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ae Phyo Maung" userId="c07b9911d60c30ad" providerId="LiveId" clId="{3ED2FD85-92E1-4C99-B7CD-8321A92772E3}"/>
    <pc:docChg chg="undo custSel modSld">
      <pc:chgData name="Pyae Phyo Maung" userId="c07b9911d60c30ad" providerId="LiveId" clId="{3ED2FD85-92E1-4C99-B7CD-8321A92772E3}" dt="2024-01-16T17:34:07.150" v="641" actId="20577"/>
      <pc:docMkLst>
        <pc:docMk/>
      </pc:docMkLst>
      <pc:sldChg chg="addSp delSp modSp mod">
        <pc:chgData name="Pyae Phyo Maung" userId="c07b9911d60c30ad" providerId="LiveId" clId="{3ED2FD85-92E1-4C99-B7CD-8321A92772E3}" dt="2024-01-16T17:34:07.150" v="641" actId="20577"/>
        <pc:sldMkLst>
          <pc:docMk/>
          <pc:sldMk cId="0" sldId="256"/>
        </pc:sldMkLst>
        <pc:spChg chg="mod">
          <ac:chgData name="Pyae Phyo Maung" userId="c07b9911d60c30ad" providerId="LiveId" clId="{3ED2FD85-92E1-4C99-B7CD-8321A92772E3}" dt="2024-01-16T17:26:26.775" v="37" actId="20577"/>
          <ac:spMkLst>
            <pc:docMk/>
            <pc:sldMk cId="0" sldId="256"/>
            <ac:spMk id="66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4:07.150" v="641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3:47.846" v="584" actId="20577"/>
          <ac:spMkLst>
            <pc:docMk/>
            <pc:sldMk cId="0" sldId="256"/>
            <ac:spMk id="68" creationId="{00000000-0000-0000-0000-000000000000}"/>
          </ac:spMkLst>
        </pc:spChg>
        <pc:spChg chg="add del mod">
          <ac:chgData name="Pyae Phyo Maung" userId="c07b9911d60c30ad" providerId="LiveId" clId="{3ED2FD85-92E1-4C99-B7CD-8321A92772E3}" dt="2024-01-16T17:33:32.317" v="537" actId="20577"/>
          <ac:spMkLst>
            <pc:docMk/>
            <pc:sldMk cId="0" sldId="256"/>
            <ac:spMk id="69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3:08.038" v="503" actId="20577"/>
          <ac:spMkLst>
            <pc:docMk/>
            <pc:sldMk cId="0" sldId="256"/>
            <ac:spMk id="70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3:11.630" v="504" actId="20577"/>
          <ac:spMkLst>
            <pc:docMk/>
            <pc:sldMk cId="0" sldId="256"/>
            <ac:spMk id="71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2:28.046" v="383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0:58.771" v="190" actId="2057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0:44.894" v="161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0:32.358" v="133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2:06.358" v="336" actId="404"/>
          <ac:spMkLst>
            <pc:docMk/>
            <pc:sldMk cId="0" sldId="256"/>
            <ac:spMk id="80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1:24.584" v="259" actId="404"/>
          <ac:spMkLst>
            <pc:docMk/>
            <pc:sldMk cId="0" sldId="256"/>
            <ac:spMk id="81" creationId="{00000000-0000-0000-0000-000000000000}"/>
          </ac:spMkLst>
        </pc:spChg>
        <pc:spChg chg="mod">
          <ac:chgData name="Pyae Phyo Maung" userId="c07b9911d60c30ad" providerId="LiveId" clId="{3ED2FD85-92E1-4C99-B7CD-8321A92772E3}" dt="2024-01-16T17:31:28.878" v="260" actId="404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38761D"/>
                </a:solidFill>
              </a:rPr>
              <a:t>Operation </a:t>
            </a:r>
            <a:r>
              <a:rPr lang="en" sz="1700" b="1" dirty="0">
                <a:solidFill>
                  <a:srgbClr val="38761D"/>
                </a:solidFill>
              </a:rPr>
              <a:t>&amp; Training Plan</a:t>
            </a:r>
            <a:endParaRPr sz="1700" b="1" i="0" u="none" strike="noStrike" cap="none" dirty="0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Monitor progress and improve training processes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Train employees on software and equipment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Develop Training sessions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Determine internal safety protocols for equipment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Supervise vendor installation of fulfillment equipment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Supervise vendor setup of inventory software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Calculate delivery fees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31700" y="3814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Hire delivery drivers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Source packaging materials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FFFFFF"/>
                </a:solidFill>
              </a:rPr>
              <a:t>Develop and laun</a:t>
            </a:r>
            <a:r>
              <a:rPr lang="en" sz="1000" b="1" dirty="0">
                <a:solidFill>
                  <a:srgbClr val="FFFFFF"/>
                </a:solidFill>
              </a:rPr>
              <a:t>ch an employee training program</a:t>
            </a:r>
            <a:endParaRPr sz="10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50" b="1" dirty="0">
                <a:solidFill>
                  <a:srgbClr val="FFFFFF"/>
                </a:solidFill>
              </a:rPr>
              <a:t>Select and install supply chain software and equiment</a:t>
            </a:r>
            <a:endParaRPr sz="105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50" b="1" dirty="0">
                <a:solidFill>
                  <a:srgbClr val="FFFFFF"/>
                </a:solidFill>
              </a:rPr>
              <a:t>Establish a plant delivery and logistics plan</a:t>
            </a:r>
            <a:endParaRPr sz="1050" b="1" i="0" u="none" strike="noStrike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Pyae Phyo Maung</cp:lastModifiedBy>
  <cp:revision>1</cp:revision>
  <dcterms:modified xsi:type="dcterms:W3CDTF">2024-01-16T17:34:21Z</dcterms:modified>
</cp:coreProperties>
</file>