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76B6D7-9A9A-4CA1-A9EE-38554A7F1351}">
  <a:tblStyle styleId="{3E76B6D7-9A9A-4CA1-A9EE-38554A7F13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Arial"/>
                <a:ea typeface="Arial"/>
                <a:cs typeface="Arial"/>
                <a:sym typeface="Arial"/>
              </a:rPr>
              <a:t>The Sauce &amp; Spoon tablet rollout project aimed to improve restaurant operations and meet the rising demand of customers. The project successfully implemented tablets in two restaurant locations, resulting in a 14% increase in customer satisfaction and a 20% increase in monthly revenue. Key accomplishments included a reduction in table turn time and wait time, as well as a 50% decrease in food wasted. Lessons learned included the importance of gathering customer feedback and addressing any issues quickly. Next steps include implementing tablets in more locations and continuing to track customer experience and satisfaction through ongoing surveys. The project team is also exploring the possibility of expanding tablet features, such as social media integration and reservations. Overall, the tablet rollout has been a successful and valuable addition to Sauce &amp; Spoon’s operations.</a:t>
            </a:r>
            <a:endParaRPr sz="14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{3E76B6D7-9A9A-4CA1-A9EE-38554A7F1351}</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