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e8aa0f6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e8aa0f6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e8aa0f6e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e8aa0f6e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e8aa0f6e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e8aa0f6e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e8aa0f6e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e8aa0f6e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e8aa0f6e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e8aa0f6e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55" name="Google Shape;55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0C71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0C71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0" y="2839025"/>
            <a:ext cx="8520600" cy="14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0C7182"/>
                </a:solidFill>
              </a:rPr>
              <a:t>Tablet Test Launch Presentation</a:t>
            </a:r>
            <a:endParaRPr b="1" sz="4200">
              <a:solidFill>
                <a:srgbClr val="0C7182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881" y="332600"/>
            <a:ext cx="2720225" cy="27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Summary</a:t>
            </a:r>
            <a:endParaRPr i="1"/>
          </a:p>
        </p:txBody>
      </p:sp>
      <p:sp>
        <p:nvSpPr>
          <p:cNvPr id="65" name="Google Shape;65;p14"/>
          <p:cNvSpPr txBox="1"/>
          <p:nvPr/>
        </p:nvSpPr>
        <p:spPr>
          <a:xfrm>
            <a:off x="420900" y="1102800"/>
            <a:ext cx="8411400" cy="40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Sauce &amp; Spoon successfully completed the pilot launch of tablets at two locations in the bar area of each restaurants: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Sauce &amp; Spoon North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Sauce &amp; Spoon Downtown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The project team worked closely with vendors to customize and brand the tablets, and trained staff on their use.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We gathered valuable customer feedback &amp; data on the performance of the tablets in a real-world setting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We integrated the tablets successfully with the restaurant’s POS system and smoothly rolled out the tablets to customers.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       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Overview</a:t>
            </a:r>
            <a:endParaRPr i="1"/>
          </a:p>
        </p:txBody>
      </p:sp>
      <p:sp>
        <p:nvSpPr>
          <p:cNvPr id="72" name="Google Shape;72;p15"/>
          <p:cNvSpPr txBox="1"/>
          <p:nvPr/>
        </p:nvSpPr>
        <p:spPr>
          <a:xfrm>
            <a:off x="406250" y="1131725"/>
            <a:ext cx="8426100" cy="3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The team wanted to measure the effectiveness of the tablets in terms of customer satisfaction, ease of use, and productivity enhancements.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We conducted a survey with 50 guests who dined with us and used the tablets during their visit.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The survey consisted of multiple choice, scaled and open-ended questions that allowed us to gather data on various aspects of the tablet rollout.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Evaluation questions included.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“On a scale of 1-5, please rate your experience with the tablet overall”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“How easy was it to use the tablet navigation?”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“On a average, how long did you wait for your table?”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Findings</a:t>
            </a:r>
            <a:endParaRPr i="1"/>
          </a:p>
        </p:txBody>
      </p:sp>
      <p:sp>
        <p:nvSpPr>
          <p:cNvPr id="79" name="Google Shape;79;p16"/>
          <p:cNvSpPr txBox="1"/>
          <p:nvPr/>
        </p:nvSpPr>
        <p:spPr>
          <a:xfrm>
            <a:off x="406200" y="1059175"/>
            <a:ext cx="8426100" cy="3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Overall, the tablets received a rating of 3.8 out of 5 for customer satisfaction.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40% of respondents rated their overall experience with the tablets as “great” (rating of 5 out of 5), while 32% rated their experience as “neutral” (rating of 3 out of 5)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82% of respondents ordered appetizers, while only 70% ordered dessert, indicating that the tablets may be more popular for ordering food rather than drinks or dessert.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80% rated the ease of tablet navigation as either 4 or 5 out of 5.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The average wait time for a table was 13 minutes.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Next Steps</a:t>
            </a:r>
            <a:endParaRPr i="1"/>
          </a:p>
        </p:txBody>
      </p:sp>
      <p:sp>
        <p:nvSpPr>
          <p:cNvPr id="86" name="Google Shape;86;p17"/>
          <p:cNvSpPr txBox="1"/>
          <p:nvPr/>
        </p:nvSpPr>
        <p:spPr>
          <a:xfrm>
            <a:off x="587625" y="1124450"/>
            <a:ext cx="8009100" cy="30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One recommendation for improvement is to focus on reducing the wait time for a table.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This could be achieved by increasing the number of tablets available for use, or streamlining the table reservation process.</a:t>
            </a:r>
            <a:br>
              <a:rPr lang="en" sz="1800">
                <a:solidFill>
                  <a:schemeClr val="dk2"/>
                </a:solidFill>
              </a:rPr>
            </a:b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      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Next Steps</a:t>
            </a:r>
            <a:endParaRPr i="1"/>
          </a:p>
        </p:txBody>
      </p:sp>
      <p:sp>
        <p:nvSpPr>
          <p:cNvPr id="93" name="Google Shape;93;p18"/>
          <p:cNvSpPr txBox="1"/>
          <p:nvPr/>
        </p:nvSpPr>
        <p:spPr>
          <a:xfrm>
            <a:off x="551350" y="1262300"/>
            <a:ext cx="8280900" cy="30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Optimize the tablet navigation for ease of use.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This could include more user testing and design updates to make the interface more intuitive for customers.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The team should also consider offering additional training for waitstaff on how to troubleshoot and resolve any technical issues that may arise with the tablets.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