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71" r:id="rId6"/>
    <p:sldId id="262" r:id="rId7"/>
    <p:sldId id="263" r:id="rId8"/>
    <p:sldId id="272" r:id="rId9"/>
    <p:sldId id="273" r:id="rId10"/>
    <p:sldId id="277" r:id="rId11"/>
    <p:sldId id="265" r:id="rId12"/>
    <p:sldId id="266" r:id="rId13"/>
    <p:sldId id="268" r:id="rId14"/>
    <p:sldId id="274" r:id="rId15"/>
    <p:sldId id="275" r:id="rId16"/>
    <p:sldId id="276" r:id="rId17"/>
    <p:sldId id="270" r:id="rId18"/>
    <p:sldId id="25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IdYgV-XFjv9q0IHtzUTtQw" TargetMode="External"/><Relationship Id="rId3" Type="http://schemas.openxmlformats.org/officeDocument/2006/relationships/hyperlink" Target="https://www.w3schools.com/java/java_try_catch.asp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ginnersbook.com/2013/04/try-catch-in-java/" TargetMode="External"/><Relationship Id="rId5" Type="http://schemas.openxmlformats.org/officeDocument/2006/relationships/hyperlink" Target="https://www.javatpoint.com/try-catch-block" TargetMode="External"/><Relationship Id="rId10" Type="http://schemas.openxmlformats.org/officeDocument/2006/relationships/hyperlink" Target="http://youtube.com/bmdersleri" TargetMode="External"/><Relationship Id="rId4" Type="http://schemas.openxmlformats.org/officeDocument/2006/relationships/hyperlink" Target="https://www.tutorialspoint.com/java/index.htm" TargetMode="External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Javada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tr-T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Try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tr-T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Catch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152142" y="4712102"/>
            <a:ext cx="5768613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İsmail Acaboğa 1611404030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11/06/2021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v2.4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317" y="599396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Javada</a:t>
            </a:r>
            <a:r>
              <a:rPr lang="tr-TR" dirty="0"/>
              <a:t> iç içe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Örnek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236D03A-DC0E-4F3A-933D-F6F52BCD5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51" y="1370446"/>
            <a:ext cx="9366351" cy="51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3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Örneği -1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208166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Bir a değişkeni 0 değeri atandı ve a değişkenine 2 / 0 sonucunu tekrar atamaya çalışıldı. Fakat sıfıra bölünme bir hata olduğu için </a:t>
            </a:r>
            <a:r>
              <a:rPr lang="tr-TR" dirty="0" err="1"/>
              <a:t>try</a:t>
            </a:r>
            <a:r>
              <a:rPr lang="tr-TR" dirty="0"/>
              <a:t> bloğu bu hatayı yakaladı. Kod içerisinde hataya kadar  tüm kodlar çalışır hatayı bulduğu yerden sonraki kodlar çalışır ama göstermez. Kod doğru olsa bile </a:t>
            </a:r>
            <a:r>
              <a:rPr lang="tr-TR" dirty="0" err="1"/>
              <a:t>try</a:t>
            </a:r>
            <a:r>
              <a:rPr lang="tr-TR" dirty="0"/>
              <a:t> bloğunda olması gereken çıktıyı vermez ve </a:t>
            </a:r>
            <a:r>
              <a:rPr lang="tr-TR" dirty="0" err="1"/>
              <a:t>catch</a:t>
            </a:r>
            <a:r>
              <a:rPr lang="tr-TR" dirty="0"/>
              <a:t> bloğuna gider. </a:t>
            </a:r>
            <a:r>
              <a:rPr lang="tr-TR" dirty="0" err="1"/>
              <a:t>Catch</a:t>
            </a:r>
            <a:r>
              <a:rPr lang="tr-TR" dirty="0"/>
              <a:t> bloğunda sıfıra bölünemez istisnasını yakalar ve çıktı olarak göstermesini sağlar. Ek olarak 0’a bölme hatası </a:t>
            </a:r>
            <a:r>
              <a:rPr lang="tr-TR" dirty="0" err="1"/>
              <a:t>ArithmeticException</a:t>
            </a:r>
            <a:r>
              <a:rPr lang="tr-TR" dirty="0"/>
              <a:t> hatasıdır. </a:t>
            </a:r>
            <a:r>
              <a:rPr lang="tr-TR" dirty="0" err="1"/>
              <a:t>Exception</a:t>
            </a:r>
            <a:r>
              <a:rPr lang="tr-TR" dirty="0"/>
              <a:t> olarak da aynı sonucu alırız.</a:t>
            </a:r>
            <a:endParaRPr lang="en-US" dirty="0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2C763901-2154-466B-B67B-17A8B1B7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16" y="3710060"/>
            <a:ext cx="4875636" cy="3008794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4F17B5C0-00EB-440C-B0FC-24E2BA3D1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547" y="3710060"/>
            <a:ext cx="4477065" cy="168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Örneği -2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Örneği incelediğimizde, </a:t>
            </a:r>
            <a:r>
              <a:rPr lang="tr-TR" dirty="0" err="1"/>
              <a:t>Try</a:t>
            </a:r>
            <a:r>
              <a:rPr lang="tr-TR" dirty="0"/>
              <a:t> Bloğunun içinde denetlenmesi için üç </a:t>
            </a:r>
            <a:r>
              <a:rPr lang="tr-TR" dirty="0" err="1"/>
              <a:t>indisli</a:t>
            </a:r>
            <a:r>
              <a:rPr lang="tr-TR" dirty="0"/>
              <a:t> bir dizi ataması var. Çıktı olarak ise 10. indisi istiyor. 10. indis olmamasından dolayı bir istisna oluşturur. Ve </a:t>
            </a:r>
            <a:r>
              <a:rPr lang="tr-TR" dirty="0" err="1"/>
              <a:t>catch</a:t>
            </a:r>
            <a:r>
              <a:rPr lang="tr-TR" dirty="0"/>
              <a:t> bloğu içinde hatayı yakaladığımızda bize indis değerini çıktıda kırmızı olarak ve ‘Bir şeyler yanlış gitti’ şeklinde siyah olarak yazdıracaktır. Yazıların kırmızı ve siyah olmasının sebebi ise </a:t>
            </a:r>
            <a:r>
              <a:rPr lang="tr-TR" dirty="0" err="1"/>
              <a:t>err</a:t>
            </a:r>
            <a:r>
              <a:rPr lang="tr-TR" dirty="0"/>
              <a:t>/</a:t>
            </a:r>
            <a:r>
              <a:rPr lang="tr-TR" dirty="0" err="1"/>
              <a:t>out</a:t>
            </a:r>
            <a:r>
              <a:rPr lang="tr-TR" dirty="0"/>
              <a:t> kodlarıyla ilgilidir. 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5A3CA66-EBED-4EDD-A8ED-76E19C4E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25" y="2804869"/>
            <a:ext cx="6350031" cy="274664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2799030-D011-49B9-BCBB-F3866A604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352" y="5633968"/>
            <a:ext cx="5034504" cy="11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534" y="514332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</a:t>
            </a:r>
            <a:r>
              <a:rPr lang="tr-TR" dirty="0" err="1"/>
              <a:t>Exception</a:t>
            </a:r>
            <a:r>
              <a:rPr lang="tr-TR" dirty="0"/>
              <a:t> Örnekleri -1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258E60B7-B4F0-4338-A1AD-EDD4C8160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34" y="1231752"/>
            <a:ext cx="7947831" cy="4123172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71355F57-5084-48E0-BC3A-2417D429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210" y="5436839"/>
            <a:ext cx="4923155" cy="12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7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534" y="514332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</a:t>
            </a:r>
            <a:r>
              <a:rPr lang="tr-TR" dirty="0" err="1"/>
              <a:t>Exception</a:t>
            </a:r>
            <a:r>
              <a:rPr lang="tr-TR" dirty="0"/>
              <a:t> Örnekleri -2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2517DFCD-8D69-4908-9692-4DFBC1B6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38" y="1717556"/>
            <a:ext cx="8643636" cy="2886974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3D1CFD77-6D55-4585-BF6A-B1B7BF5B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942" y="4719939"/>
            <a:ext cx="6947932" cy="133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9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534" y="514332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</a:t>
            </a:r>
            <a:r>
              <a:rPr lang="tr-TR" dirty="0" err="1"/>
              <a:t>Exception</a:t>
            </a:r>
            <a:r>
              <a:rPr lang="tr-TR" dirty="0"/>
              <a:t> Örnekleri -3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F7D6580E-C249-4227-BC82-AE314D9F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35" y="1343044"/>
            <a:ext cx="8227866" cy="3950148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03EEFD9F-353A-4A15-93D5-74B8E1B69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865" y="5377237"/>
            <a:ext cx="5466536" cy="12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1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534" y="514332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</a:t>
            </a:r>
            <a:r>
              <a:rPr lang="tr-TR" dirty="0" err="1"/>
              <a:t>Exception</a:t>
            </a:r>
            <a:r>
              <a:rPr lang="tr-TR" dirty="0"/>
              <a:t> Örnekleri -4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D29A3F3-84EA-4661-8136-1F5F2AA1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40" y="1277195"/>
            <a:ext cx="7511876" cy="399181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844DF3C-F7FF-42C2-9ED5-B5DC163B0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171" y="5409094"/>
            <a:ext cx="6111045" cy="12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50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390" y="1565933"/>
            <a:ext cx="9281435" cy="5046902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Bir İstisna oluştuğunda, programın normal akışı bozulur ve program anormal şekilde sona erer, Bu durumu engellemek için kullanılır. Bu da programın daha sağlıklı çalışmasını sağlar. </a:t>
            </a:r>
          </a:p>
          <a:p>
            <a:pPr algn="just"/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ile istisnanın sebebini ve yerini öğrenebiliriz.</a:t>
            </a:r>
          </a:p>
          <a:p>
            <a:pPr algn="just"/>
            <a:r>
              <a:rPr lang="tr-TR" dirty="0"/>
              <a:t>Kullanıcı tarafından kaynaklanan bir istisna ise onu uyarabilir. </a:t>
            </a:r>
          </a:p>
          <a:p>
            <a:pPr algn="just"/>
            <a:r>
              <a:rPr lang="tr-TR" dirty="0"/>
              <a:t>İstisnalar programcıya zamandan tasarruf ettirir ve gereksiz kodlardan kurtarır.</a:t>
            </a:r>
          </a:p>
          <a:p>
            <a:pPr algn="just"/>
            <a:r>
              <a:rPr lang="tr-TR" dirty="0" err="1"/>
              <a:t>Finally</a:t>
            </a:r>
            <a:r>
              <a:rPr lang="tr-TR" dirty="0"/>
              <a:t> bloğu ile gerçekten önemli olan kısmın çalışmasını sağlayarak istenilen kodların çalışarak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tutorials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2"/>
              </a:rPr>
              <a:t>https://docs.oracle.com/javase/tutorial/</a:t>
            </a:r>
            <a:r>
              <a:rPr lang="tr-TR" dirty="0"/>
              <a:t>)</a:t>
            </a:r>
          </a:p>
          <a:p>
            <a:r>
              <a:rPr lang="tr-TR" dirty="0"/>
              <a:t>Java Tutorial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https://www.w3schools.com/java/java_try_catch.asp</a:t>
            </a:r>
            <a:r>
              <a:rPr lang="tr-TR" dirty="0"/>
              <a:t>)</a:t>
            </a:r>
          </a:p>
          <a:p>
            <a:r>
              <a:rPr lang="tr-TR" dirty="0" err="1"/>
              <a:t>Learn</a:t>
            </a:r>
            <a:r>
              <a:rPr lang="tr-TR" dirty="0"/>
              <a:t> Java Programming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4"/>
              </a:rPr>
              <a:t>https://www.tutorialspoint.com/java/index.htm</a:t>
            </a:r>
            <a:r>
              <a:rPr lang="tr-TR" dirty="0"/>
              <a:t>)</a:t>
            </a:r>
          </a:p>
          <a:p>
            <a:r>
              <a:rPr lang="tr-TR" dirty="0"/>
              <a:t>Java tutorial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5"/>
              </a:rPr>
              <a:t>https://www.javatpoint.com/try-catch-block</a:t>
            </a:r>
            <a:r>
              <a:rPr lang="tr-TR" dirty="0"/>
              <a:t>)</a:t>
            </a:r>
          </a:p>
          <a:p>
            <a:r>
              <a:rPr lang="en-US" dirty="0"/>
              <a:t>Java Tutorial for Beginner</a:t>
            </a:r>
            <a:r>
              <a:rPr lang="tr-TR" dirty="0" err="1"/>
              <a:t>sbook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6"/>
              </a:rPr>
              <a:t>https://beginnersbook.com/2013/04/try-catch-in-java/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8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5936235" y="4554924"/>
            <a:ext cx="5844114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İsmail Acaboğa 1611404030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acaboga1997@hotmail.com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11/06/2021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v2.4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Exception</a:t>
            </a:r>
            <a:r>
              <a:rPr lang="tr-TR" dirty="0"/>
              <a:t> (Hata Yakalama)</a:t>
            </a:r>
          </a:p>
          <a:p>
            <a:r>
              <a:rPr lang="tr-TR" dirty="0" err="1"/>
              <a:t>Javada</a:t>
            </a:r>
            <a:r>
              <a:rPr lang="tr-TR" dirty="0"/>
              <a:t>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endParaRPr lang="tr-TR" dirty="0"/>
          </a:p>
          <a:p>
            <a:r>
              <a:rPr lang="tr-TR" dirty="0" err="1"/>
              <a:t>Javada</a:t>
            </a:r>
            <a:r>
              <a:rPr lang="tr-TR" dirty="0"/>
              <a:t> </a:t>
            </a:r>
            <a:r>
              <a:rPr lang="tr-TR" dirty="0" err="1"/>
              <a:t>Try</a:t>
            </a:r>
            <a:r>
              <a:rPr lang="tr-TR" dirty="0"/>
              <a:t> Bloğu</a:t>
            </a:r>
          </a:p>
          <a:p>
            <a:r>
              <a:rPr lang="tr-TR" dirty="0" err="1"/>
              <a:t>Javada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Bloğu</a:t>
            </a:r>
          </a:p>
          <a:p>
            <a:r>
              <a:rPr lang="en-US" dirty="0" err="1"/>
              <a:t>Javada</a:t>
            </a:r>
            <a:r>
              <a:rPr lang="en-US" dirty="0"/>
              <a:t> </a:t>
            </a:r>
            <a:r>
              <a:rPr lang="tr-TR" dirty="0" err="1"/>
              <a:t>Finaly</a:t>
            </a:r>
            <a:r>
              <a:rPr lang="tr-TR" dirty="0"/>
              <a:t> Bloğu</a:t>
            </a:r>
          </a:p>
          <a:p>
            <a:r>
              <a:rPr lang="tr-TR" dirty="0" err="1"/>
              <a:t>Javada</a:t>
            </a:r>
            <a:r>
              <a:rPr lang="tr-TR" dirty="0"/>
              <a:t> iç içe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endParaRPr lang="tr-TR" dirty="0"/>
          </a:p>
          <a:p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Örnek – 1</a:t>
            </a:r>
          </a:p>
          <a:p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Örnek – 2</a:t>
            </a:r>
          </a:p>
          <a:p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</a:t>
            </a:r>
            <a:r>
              <a:rPr lang="tr-TR" dirty="0" err="1"/>
              <a:t>Exception</a:t>
            </a:r>
            <a:r>
              <a:rPr lang="tr-TR" dirty="0"/>
              <a:t> Örnekleri 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Exception</a:t>
            </a:r>
            <a:r>
              <a:rPr lang="tr-TR" dirty="0"/>
              <a:t> (Hata Yakalama)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Exception</a:t>
            </a:r>
            <a:r>
              <a:rPr lang="tr-TR" dirty="0"/>
              <a:t> Türkçesi hata yakalama ya da istisna olarak adlandırılmaktadır.</a:t>
            </a:r>
          </a:p>
          <a:p>
            <a:pPr algn="just"/>
            <a:r>
              <a:rPr lang="tr-TR" dirty="0"/>
              <a:t>Java kodunu çalıştırırken farklı hatalar meydana gelebilir. Programcı tarafından yapılan kodlama hataları, yanlış girişten kaynaklanan hatalar veya diğer öngörülemeyen hatalar meydana gelebilir. </a:t>
            </a:r>
          </a:p>
          <a:p>
            <a:pPr algn="just"/>
            <a:r>
              <a:rPr lang="tr-TR" dirty="0"/>
              <a:t>Kullanıcı tarafından bir hata oluştuğunda </a:t>
            </a:r>
            <a:r>
              <a:rPr lang="tr-TR" dirty="0" err="1"/>
              <a:t>java</a:t>
            </a:r>
            <a:r>
              <a:rPr lang="tr-TR" dirty="0"/>
              <a:t> durur ve bir hata mesajı verir. Buna teknik olarak </a:t>
            </a:r>
            <a:r>
              <a:rPr lang="tr-TR" dirty="0" err="1"/>
              <a:t>java</a:t>
            </a:r>
            <a:r>
              <a:rPr lang="tr-TR" dirty="0"/>
              <a:t> bir istisna atamış deriz.</a:t>
            </a:r>
          </a:p>
          <a:p>
            <a:pPr algn="just"/>
            <a:r>
              <a:rPr lang="tr-TR" dirty="0"/>
              <a:t>Her hata istisna değildir. İstisna olması için kullanıcın ya da programcının hatalarından kaynaklanmalıdır.</a:t>
            </a:r>
          </a:p>
          <a:p>
            <a:pPr algn="just"/>
            <a:r>
              <a:rPr lang="tr-TR" dirty="0"/>
              <a:t>Hata yakalama sırasında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bloğu bizlere hatanın gösterilmesinde yardımcı olur.</a:t>
            </a:r>
          </a:p>
          <a:p>
            <a:pPr algn="just"/>
            <a:r>
              <a:rPr lang="tr-TR" dirty="0"/>
              <a:t>İstisnalar OOP yani Nesne Tabanlı Programlamadır.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47B8BDA-7B03-4FEA-8F10-FEE3F500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807" y="1744300"/>
            <a:ext cx="3868383" cy="19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Javada</a:t>
            </a:r>
            <a:r>
              <a:rPr lang="tr-TR" dirty="0"/>
              <a:t>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9050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bloğunu kod üzerinde görmeden önce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tanıyalım.</a:t>
            </a:r>
          </a:p>
          <a:p>
            <a:pPr algn="just"/>
            <a:r>
              <a:rPr lang="tr-TR" dirty="0" err="1"/>
              <a:t>Try</a:t>
            </a:r>
            <a:r>
              <a:rPr lang="tr-TR" dirty="0"/>
              <a:t> Türkçesi denemek, </a:t>
            </a:r>
            <a:r>
              <a:rPr lang="tr-TR" dirty="0" err="1"/>
              <a:t>catch</a:t>
            </a:r>
            <a:r>
              <a:rPr lang="tr-TR" dirty="0"/>
              <a:t> ise yakalamaktır. </a:t>
            </a:r>
          </a:p>
          <a:p>
            <a:pPr algn="just"/>
            <a:r>
              <a:rPr lang="tr-TR" dirty="0" err="1"/>
              <a:t>Try</a:t>
            </a:r>
            <a:r>
              <a:rPr lang="tr-TR" dirty="0"/>
              <a:t> içine denemesini istediğiniz kod bloğunu parantezler içinde belirtilen alana yazarak </a:t>
            </a:r>
            <a:r>
              <a:rPr lang="tr-TR" dirty="0" err="1"/>
              <a:t>catch</a:t>
            </a:r>
            <a:r>
              <a:rPr lang="tr-TR" dirty="0"/>
              <a:t> ile istediğimiz istisnanın türünü belirterek programcıya mesaj vermesini belirtiyoruz. Bu durum ise programcıların istisnanın sebeplerini görmesini sağlar. </a:t>
            </a:r>
          </a:p>
          <a:p>
            <a:pPr algn="just"/>
            <a:r>
              <a:rPr lang="tr-TR" dirty="0"/>
              <a:t>Teknik olarak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bloğunu anlatacak olursak; Programcı istisnaları yakalayıp ekrana çıktı vermesini sağlar. Çıktı sonucu programın düzgün çalışabilmesi için herhangi bir istisna oluşmaması gerekmektedir. Eğer bir istisna var ise programcı bu istisnayı engellemesi gerekir.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Javada</a:t>
            </a:r>
            <a:r>
              <a:rPr lang="tr-TR" dirty="0"/>
              <a:t> </a:t>
            </a:r>
            <a:r>
              <a:rPr lang="tr-TR" dirty="0" err="1"/>
              <a:t>Try</a:t>
            </a:r>
            <a:r>
              <a:rPr lang="tr-TR" dirty="0"/>
              <a:t> Bloğu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3208701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Try</a:t>
            </a:r>
            <a:r>
              <a:rPr lang="tr-TR" dirty="0"/>
              <a:t> bloğunun içerisine istisnaya neden olabilecek kodları yazmamız gerekir. Çünkü İstisna oluşup oluşmadığını kontrol etmemiz gerekmektedir.</a:t>
            </a:r>
          </a:p>
          <a:p>
            <a:pPr algn="just"/>
            <a:r>
              <a:rPr lang="tr-TR" dirty="0" err="1"/>
              <a:t>Catch</a:t>
            </a:r>
            <a:r>
              <a:rPr lang="tr-TR" dirty="0"/>
              <a:t> bloğunda oluşan istisnayı görüntüleyebilmek için kodların </a:t>
            </a:r>
            <a:r>
              <a:rPr lang="tr-TR" dirty="0" err="1"/>
              <a:t>Try</a:t>
            </a:r>
            <a:r>
              <a:rPr lang="tr-TR" dirty="0"/>
              <a:t> bloğunun içine yazılması gerekmektedir.</a:t>
            </a:r>
          </a:p>
          <a:p>
            <a:pPr algn="just"/>
            <a:r>
              <a:rPr lang="tr-TR" dirty="0"/>
              <a:t>Eğer ki istisnaya sebep olabilecek bir kod var ise </a:t>
            </a:r>
            <a:r>
              <a:rPr lang="tr-TR" dirty="0" err="1"/>
              <a:t>try</a:t>
            </a:r>
            <a:r>
              <a:rPr lang="tr-TR" dirty="0"/>
              <a:t> bloğunda program çalışmaya devam etse de çıktı olarak bunu göstermeyecektir. Sadece diğer hataları aramak için çalışır.</a:t>
            </a:r>
          </a:p>
          <a:p>
            <a:pPr algn="just"/>
            <a:r>
              <a:rPr lang="tr-TR" dirty="0" err="1"/>
              <a:t>Try</a:t>
            </a:r>
            <a:r>
              <a:rPr lang="tr-TR" dirty="0"/>
              <a:t> bloğunda istisna meydana gelmez ise </a:t>
            </a:r>
            <a:r>
              <a:rPr lang="tr-TR" dirty="0" err="1"/>
              <a:t>catch</a:t>
            </a:r>
            <a:r>
              <a:rPr lang="tr-TR" dirty="0"/>
              <a:t> bloğuna hiç girmeden program sorunsuz şekilde devam eder. </a:t>
            </a:r>
          </a:p>
          <a:p>
            <a:pPr algn="just"/>
            <a:r>
              <a:rPr lang="tr-TR" dirty="0" err="1"/>
              <a:t>Try</a:t>
            </a:r>
            <a:r>
              <a:rPr lang="tr-TR" dirty="0"/>
              <a:t> bloğunun hemen ardından </a:t>
            </a:r>
            <a:r>
              <a:rPr lang="tr-TR" dirty="0" err="1"/>
              <a:t>Catch</a:t>
            </a:r>
            <a:r>
              <a:rPr lang="tr-TR" dirty="0"/>
              <a:t> bloğu ve </a:t>
            </a:r>
            <a:r>
              <a:rPr lang="tr-TR" dirty="0" err="1"/>
              <a:t>Finally</a:t>
            </a:r>
            <a:r>
              <a:rPr lang="tr-TR" dirty="0"/>
              <a:t> bloğu gelmelidir. </a:t>
            </a:r>
          </a:p>
          <a:p>
            <a:pPr algn="just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58523F3-1931-45EE-82A5-2527C6B1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976" y="4953001"/>
            <a:ext cx="5365212" cy="16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Javada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Bloğu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694" y="1358688"/>
            <a:ext cx="10042429" cy="2984540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Try</a:t>
            </a:r>
            <a:r>
              <a:rPr lang="tr-TR" dirty="0"/>
              <a:t> bloğundan sonra bir veya daha fazla </a:t>
            </a:r>
            <a:r>
              <a:rPr lang="tr-TR" dirty="0" err="1"/>
              <a:t>catch</a:t>
            </a:r>
            <a:r>
              <a:rPr lang="tr-TR" dirty="0"/>
              <a:t> bloğu olabilir fakat </a:t>
            </a:r>
            <a:r>
              <a:rPr lang="tr-TR" dirty="0" err="1"/>
              <a:t>try</a:t>
            </a:r>
            <a:r>
              <a:rPr lang="tr-TR" dirty="0"/>
              <a:t> bloğunun kapandıktan sonra </a:t>
            </a:r>
            <a:r>
              <a:rPr lang="tr-TR" dirty="0" err="1"/>
              <a:t>Catch</a:t>
            </a:r>
            <a:r>
              <a:rPr lang="tr-TR" dirty="0"/>
              <a:t> bloğundan başka bir kod yazılamaz.</a:t>
            </a:r>
          </a:p>
          <a:p>
            <a:pPr algn="just"/>
            <a:r>
              <a:rPr lang="tr-TR" dirty="0" err="1"/>
              <a:t>Catch</a:t>
            </a:r>
            <a:r>
              <a:rPr lang="tr-TR" dirty="0"/>
              <a:t> bloğu içerisinde farklı </a:t>
            </a:r>
            <a:r>
              <a:rPr lang="tr-TR" dirty="0" err="1"/>
              <a:t>exception</a:t>
            </a:r>
            <a:r>
              <a:rPr lang="tr-TR" dirty="0"/>
              <a:t> türleri vardır. En sık kullanılan birkaç istisna türü </a:t>
            </a:r>
            <a:r>
              <a:rPr lang="tr-TR" dirty="0" err="1"/>
              <a:t>ArithmeticException</a:t>
            </a:r>
            <a:r>
              <a:rPr lang="tr-TR" dirty="0"/>
              <a:t> sayısal hatalar örnek olarak 0’a bölme gibi, </a:t>
            </a:r>
            <a:r>
              <a:rPr lang="tr-TR" dirty="0" err="1"/>
              <a:t>ArrayIndexOutOfBoundsException</a:t>
            </a:r>
            <a:r>
              <a:rPr lang="tr-TR" dirty="0"/>
              <a:t> ise dizi </a:t>
            </a:r>
            <a:r>
              <a:rPr lang="tr-TR" dirty="0" err="1"/>
              <a:t>indexlerinde</a:t>
            </a:r>
            <a:r>
              <a:rPr lang="tr-TR" dirty="0"/>
              <a:t> oluşan istisna türlerini gösterir. </a:t>
            </a:r>
          </a:p>
          <a:p>
            <a:pPr algn="just"/>
            <a:r>
              <a:rPr lang="tr-TR" dirty="0"/>
              <a:t>Bu istisna türleri programı çalışma süresini kısar bu yüzden avantajlıdır. Ama bazen programcı istisnanın sebebini bilmezse sadece </a:t>
            </a:r>
            <a:r>
              <a:rPr lang="tr-TR" dirty="0" err="1"/>
              <a:t>Exception</a:t>
            </a:r>
            <a:r>
              <a:rPr lang="tr-TR" dirty="0"/>
              <a:t> yazarak tüm hatalarda aratabilir.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14A4F9E-B4FD-4793-B809-4B0F14218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94" y="4343228"/>
            <a:ext cx="3988906" cy="200933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D4CDDF6-53EE-47E9-977D-9792903FA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67" y="4697265"/>
            <a:ext cx="5865347" cy="43156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BF00C62-F2E1-4D0F-92C3-E81FB4465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165" y="5154931"/>
            <a:ext cx="5109769" cy="495219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16D7ED55-96CC-4053-8B7A-4BAD4FD8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165" y="5650150"/>
            <a:ext cx="6271624" cy="46456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F48FB6E8-2585-4B6E-9939-CFF24EAFD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3165" y="6161920"/>
            <a:ext cx="5794749" cy="47411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91C7ED8B-1F64-4C07-A0C5-4CAD6EC432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46" t="10942"/>
          <a:stretch/>
        </p:blipFill>
        <p:spPr>
          <a:xfrm>
            <a:off x="5722567" y="4253404"/>
            <a:ext cx="4273360" cy="4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Javada</a:t>
            </a:r>
            <a:r>
              <a:rPr lang="tr-TR" dirty="0"/>
              <a:t> </a:t>
            </a:r>
            <a:r>
              <a:rPr lang="tr-TR" dirty="0" err="1"/>
              <a:t>Finally</a:t>
            </a:r>
            <a:r>
              <a:rPr lang="tr-TR" dirty="0"/>
              <a:t> Bloğu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9859541" cy="2623011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Finally</a:t>
            </a:r>
            <a:r>
              <a:rPr lang="tr-TR" dirty="0"/>
              <a:t> bloğu her zaman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bloğu çıktığında yürütülür. </a:t>
            </a:r>
            <a:r>
              <a:rPr lang="tr-TR" dirty="0" err="1"/>
              <a:t>Finally</a:t>
            </a:r>
            <a:r>
              <a:rPr lang="tr-TR" dirty="0"/>
              <a:t> bizlere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içinde istisna oluşsa bile </a:t>
            </a:r>
            <a:r>
              <a:rPr lang="tr-TR" dirty="0" err="1"/>
              <a:t>Finally</a:t>
            </a:r>
            <a:r>
              <a:rPr lang="tr-TR" dirty="0"/>
              <a:t> blokları içindeki kodların çalışmasını sağlar.</a:t>
            </a:r>
          </a:p>
          <a:p>
            <a:pPr algn="just"/>
            <a:r>
              <a:rPr lang="tr-TR" dirty="0" err="1"/>
              <a:t>Finally</a:t>
            </a:r>
            <a:r>
              <a:rPr lang="tr-TR" dirty="0"/>
              <a:t> istisna oluşsa da oluşmasa da çalıştırmak istediğimiz kodları görüntülemek için kullanılır. </a:t>
            </a:r>
          </a:p>
          <a:p>
            <a:pPr algn="just"/>
            <a:r>
              <a:rPr lang="tr-TR" dirty="0" err="1"/>
              <a:t>Finally</a:t>
            </a:r>
            <a:r>
              <a:rPr lang="tr-TR" dirty="0"/>
              <a:t> bloğunun çalışmaması için birkaç durum var bunlardan birisi eğer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 çalışmaz ve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Catch’in</a:t>
            </a:r>
            <a:r>
              <a:rPr lang="tr-TR" dirty="0"/>
              <a:t> dışındaki diğer kodlar olması gerektiği gibi çalışmasına </a:t>
            </a:r>
            <a:r>
              <a:rPr lang="tr-TR" dirty="0" err="1"/>
              <a:t>ragmen</a:t>
            </a:r>
            <a:r>
              <a:rPr lang="tr-TR" dirty="0"/>
              <a:t> </a:t>
            </a:r>
            <a:r>
              <a:rPr lang="tr-TR" dirty="0" err="1"/>
              <a:t>finally</a:t>
            </a:r>
            <a:r>
              <a:rPr lang="tr-TR" dirty="0"/>
              <a:t> bloğu da çalışmaz.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32A8435-4712-4DBF-BB69-093158193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7" y="4176706"/>
            <a:ext cx="4808676" cy="23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317" y="599396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Javada</a:t>
            </a:r>
            <a:r>
              <a:rPr lang="tr-TR" dirty="0"/>
              <a:t> iç içe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A25769A-EE6A-405E-ABE4-B8982E08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89" y="1835896"/>
            <a:ext cx="5629096" cy="4613377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88B0D72-1836-4D1F-9668-370A7C92E4C0}"/>
              </a:ext>
            </a:extLst>
          </p:cNvPr>
          <p:cNvSpPr txBox="1"/>
          <p:nvPr/>
        </p:nvSpPr>
        <p:spPr>
          <a:xfrm>
            <a:off x="2032986" y="2011287"/>
            <a:ext cx="33557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err="1"/>
              <a:t>Try</a:t>
            </a:r>
            <a:r>
              <a:rPr lang="tr-TR" dirty="0"/>
              <a:t> bloklarının iç içe girerek oluşturdukları kodlara iç içe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denir. Bazı kurallar çerçevesinde oluşması gerekmektedir.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Try</a:t>
            </a:r>
            <a:r>
              <a:rPr lang="tr-TR" dirty="0"/>
              <a:t> bloğu bitmeden yeni bir </a:t>
            </a:r>
            <a:r>
              <a:rPr lang="tr-TR" dirty="0" err="1"/>
              <a:t>try</a:t>
            </a:r>
            <a:r>
              <a:rPr lang="tr-TR" dirty="0"/>
              <a:t> bloğu açılmalıdır.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Try</a:t>
            </a:r>
            <a:r>
              <a:rPr lang="tr-TR" dirty="0"/>
              <a:t> bloğu ‘{‘ ile açıp ‘}’ ile kapattıktan sonra </a:t>
            </a:r>
            <a:r>
              <a:rPr lang="tr-TR" dirty="0" err="1"/>
              <a:t>catch</a:t>
            </a:r>
            <a:r>
              <a:rPr lang="tr-TR" dirty="0"/>
              <a:t> bloğu gelmelidir. </a:t>
            </a:r>
          </a:p>
          <a:p>
            <a:pPr algn="just"/>
            <a:r>
              <a:rPr lang="tr-TR" b="1" dirty="0"/>
              <a:t>Not: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bloklarının sağlıklı çalışması için, kaç tane </a:t>
            </a:r>
            <a:r>
              <a:rPr lang="tr-TR" dirty="0" err="1"/>
              <a:t>try</a:t>
            </a:r>
            <a:r>
              <a:rPr lang="tr-TR" dirty="0"/>
              <a:t> girilmişse o kadar </a:t>
            </a:r>
            <a:r>
              <a:rPr lang="tr-TR" dirty="0" err="1"/>
              <a:t>catch</a:t>
            </a:r>
            <a:r>
              <a:rPr lang="tr-TR" dirty="0"/>
              <a:t> olmalıdır ve parantez düzenine dikkat edilmelidir.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08697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317" y="599396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Javada</a:t>
            </a:r>
            <a:r>
              <a:rPr lang="tr-TR" dirty="0"/>
              <a:t> iç içe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Örnek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AA53438-941C-4ED5-990F-94DE183B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91" y="1321035"/>
            <a:ext cx="9149902" cy="51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85586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862</TotalTime>
  <Words>1017</Words>
  <Application>Microsoft Office PowerPoint</Application>
  <PresentationFormat>Geniş ekran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Duman</vt:lpstr>
      <vt:lpstr>Javada Try Catch </vt:lpstr>
      <vt:lpstr>İçindekiler</vt:lpstr>
      <vt:lpstr>Exception (Hata Yakalama) </vt:lpstr>
      <vt:lpstr>Javada Try Catch</vt:lpstr>
      <vt:lpstr>Javada Try Bloğu</vt:lpstr>
      <vt:lpstr>Javada Catch Bloğu</vt:lpstr>
      <vt:lpstr>Javada Finally Bloğu </vt:lpstr>
      <vt:lpstr>Javada iç içe Try Catch</vt:lpstr>
      <vt:lpstr>Javada iç içe Try Catch Örnek</vt:lpstr>
      <vt:lpstr>Javada iç içe Try Catch Örnek</vt:lpstr>
      <vt:lpstr>Try Catch Örneği -1 </vt:lpstr>
      <vt:lpstr>Try Catch Örneği -2 </vt:lpstr>
      <vt:lpstr>Try Catch Exception Örnekleri -1 </vt:lpstr>
      <vt:lpstr>Try Catch Exception Örnekleri -2 </vt:lpstr>
      <vt:lpstr>Try Catch Exception Örnekleri -3 </vt:lpstr>
      <vt:lpstr>Try Catch Exception Örnekleri -4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acaboga</cp:lastModifiedBy>
  <cp:revision>89</cp:revision>
  <dcterms:created xsi:type="dcterms:W3CDTF">2020-04-15T07:57:29Z</dcterms:created>
  <dcterms:modified xsi:type="dcterms:W3CDTF">2021-06-15T21:41:21Z</dcterms:modified>
</cp:coreProperties>
</file>