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75" r:id="rId6"/>
    <p:sldId id="273" r:id="rId7"/>
    <p:sldId id="276" r:id="rId8"/>
    <p:sldId id="279" r:id="rId9"/>
    <p:sldId id="280" r:id="rId10"/>
    <p:sldId id="278" r:id="rId11"/>
    <p:sldId id="277" r:id="rId12"/>
    <p:sldId id="281" r:id="rId13"/>
    <p:sldId id="282" r:id="rId14"/>
    <p:sldId id="270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A3EAD-40E4-4EA7-8AE7-D3B9C06E823F}" v="224" dt="2021-04-18T16:15:16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tuğrap doğan" userId="259c202b7dd3eb79" providerId="LiveId" clId="{B59A3EAD-40E4-4EA7-8AE7-D3B9C06E823F}"/>
    <pc:docChg chg="undo custSel addSld delSld modSld sldOrd">
      <pc:chgData name="ali tuğrap doğan" userId="259c202b7dd3eb79" providerId="LiveId" clId="{B59A3EAD-40E4-4EA7-8AE7-D3B9C06E823F}" dt="2021-04-18T16:15:16.230" v="4832"/>
      <pc:docMkLst>
        <pc:docMk/>
      </pc:docMkLst>
      <pc:sldChg chg="modSp mod modTransition">
        <pc:chgData name="ali tuğrap doğan" userId="259c202b7dd3eb79" providerId="LiveId" clId="{B59A3EAD-40E4-4EA7-8AE7-D3B9C06E823F}" dt="2021-04-18T15:39:20.626" v="4614"/>
        <pc:sldMkLst>
          <pc:docMk/>
          <pc:sldMk cId="1461375390" sldId="256"/>
        </pc:sldMkLst>
        <pc:spChg chg="mod">
          <ac:chgData name="ali tuğrap doğan" userId="259c202b7dd3eb79" providerId="LiveId" clId="{B59A3EAD-40E4-4EA7-8AE7-D3B9C06E823F}" dt="2021-04-18T11:05:08.438" v="226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 mod modTransition">
        <pc:chgData name="ali tuğrap doğan" userId="259c202b7dd3eb79" providerId="LiveId" clId="{B59A3EAD-40E4-4EA7-8AE7-D3B9C06E823F}" dt="2021-04-18T15:51:11.238" v="4762" actId="20577"/>
        <pc:sldMkLst>
          <pc:docMk/>
          <pc:sldMk cId="1120228224" sldId="257"/>
        </pc:sldMkLst>
        <pc:spChg chg="mod">
          <ac:chgData name="ali tuğrap doğan" userId="259c202b7dd3eb79" providerId="LiveId" clId="{B59A3EAD-40E4-4EA7-8AE7-D3B9C06E823F}" dt="2021-04-18T15:51:11.238" v="4762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addSp delSp modSp mod modTransition">
        <pc:chgData name="ali tuğrap doğan" userId="259c202b7dd3eb79" providerId="LiveId" clId="{B59A3EAD-40E4-4EA7-8AE7-D3B9C06E823F}" dt="2021-04-18T15:39:24.263" v="4616"/>
        <pc:sldMkLst>
          <pc:docMk/>
          <pc:sldMk cId="1510154242" sldId="258"/>
        </pc:sldMkLst>
        <pc:spChg chg="mod">
          <ac:chgData name="ali tuğrap doğan" userId="259c202b7dd3eb79" providerId="LiveId" clId="{B59A3EAD-40E4-4EA7-8AE7-D3B9C06E823F}" dt="2021-04-18T11:08:16.380" v="255" actId="20577"/>
          <ac:spMkLst>
            <pc:docMk/>
            <pc:sldMk cId="1510154242" sldId="258"/>
            <ac:spMk id="2" creationId="{60FD3E19-27CE-4D6A-8B21-C694EA9EA88D}"/>
          </ac:spMkLst>
        </pc:spChg>
        <pc:spChg chg="mod">
          <ac:chgData name="ali tuğrap doğan" userId="259c202b7dd3eb79" providerId="LiveId" clId="{B59A3EAD-40E4-4EA7-8AE7-D3B9C06E823F}" dt="2021-04-18T11:33:06.651" v="460" actId="20577"/>
          <ac:spMkLst>
            <pc:docMk/>
            <pc:sldMk cId="1510154242" sldId="258"/>
            <ac:spMk id="3" creationId="{D913E1FE-4E39-426D-88DE-2D02D43C23AA}"/>
          </ac:spMkLst>
        </pc:spChg>
        <pc:graphicFrameChg chg="add del mod">
          <ac:chgData name="ali tuğrap doğan" userId="259c202b7dd3eb79" providerId="LiveId" clId="{B59A3EAD-40E4-4EA7-8AE7-D3B9C06E823F}" dt="2021-04-18T11:21:49.857" v="387" actId="478"/>
          <ac:graphicFrameMkLst>
            <pc:docMk/>
            <pc:sldMk cId="1510154242" sldId="258"/>
            <ac:graphicFrameMk id="5" creationId="{C7DA7A32-14C5-4B48-8058-83A5404EBCF9}"/>
          </ac:graphicFrameMkLst>
        </pc:graphicFrameChg>
        <pc:graphicFrameChg chg="add del mod">
          <ac:chgData name="ali tuğrap doğan" userId="259c202b7dd3eb79" providerId="LiveId" clId="{B59A3EAD-40E4-4EA7-8AE7-D3B9C06E823F}" dt="2021-04-18T11:21:55.236" v="389" actId="478"/>
          <ac:graphicFrameMkLst>
            <pc:docMk/>
            <pc:sldMk cId="1510154242" sldId="258"/>
            <ac:graphicFrameMk id="6" creationId="{FAA003DD-92FA-475D-AA82-EDC7D19BE54B}"/>
          </ac:graphicFrameMkLst>
        </pc:graphicFrameChg>
        <pc:picChg chg="add del mod">
          <ac:chgData name="ali tuğrap doğan" userId="259c202b7dd3eb79" providerId="LiveId" clId="{B59A3EAD-40E4-4EA7-8AE7-D3B9C06E823F}" dt="2021-04-18T11:25:15.445" v="395" actId="478"/>
          <ac:picMkLst>
            <pc:docMk/>
            <pc:sldMk cId="1510154242" sldId="258"/>
            <ac:picMk id="8" creationId="{6C05F154-D757-412A-8350-DE9826129293}"/>
          </ac:picMkLst>
        </pc:picChg>
        <pc:picChg chg="add del mod">
          <ac:chgData name="ali tuğrap doğan" userId="259c202b7dd3eb79" providerId="LiveId" clId="{B59A3EAD-40E4-4EA7-8AE7-D3B9C06E823F}" dt="2021-04-18T11:37:13.208" v="482" actId="478"/>
          <ac:picMkLst>
            <pc:docMk/>
            <pc:sldMk cId="1510154242" sldId="258"/>
            <ac:picMk id="10" creationId="{DD5C29E2-1B32-4B6C-BC9F-5374DD932000}"/>
          </ac:picMkLst>
        </pc:picChg>
        <pc:picChg chg="add mod">
          <ac:chgData name="ali tuğrap doğan" userId="259c202b7dd3eb79" providerId="LiveId" clId="{B59A3EAD-40E4-4EA7-8AE7-D3B9C06E823F}" dt="2021-04-18T11:37:16.170" v="484" actId="1076"/>
          <ac:picMkLst>
            <pc:docMk/>
            <pc:sldMk cId="1510154242" sldId="258"/>
            <ac:picMk id="12" creationId="{D043CFF6-6233-495D-8FD3-71DB4F308EE7}"/>
          </ac:picMkLst>
        </pc:picChg>
        <pc:picChg chg="add mod">
          <ac:chgData name="ali tuğrap doğan" userId="259c202b7dd3eb79" providerId="LiveId" clId="{B59A3EAD-40E4-4EA7-8AE7-D3B9C06E823F}" dt="2021-04-18T11:37:14.937" v="483" actId="1076"/>
          <ac:picMkLst>
            <pc:docMk/>
            <pc:sldMk cId="1510154242" sldId="258"/>
            <ac:picMk id="14" creationId="{0EBD1068-0A38-4E5C-AC86-22720A186EA8}"/>
          </ac:picMkLst>
        </pc:picChg>
        <pc:picChg chg="del">
          <ac:chgData name="ali tuğrap doğan" userId="259c202b7dd3eb79" providerId="LiveId" clId="{B59A3EAD-40E4-4EA7-8AE7-D3B9C06E823F}" dt="2021-04-18T11:05:59.717" v="249" actId="478"/>
          <ac:picMkLst>
            <pc:docMk/>
            <pc:sldMk cId="1510154242" sldId="258"/>
            <ac:picMk id="3074" creationId="{68CBE0F4-3EA6-44F9-9B2B-B2BE0BC69AC0}"/>
          </ac:picMkLst>
        </pc:picChg>
      </pc:sldChg>
      <pc:sldChg chg="modSp mod modTransition">
        <pc:chgData name="ali tuğrap doğan" userId="259c202b7dd3eb79" providerId="LiveId" clId="{B59A3EAD-40E4-4EA7-8AE7-D3B9C06E823F}" dt="2021-04-18T15:46:27.509" v="4720" actId="20577"/>
        <pc:sldMkLst>
          <pc:docMk/>
          <pc:sldMk cId="2556138553" sldId="259"/>
        </pc:sldMkLst>
        <pc:spChg chg="mod">
          <ac:chgData name="ali tuğrap doğan" userId="259c202b7dd3eb79" providerId="LiveId" clId="{B59A3EAD-40E4-4EA7-8AE7-D3B9C06E823F}" dt="2021-04-18T15:46:27.509" v="4720" actId="20577"/>
          <ac:spMkLst>
            <pc:docMk/>
            <pc:sldMk cId="2556138553" sldId="259"/>
            <ac:spMk id="3" creationId="{D913E1FE-4E39-426D-88DE-2D02D43C23AA}"/>
          </ac:spMkLst>
        </pc:spChg>
      </pc:sldChg>
      <pc:sldChg chg="addSp delSp modSp mod modTransition">
        <pc:chgData name="ali tuğrap doğan" userId="259c202b7dd3eb79" providerId="LiveId" clId="{B59A3EAD-40E4-4EA7-8AE7-D3B9C06E823F}" dt="2021-04-18T15:39:32.719" v="4619" actId="478"/>
        <pc:sldMkLst>
          <pc:docMk/>
          <pc:sldMk cId="2325487131" sldId="261"/>
        </pc:sldMkLst>
        <pc:spChg chg="mod">
          <ac:chgData name="ali tuğrap doğan" userId="259c202b7dd3eb79" providerId="LiveId" clId="{B59A3EAD-40E4-4EA7-8AE7-D3B9C06E823F}" dt="2021-04-18T11:58:48.515" v="616" actId="1076"/>
          <ac:spMkLst>
            <pc:docMk/>
            <pc:sldMk cId="2325487131" sldId="261"/>
            <ac:spMk id="2" creationId="{60FD3E19-27CE-4D6A-8B21-C694EA9EA88D}"/>
          </ac:spMkLst>
        </pc:spChg>
        <pc:spChg chg="mod">
          <ac:chgData name="ali tuğrap doğan" userId="259c202b7dd3eb79" providerId="LiveId" clId="{B59A3EAD-40E4-4EA7-8AE7-D3B9C06E823F}" dt="2021-04-18T13:33:11.526" v="1742" actId="20577"/>
          <ac:spMkLst>
            <pc:docMk/>
            <pc:sldMk cId="2325487131" sldId="261"/>
            <ac:spMk id="3" creationId="{D913E1FE-4E39-426D-88DE-2D02D43C23AA}"/>
          </ac:spMkLst>
        </pc:spChg>
        <pc:picChg chg="add del mod">
          <ac:chgData name="ali tuğrap doğan" userId="259c202b7dd3eb79" providerId="LiveId" clId="{B59A3EAD-40E4-4EA7-8AE7-D3B9C06E823F}" dt="2021-04-18T13:06:44.858" v="1261" actId="478"/>
          <ac:picMkLst>
            <pc:docMk/>
            <pc:sldMk cId="2325487131" sldId="261"/>
            <ac:picMk id="6" creationId="{8508C2C0-703D-4DC5-9D4B-A46EB8770F7F}"/>
          </ac:picMkLst>
        </pc:picChg>
        <pc:picChg chg="add del mod">
          <ac:chgData name="ali tuğrap doğan" userId="259c202b7dd3eb79" providerId="LiveId" clId="{B59A3EAD-40E4-4EA7-8AE7-D3B9C06E823F}" dt="2021-04-18T15:39:32.719" v="4619" actId="478"/>
          <ac:picMkLst>
            <pc:docMk/>
            <pc:sldMk cId="2325487131" sldId="261"/>
            <ac:picMk id="8" creationId="{116A41AB-94A7-4FB1-9CDB-99570CDD0860}"/>
          </ac:picMkLst>
        </pc:picChg>
      </pc:sldChg>
      <pc:sldChg chg="addSp delSp modSp mod modTransition modAnim">
        <pc:chgData name="ali tuğrap doğan" userId="259c202b7dd3eb79" providerId="LiveId" clId="{B59A3EAD-40E4-4EA7-8AE7-D3B9C06E823F}" dt="2021-04-18T16:14:12.385" v="4808"/>
        <pc:sldMkLst>
          <pc:docMk/>
          <pc:sldMk cId="1291746220" sldId="262"/>
        </pc:sldMkLst>
        <pc:spChg chg="mod">
          <ac:chgData name="ali tuğrap doğan" userId="259c202b7dd3eb79" providerId="LiveId" clId="{B59A3EAD-40E4-4EA7-8AE7-D3B9C06E823F}" dt="2021-04-18T13:02:20.739" v="1246" actId="20577"/>
          <ac:spMkLst>
            <pc:docMk/>
            <pc:sldMk cId="1291746220" sldId="262"/>
            <ac:spMk id="2" creationId="{60FD3E19-27CE-4D6A-8B21-C694EA9EA88D}"/>
          </ac:spMkLst>
        </pc:spChg>
        <pc:spChg chg="mod">
          <ac:chgData name="ali tuğrap doğan" userId="259c202b7dd3eb79" providerId="LiveId" clId="{B59A3EAD-40E4-4EA7-8AE7-D3B9C06E823F}" dt="2021-04-18T13:10:02.533" v="1370" actId="20577"/>
          <ac:spMkLst>
            <pc:docMk/>
            <pc:sldMk cId="1291746220" sldId="262"/>
            <ac:spMk id="8" creationId="{F2A25E5B-E61F-42AF-BFF3-6EA49E8C2BEA}"/>
          </ac:spMkLst>
        </pc:spChg>
        <pc:picChg chg="add mod">
          <ac:chgData name="ali tuğrap doğan" userId="259c202b7dd3eb79" providerId="LiveId" clId="{B59A3EAD-40E4-4EA7-8AE7-D3B9C06E823F}" dt="2021-04-18T13:19:13.505" v="1428" actId="1076"/>
          <ac:picMkLst>
            <pc:docMk/>
            <pc:sldMk cId="1291746220" sldId="262"/>
            <ac:picMk id="5" creationId="{238D4268-DBD6-41BD-B50A-3D573CBA5B20}"/>
          </ac:picMkLst>
        </pc:picChg>
        <pc:picChg chg="add mod">
          <ac:chgData name="ali tuğrap doğan" userId="259c202b7dd3eb79" providerId="LiveId" clId="{B59A3EAD-40E4-4EA7-8AE7-D3B9C06E823F}" dt="2021-04-18T13:19:23.175" v="1435" actId="1076"/>
          <ac:picMkLst>
            <pc:docMk/>
            <pc:sldMk cId="1291746220" sldId="262"/>
            <ac:picMk id="7" creationId="{11C87ADD-C7A5-4AD5-9F62-043CED526F46}"/>
          </ac:picMkLst>
        </pc:picChg>
        <pc:picChg chg="add mod">
          <ac:chgData name="ali tuğrap doğan" userId="259c202b7dd3eb79" providerId="LiveId" clId="{B59A3EAD-40E4-4EA7-8AE7-D3B9C06E823F}" dt="2021-04-18T13:19:27.817" v="1439" actId="1076"/>
          <ac:picMkLst>
            <pc:docMk/>
            <pc:sldMk cId="1291746220" sldId="262"/>
            <ac:picMk id="10" creationId="{5EC87CEE-10F2-4DE8-B640-7525E809FD6F}"/>
          </ac:picMkLst>
        </pc:picChg>
        <pc:picChg chg="add del mod">
          <ac:chgData name="ali tuğrap doğan" userId="259c202b7dd3eb79" providerId="LiveId" clId="{B59A3EAD-40E4-4EA7-8AE7-D3B9C06E823F}" dt="2021-04-18T13:46:57.814" v="1888" actId="478"/>
          <ac:picMkLst>
            <pc:docMk/>
            <pc:sldMk cId="1291746220" sldId="262"/>
            <ac:picMk id="12" creationId="{2BD4EB62-7BF9-46DF-BB82-A2E0CFC18D49}"/>
          </ac:picMkLst>
        </pc:picChg>
        <pc:picChg chg="add mod">
          <ac:chgData name="ali tuğrap doğan" userId="259c202b7dd3eb79" providerId="LiveId" clId="{B59A3EAD-40E4-4EA7-8AE7-D3B9C06E823F}" dt="2021-04-18T16:14:04.226" v="4804" actId="1076"/>
          <ac:picMkLst>
            <pc:docMk/>
            <pc:sldMk cId="1291746220" sldId="262"/>
            <ac:picMk id="14" creationId="{C78EAFF7-8684-473C-8C88-2131DC4E590B}"/>
          </ac:picMkLst>
        </pc:picChg>
        <pc:picChg chg="add del mod">
          <ac:chgData name="ali tuğrap doğan" userId="259c202b7dd3eb79" providerId="LiveId" clId="{B59A3EAD-40E4-4EA7-8AE7-D3B9C06E823F}" dt="2021-04-18T14:30:54.921" v="2109" actId="478"/>
          <ac:picMkLst>
            <pc:docMk/>
            <pc:sldMk cId="1291746220" sldId="262"/>
            <ac:picMk id="16" creationId="{23FA0C37-CC1B-4F8F-B0BB-E0E964917D91}"/>
          </ac:picMkLst>
        </pc:picChg>
        <pc:picChg chg="add mod">
          <ac:chgData name="ali tuğrap doğan" userId="259c202b7dd3eb79" providerId="LiveId" clId="{B59A3EAD-40E4-4EA7-8AE7-D3B9C06E823F}" dt="2021-04-18T16:14:05.984" v="4805" actId="1076"/>
          <ac:picMkLst>
            <pc:docMk/>
            <pc:sldMk cId="1291746220" sldId="262"/>
            <ac:picMk id="18" creationId="{1C7FD148-1C29-4CB8-B421-8BEF0C08D651}"/>
          </ac:picMkLst>
        </pc:picChg>
        <pc:picChg chg="add mod">
          <ac:chgData name="ali tuğrap doğan" userId="259c202b7dd3eb79" providerId="LiveId" clId="{B59A3EAD-40E4-4EA7-8AE7-D3B9C06E823F}" dt="2021-04-18T14:30:59.940" v="2113" actId="1076"/>
          <ac:picMkLst>
            <pc:docMk/>
            <pc:sldMk cId="1291746220" sldId="262"/>
            <ac:picMk id="20" creationId="{372A1B6C-5A9F-41FB-9BBF-72A9F2405A63}"/>
          </ac:picMkLst>
        </pc:picChg>
        <pc:picChg chg="del">
          <ac:chgData name="ali tuğrap doğan" userId="259c202b7dd3eb79" providerId="LiveId" clId="{B59A3EAD-40E4-4EA7-8AE7-D3B9C06E823F}" dt="2021-04-18T13:02:30.511" v="1250" actId="478"/>
          <ac:picMkLst>
            <pc:docMk/>
            <pc:sldMk cId="1291746220" sldId="262"/>
            <ac:picMk id="4098" creationId="{B39B1CFD-5566-4070-919E-58B1B45865F3}"/>
          </ac:picMkLst>
        </pc:picChg>
      </pc:sldChg>
      <pc:sldChg chg="addSp delSp modSp mod ord modTransition modAnim">
        <pc:chgData name="ali tuğrap doğan" userId="259c202b7dd3eb79" providerId="LiveId" clId="{B59A3EAD-40E4-4EA7-8AE7-D3B9C06E823F}" dt="2021-04-18T16:14:27.285" v="4811"/>
        <pc:sldMkLst>
          <pc:docMk/>
          <pc:sldMk cId="530251165" sldId="263"/>
        </pc:sldMkLst>
        <pc:spChg chg="mod">
          <ac:chgData name="ali tuğrap doğan" userId="259c202b7dd3eb79" providerId="LiveId" clId="{B59A3EAD-40E4-4EA7-8AE7-D3B9C06E823F}" dt="2021-04-18T13:30:53.223" v="1579" actId="14100"/>
          <ac:spMkLst>
            <pc:docMk/>
            <pc:sldMk cId="530251165" sldId="263"/>
            <ac:spMk id="2" creationId="{60FD3E19-27CE-4D6A-8B21-C694EA9EA88D}"/>
          </ac:spMkLst>
        </pc:spChg>
        <pc:spChg chg="add del mod">
          <ac:chgData name="ali tuğrap doğan" userId="259c202b7dd3eb79" providerId="LiveId" clId="{B59A3EAD-40E4-4EA7-8AE7-D3B9C06E823F}" dt="2021-04-18T13:32:36.617" v="1730" actId="20577"/>
          <ac:spMkLst>
            <pc:docMk/>
            <pc:sldMk cId="530251165" sldId="263"/>
            <ac:spMk id="8" creationId="{F2A25E5B-E61F-42AF-BFF3-6EA49E8C2BEA}"/>
          </ac:spMkLst>
        </pc:spChg>
        <pc:picChg chg="add del mod">
          <ac:chgData name="ali tuğrap doğan" userId="259c202b7dd3eb79" providerId="LiveId" clId="{B59A3EAD-40E4-4EA7-8AE7-D3B9C06E823F}" dt="2021-04-18T13:31:44.922" v="1583"/>
          <ac:picMkLst>
            <pc:docMk/>
            <pc:sldMk cId="530251165" sldId="263"/>
            <ac:picMk id="5" creationId="{5839DE96-6D01-4316-ACB6-5516A3FFA3EF}"/>
          </ac:picMkLst>
        </pc:picChg>
        <pc:picChg chg="add mod">
          <ac:chgData name="ali tuğrap doğan" userId="259c202b7dd3eb79" providerId="LiveId" clId="{B59A3EAD-40E4-4EA7-8AE7-D3B9C06E823F}" dt="2021-04-18T13:49:01.015" v="1912" actId="1076"/>
          <ac:picMkLst>
            <pc:docMk/>
            <pc:sldMk cId="530251165" sldId="263"/>
            <ac:picMk id="7" creationId="{3E3109CA-80B8-4E63-A2F8-C3DDA962703C}"/>
          </ac:picMkLst>
        </pc:picChg>
        <pc:picChg chg="add mod">
          <ac:chgData name="ali tuğrap doğan" userId="259c202b7dd3eb79" providerId="LiveId" clId="{B59A3EAD-40E4-4EA7-8AE7-D3B9C06E823F}" dt="2021-04-18T13:49:03.633" v="1914" actId="1076"/>
          <ac:picMkLst>
            <pc:docMk/>
            <pc:sldMk cId="530251165" sldId="263"/>
            <ac:picMk id="10" creationId="{9288F3B6-C39C-4FB8-981B-5015FC3E7BFF}"/>
          </ac:picMkLst>
        </pc:picChg>
        <pc:picChg chg="add mod">
          <ac:chgData name="ali tuğrap doğan" userId="259c202b7dd3eb79" providerId="LiveId" clId="{B59A3EAD-40E4-4EA7-8AE7-D3B9C06E823F}" dt="2021-04-18T13:52:57.984" v="2063" actId="962"/>
          <ac:picMkLst>
            <pc:docMk/>
            <pc:sldMk cId="530251165" sldId="263"/>
            <ac:picMk id="12" creationId="{FB660C8B-441A-44A0-A903-2612A3B76DF4}"/>
          </ac:picMkLst>
        </pc:picChg>
        <pc:picChg chg="add mod">
          <ac:chgData name="ali tuğrap doğan" userId="259c202b7dd3eb79" providerId="LiveId" clId="{B59A3EAD-40E4-4EA7-8AE7-D3B9C06E823F}" dt="2021-04-18T15:41:50.337" v="4652" actId="1076"/>
          <ac:picMkLst>
            <pc:docMk/>
            <pc:sldMk cId="530251165" sldId="263"/>
            <ac:picMk id="14" creationId="{184F3F52-E6F4-414D-92EA-A4AFC5D69634}"/>
          </ac:picMkLst>
        </pc:picChg>
        <pc:picChg chg="add mod">
          <ac:chgData name="ali tuğrap doğan" userId="259c202b7dd3eb79" providerId="LiveId" clId="{B59A3EAD-40E4-4EA7-8AE7-D3B9C06E823F}" dt="2021-04-18T15:41:40.420" v="4645" actId="1076"/>
          <ac:picMkLst>
            <pc:docMk/>
            <pc:sldMk cId="530251165" sldId="263"/>
            <ac:picMk id="16" creationId="{E8E2C4C0-7E65-4578-B4D7-1278F3C96740}"/>
          </ac:picMkLst>
        </pc:picChg>
        <pc:picChg chg="add mod">
          <ac:chgData name="ali tuğrap doğan" userId="259c202b7dd3eb79" providerId="LiveId" clId="{B59A3EAD-40E4-4EA7-8AE7-D3B9C06E823F}" dt="2021-04-18T14:00:55.634" v="2107" actId="1076"/>
          <ac:picMkLst>
            <pc:docMk/>
            <pc:sldMk cId="530251165" sldId="263"/>
            <ac:picMk id="18" creationId="{F9FD2093-F276-4DD3-904F-013A9701EFEE}"/>
          </ac:picMkLst>
        </pc:picChg>
        <pc:picChg chg="add mod">
          <ac:chgData name="ali tuğrap doğan" userId="259c202b7dd3eb79" providerId="LiveId" clId="{B59A3EAD-40E4-4EA7-8AE7-D3B9C06E823F}" dt="2021-04-18T15:41:51.634" v="4654" actId="1076"/>
          <ac:picMkLst>
            <pc:docMk/>
            <pc:sldMk cId="530251165" sldId="263"/>
            <ac:picMk id="20" creationId="{709D1199-5573-49BE-8288-2D4657192CE9}"/>
          </ac:picMkLst>
        </pc:picChg>
        <pc:picChg chg="add mod">
          <ac:chgData name="ali tuğrap doğan" userId="259c202b7dd3eb79" providerId="LiveId" clId="{B59A3EAD-40E4-4EA7-8AE7-D3B9C06E823F}" dt="2021-04-18T14:00:54.664" v="2106" actId="1076"/>
          <ac:picMkLst>
            <pc:docMk/>
            <pc:sldMk cId="530251165" sldId="263"/>
            <ac:picMk id="22" creationId="{8F324C20-223F-4A72-BD17-D0789C34E53C}"/>
          </ac:picMkLst>
        </pc:picChg>
        <pc:picChg chg="del">
          <ac:chgData name="ali tuğrap doğan" userId="259c202b7dd3eb79" providerId="LiveId" clId="{B59A3EAD-40E4-4EA7-8AE7-D3B9C06E823F}" dt="2021-04-18T13:30:46.340" v="1577" actId="478"/>
          <ac:picMkLst>
            <pc:docMk/>
            <pc:sldMk cId="530251165" sldId="263"/>
            <ac:picMk id="6146" creationId="{0B473400-BC6F-4AD0-9FC4-115591F56798}"/>
          </ac:picMkLst>
        </pc:picChg>
      </pc:sldChg>
      <pc:sldChg chg="addSp delSp modSp mod modTransition modAnim">
        <pc:chgData name="ali tuğrap doğan" userId="259c202b7dd3eb79" providerId="LiveId" clId="{B59A3EAD-40E4-4EA7-8AE7-D3B9C06E823F}" dt="2021-04-18T16:14:41.019" v="4818"/>
        <pc:sldMkLst>
          <pc:docMk/>
          <pc:sldMk cId="4014743303" sldId="264"/>
        </pc:sldMkLst>
        <pc:spChg chg="mod">
          <ac:chgData name="ali tuğrap doğan" userId="259c202b7dd3eb79" providerId="LiveId" clId="{B59A3EAD-40E4-4EA7-8AE7-D3B9C06E823F}" dt="2021-04-18T13:20:47.559" v="1451" actId="20577"/>
          <ac:spMkLst>
            <pc:docMk/>
            <pc:sldMk cId="4014743303" sldId="264"/>
            <ac:spMk id="2" creationId="{60FD3E19-27CE-4D6A-8B21-C694EA9EA88D}"/>
          </ac:spMkLst>
        </pc:spChg>
        <pc:spChg chg="add mod">
          <ac:chgData name="ali tuğrap doğan" userId="259c202b7dd3eb79" providerId="LiveId" clId="{B59A3EAD-40E4-4EA7-8AE7-D3B9C06E823F}" dt="2021-04-18T13:25:39.146" v="1543"/>
          <ac:spMkLst>
            <pc:docMk/>
            <pc:sldMk cId="4014743303" sldId="264"/>
            <ac:spMk id="3" creationId="{1713C196-C922-4B4A-8380-6559524C7D9C}"/>
          </ac:spMkLst>
        </pc:spChg>
        <pc:spChg chg="mod">
          <ac:chgData name="ali tuğrap doğan" userId="259c202b7dd3eb79" providerId="LiveId" clId="{B59A3EAD-40E4-4EA7-8AE7-D3B9C06E823F}" dt="2021-04-18T13:24:36.849" v="1542" actId="27636"/>
          <ac:spMkLst>
            <pc:docMk/>
            <pc:sldMk cId="4014743303" sldId="264"/>
            <ac:spMk id="8" creationId="{F2A25E5B-E61F-42AF-BFF3-6EA49E8C2BEA}"/>
          </ac:spMkLst>
        </pc:spChg>
        <pc:picChg chg="add mod">
          <ac:chgData name="ali tuğrap doğan" userId="259c202b7dd3eb79" providerId="LiveId" clId="{B59A3EAD-40E4-4EA7-8AE7-D3B9C06E823F}" dt="2021-04-18T13:26:02.981" v="1552" actId="1076"/>
          <ac:picMkLst>
            <pc:docMk/>
            <pc:sldMk cId="4014743303" sldId="264"/>
            <ac:picMk id="6" creationId="{39834879-F670-4BC5-8F97-428AA855A19D}"/>
          </ac:picMkLst>
        </pc:picChg>
        <pc:picChg chg="add mod">
          <ac:chgData name="ali tuğrap doğan" userId="259c202b7dd3eb79" providerId="LiveId" clId="{B59A3EAD-40E4-4EA7-8AE7-D3B9C06E823F}" dt="2021-04-18T13:44:42.044" v="1878" actId="1076"/>
          <ac:picMkLst>
            <pc:docMk/>
            <pc:sldMk cId="4014743303" sldId="264"/>
            <ac:picMk id="9" creationId="{5A7149D7-A03F-4095-B8E4-F35236C963D9}"/>
          </ac:picMkLst>
        </pc:picChg>
        <pc:picChg chg="add mod">
          <ac:chgData name="ali tuğrap doğan" userId="259c202b7dd3eb79" providerId="LiveId" clId="{B59A3EAD-40E4-4EA7-8AE7-D3B9C06E823F}" dt="2021-04-18T16:14:34.777" v="4815" actId="1076"/>
          <ac:picMkLst>
            <pc:docMk/>
            <pc:sldMk cId="4014743303" sldId="264"/>
            <ac:picMk id="11" creationId="{7A161B6C-B710-401B-8630-A438B23A6F48}"/>
          </ac:picMkLst>
        </pc:picChg>
        <pc:picChg chg="add mod">
          <ac:chgData name="ali tuğrap doğan" userId="259c202b7dd3eb79" providerId="LiveId" clId="{B59A3EAD-40E4-4EA7-8AE7-D3B9C06E823F}" dt="2021-04-18T16:14:33.785" v="4814" actId="1076"/>
          <ac:picMkLst>
            <pc:docMk/>
            <pc:sldMk cId="4014743303" sldId="264"/>
            <ac:picMk id="13" creationId="{5FD164EA-D451-4003-BA62-5DA60AF010B4}"/>
          </ac:picMkLst>
        </pc:picChg>
        <pc:picChg chg="add mod">
          <ac:chgData name="ali tuğrap doğan" userId="259c202b7dd3eb79" providerId="LiveId" clId="{B59A3EAD-40E4-4EA7-8AE7-D3B9C06E823F}" dt="2021-04-18T13:48:00.723" v="1905" actId="1076"/>
          <ac:picMkLst>
            <pc:docMk/>
            <pc:sldMk cId="4014743303" sldId="264"/>
            <ac:picMk id="15" creationId="{E5AE8712-5363-4E24-8D8C-89DA26FE50B0}"/>
          </ac:picMkLst>
        </pc:picChg>
        <pc:picChg chg="del">
          <ac:chgData name="ali tuğrap doğan" userId="259c202b7dd3eb79" providerId="LiveId" clId="{B59A3EAD-40E4-4EA7-8AE7-D3B9C06E823F}" dt="2021-04-18T13:21:02.741" v="1455" actId="478"/>
          <ac:picMkLst>
            <pc:docMk/>
            <pc:sldMk cId="4014743303" sldId="264"/>
            <ac:picMk id="11270" creationId="{EB14AE96-335D-4318-A9CD-54D62A4BD5E7}"/>
          </ac:picMkLst>
        </pc:picChg>
      </pc:sldChg>
      <pc:sldChg chg="addSp delSp modSp mod modTransition modAnim">
        <pc:chgData name="ali tuğrap doğan" userId="259c202b7dd3eb79" providerId="LiveId" clId="{B59A3EAD-40E4-4EA7-8AE7-D3B9C06E823F}" dt="2021-04-18T15:44:16.502" v="4696"/>
        <pc:sldMkLst>
          <pc:docMk/>
          <pc:sldMk cId="3150035731" sldId="265"/>
        </pc:sldMkLst>
        <pc:spChg chg="mod">
          <ac:chgData name="ali tuğrap doğan" userId="259c202b7dd3eb79" providerId="LiveId" clId="{B59A3EAD-40E4-4EA7-8AE7-D3B9C06E823F}" dt="2021-04-18T13:49:22.853" v="1926" actId="20577"/>
          <ac:spMkLst>
            <pc:docMk/>
            <pc:sldMk cId="3150035731" sldId="265"/>
            <ac:spMk id="2" creationId="{60FD3E19-27CE-4D6A-8B21-C694EA9EA88D}"/>
          </ac:spMkLst>
        </pc:spChg>
        <pc:spChg chg="add del mod">
          <ac:chgData name="ali tuğrap doğan" userId="259c202b7dd3eb79" providerId="LiveId" clId="{B59A3EAD-40E4-4EA7-8AE7-D3B9C06E823F}" dt="2021-04-18T14:40:45.247" v="2309"/>
          <ac:spMkLst>
            <pc:docMk/>
            <pc:sldMk cId="3150035731" sldId="265"/>
            <ac:spMk id="7" creationId="{C213FCAB-F333-4491-938E-5BB8DF7CC826}"/>
          </ac:spMkLst>
        </pc:spChg>
        <pc:spChg chg="mod">
          <ac:chgData name="ali tuğrap doğan" userId="259c202b7dd3eb79" providerId="LiveId" clId="{B59A3EAD-40E4-4EA7-8AE7-D3B9C06E823F}" dt="2021-04-18T14:39:59.942" v="2300"/>
          <ac:spMkLst>
            <pc:docMk/>
            <pc:sldMk cId="3150035731" sldId="265"/>
            <ac:spMk id="8" creationId="{F2A25E5B-E61F-42AF-BFF3-6EA49E8C2BEA}"/>
          </ac:spMkLst>
        </pc:spChg>
        <pc:spChg chg="add mod">
          <ac:chgData name="ali tuğrap doğan" userId="259c202b7dd3eb79" providerId="LiveId" clId="{B59A3EAD-40E4-4EA7-8AE7-D3B9C06E823F}" dt="2021-04-18T14:47:05.818" v="2843" actId="1076"/>
          <ac:spMkLst>
            <pc:docMk/>
            <pc:sldMk cId="3150035731" sldId="265"/>
            <ac:spMk id="10" creationId="{B0531C28-08B6-4E7C-9EB3-A730EEAA2CDD}"/>
          </ac:spMkLst>
        </pc:spChg>
        <pc:spChg chg="add mod">
          <ac:chgData name="ali tuğrap doğan" userId="259c202b7dd3eb79" providerId="LiveId" clId="{B59A3EAD-40E4-4EA7-8AE7-D3B9C06E823F}" dt="2021-04-18T14:47:37.385" v="2918" actId="14100"/>
          <ac:spMkLst>
            <pc:docMk/>
            <pc:sldMk cId="3150035731" sldId="265"/>
            <ac:spMk id="13" creationId="{9942D452-CD5E-4618-B974-A35EB6E72FCE}"/>
          </ac:spMkLst>
        </pc:spChg>
        <pc:spChg chg="add del mod">
          <ac:chgData name="ali tuğrap doğan" userId="259c202b7dd3eb79" providerId="LiveId" clId="{B59A3EAD-40E4-4EA7-8AE7-D3B9C06E823F}" dt="2021-04-18T14:47:53.443" v="2925" actId="478"/>
          <ac:spMkLst>
            <pc:docMk/>
            <pc:sldMk cId="3150035731" sldId="265"/>
            <ac:spMk id="20" creationId="{9135F296-B1F5-45C3-B9CD-E6F6C3CDA45B}"/>
          </ac:spMkLst>
        </pc:spChg>
        <pc:spChg chg="add mod">
          <ac:chgData name="ali tuğrap doğan" userId="259c202b7dd3eb79" providerId="LiveId" clId="{B59A3EAD-40E4-4EA7-8AE7-D3B9C06E823F}" dt="2021-04-18T14:49:09.058" v="3063" actId="20577"/>
          <ac:spMkLst>
            <pc:docMk/>
            <pc:sldMk cId="3150035731" sldId="265"/>
            <ac:spMk id="21" creationId="{6A4580CB-46CF-45F1-A7EB-B9A2441105FA}"/>
          </ac:spMkLst>
        </pc:spChg>
        <pc:picChg chg="del">
          <ac:chgData name="ali tuğrap doğan" userId="259c202b7dd3eb79" providerId="LiveId" clId="{B59A3EAD-40E4-4EA7-8AE7-D3B9C06E823F}" dt="2021-04-18T13:49:14.514" v="1915" actId="478"/>
          <ac:picMkLst>
            <pc:docMk/>
            <pc:sldMk cId="3150035731" sldId="265"/>
            <ac:picMk id="3" creationId="{05548613-D3A5-4337-9911-92B20AD474E5}"/>
          </ac:picMkLst>
        </pc:picChg>
        <pc:picChg chg="add mod">
          <ac:chgData name="ali tuğrap doğan" userId="259c202b7dd3eb79" providerId="LiveId" clId="{B59A3EAD-40E4-4EA7-8AE7-D3B9C06E823F}" dt="2021-04-18T14:47:02.489" v="2842" actId="14100"/>
          <ac:picMkLst>
            <pc:docMk/>
            <pc:sldMk cId="3150035731" sldId="265"/>
            <ac:picMk id="6" creationId="{10534FF4-D820-4EF2-9305-347142786F5A}"/>
          </ac:picMkLst>
        </pc:picChg>
        <pc:picChg chg="add del">
          <ac:chgData name="ali tuğrap doğan" userId="259c202b7dd3eb79" providerId="LiveId" clId="{B59A3EAD-40E4-4EA7-8AE7-D3B9C06E823F}" dt="2021-04-18T14:40:49.187" v="2311" actId="478"/>
          <ac:picMkLst>
            <pc:docMk/>
            <pc:sldMk cId="3150035731" sldId="265"/>
            <ac:picMk id="9" creationId="{D768A5A2-230F-4112-86C1-045F47FA3AB8}"/>
          </ac:picMkLst>
        </pc:picChg>
        <pc:picChg chg="add mod">
          <ac:chgData name="ali tuğrap doğan" userId="259c202b7dd3eb79" providerId="LiveId" clId="{B59A3EAD-40E4-4EA7-8AE7-D3B9C06E823F}" dt="2021-04-18T14:47:13.221" v="2846" actId="14100"/>
          <ac:picMkLst>
            <pc:docMk/>
            <pc:sldMk cId="3150035731" sldId="265"/>
            <ac:picMk id="12" creationId="{255C2296-D822-488B-ABDD-87B45D223E80}"/>
          </ac:picMkLst>
        </pc:picChg>
        <pc:picChg chg="add mod">
          <ac:chgData name="ali tuğrap doğan" userId="259c202b7dd3eb79" providerId="LiveId" clId="{B59A3EAD-40E4-4EA7-8AE7-D3B9C06E823F}" dt="2021-04-18T14:47:24.487" v="2850" actId="1076"/>
          <ac:picMkLst>
            <pc:docMk/>
            <pc:sldMk cId="3150035731" sldId="265"/>
            <ac:picMk id="15" creationId="{A36E9A35-D85F-4153-86D2-E77E1636C26D}"/>
          </ac:picMkLst>
        </pc:picChg>
        <pc:picChg chg="add mod">
          <ac:chgData name="ali tuğrap doğan" userId="259c202b7dd3eb79" providerId="LiveId" clId="{B59A3EAD-40E4-4EA7-8AE7-D3B9C06E823F}" dt="2021-04-18T14:48:27.323" v="3004" actId="1076"/>
          <ac:picMkLst>
            <pc:docMk/>
            <pc:sldMk cId="3150035731" sldId="265"/>
            <ac:picMk id="17" creationId="{B11D0B3D-DCF3-4B0E-81E3-D4CA18F8C253}"/>
          </ac:picMkLst>
        </pc:picChg>
        <pc:picChg chg="add del">
          <ac:chgData name="ali tuğrap doğan" userId="259c202b7dd3eb79" providerId="LiveId" clId="{B59A3EAD-40E4-4EA7-8AE7-D3B9C06E823F}" dt="2021-04-18T14:47:49.655" v="2923" actId="478"/>
          <ac:picMkLst>
            <pc:docMk/>
            <pc:sldMk cId="3150035731" sldId="265"/>
            <ac:picMk id="19" creationId="{B0D91048-1833-445D-85FA-3AA30A7DED2D}"/>
          </ac:picMkLst>
        </pc:picChg>
      </pc:sldChg>
      <pc:sldChg chg="addSp delSp modSp mod ord modTransition">
        <pc:chgData name="ali tuğrap doğan" userId="259c202b7dd3eb79" providerId="LiveId" clId="{B59A3EAD-40E4-4EA7-8AE7-D3B9C06E823F}" dt="2021-04-18T15:39:28.546" v="4618"/>
        <pc:sldMkLst>
          <pc:docMk/>
          <pc:sldMk cId="527634716" sldId="266"/>
        </pc:sldMkLst>
        <pc:spChg chg="mod">
          <ac:chgData name="ali tuğrap doğan" userId="259c202b7dd3eb79" providerId="LiveId" clId="{B59A3EAD-40E4-4EA7-8AE7-D3B9C06E823F}" dt="2021-04-18T14:51:42.438" v="3108" actId="20577"/>
          <ac:spMkLst>
            <pc:docMk/>
            <pc:sldMk cId="527634716" sldId="266"/>
            <ac:spMk id="2" creationId="{60FD3E19-27CE-4D6A-8B21-C694EA9EA88D}"/>
          </ac:spMkLst>
        </pc:spChg>
        <pc:spChg chg="add del mod">
          <ac:chgData name="ali tuğrap doğan" userId="259c202b7dd3eb79" providerId="LiveId" clId="{B59A3EAD-40E4-4EA7-8AE7-D3B9C06E823F}" dt="2021-04-18T14:58:06.340" v="3448" actId="20577"/>
          <ac:spMkLst>
            <pc:docMk/>
            <pc:sldMk cId="527634716" sldId="266"/>
            <ac:spMk id="6" creationId="{B4D7F25F-4F31-4C95-9C35-397682ECB734}"/>
          </ac:spMkLst>
        </pc:spChg>
        <pc:spChg chg="del mod">
          <ac:chgData name="ali tuğrap doğan" userId="259c202b7dd3eb79" providerId="LiveId" clId="{B59A3EAD-40E4-4EA7-8AE7-D3B9C06E823F}" dt="2021-04-18T14:49:30.860" v="3064" actId="478"/>
          <ac:spMkLst>
            <pc:docMk/>
            <pc:sldMk cId="527634716" sldId="266"/>
            <ac:spMk id="8" creationId="{F2A25E5B-E61F-42AF-BFF3-6EA49E8C2BEA}"/>
          </ac:spMkLst>
        </pc:spChg>
        <pc:picChg chg="del">
          <ac:chgData name="ali tuğrap doğan" userId="259c202b7dd3eb79" providerId="LiveId" clId="{B59A3EAD-40E4-4EA7-8AE7-D3B9C06E823F}" dt="2021-04-18T13:51:33.491" v="2056" actId="478"/>
          <ac:picMkLst>
            <pc:docMk/>
            <pc:sldMk cId="527634716" sldId="266"/>
            <ac:picMk id="3" creationId="{05548613-D3A5-4337-9911-92B20AD474E5}"/>
          </ac:picMkLst>
        </pc:picChg>
        <pc:picChg chg="add del mod">
          <ac:chgData name="ali tuğrap doğan" userId="259c202b7dd3eb79" providerId="LiveId" clId="{B59A3EAD-40E4-4EA7-8AE7-D3B9C06E823F}" dt="2021-04-18T14:53:28.280" v="3127"/>
          <ac:picMkLst>
            <pc:docMk/>
            <pc:sldMk cId="527634716" sldId="266"/>
            <ac:picMk id="9" creationId="{310CFADC-8890-406A-A4D9-AC5B9256A3FE}"/>
          </ac:picMkLst>
        </pc:picChg>
        <pc:picChg chg="add mod">
          <ac:chgData name="ali tuğrap doğan" userId="259c202b7dd3eb79" providerId="LiveId" clId="{B59A3EAD-40E4-4EA7-8AE7-D3B9C06E823F}" dt="2021-04-18T14:58:13.185" v="3452" actId="1076"/>
          <ac:picMkLst>
            <pc:docMk/>
            <pc:sldMk cId="527634716" sldId="266"/>
            <ac:picMk id="11" creationId="{9B9E45DE-00BC-4A91-AF68-E9AF464C9ECF}"/>
          </ac:picMkLst>
        </pc:picChg>
      </pc:sldChg>
      <pc:sldChg chg="modSp mod modTransition">
        <pc:chgData name="ali tuğrap doğan" userId="259c202b7dd3eb79" providerId="LiveId" clId="{B59A3EAD-40E4-4EA7-8AE7-D3B9C06E823F}" dt="2021-04-18T15:44:12.295" v="4693"/>
        <pc:sldMkLst>
          <pc:docMk/>
          <pc:sldMk cId="3793757714" sldId="267"/>
        </pc:sldMkLst>
        <pc:spChg chg="mod">
          <ac:chgData name="ali tuğrap doğan" userId="259c202b7dd3eb79" providerId="LiveId" clId="{B59A3EAD-40E4-4EA7-8AE7-D3B9C06E823F}" dt="2021-04-18T11:05:04.190" v="224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addSp delSp modSp mod modTransition modAnim">
        <pc:chgData name="ali tuğrap doğan" userId="259c202b7dd3eb79" providerId="LiveId" clId="{B59A3EAD-40E4-4EA7-8AE7-D3B9C06E823F}" dt="2021-04-18T16:15:01.228" v="4826"/>
        <pc:sldMkLst>
          <pc:docMk/>
          <pc:sldMk cId="1816773913" sldId="268"/>
        </pc:sldMkLst>
        <pc:spChg chg="mod">
          <ac:chgData name="ali tuğrap doğan" userId="259c202b7dd3eb79" providerId="LiveId" clId="{B59A3EAD-40E4-4EA7-8AE7-D3B9C06E823F}" dt="2021-04-18T15:51:32.017" v="4786" actId="1076"/>
          <ac:spMkLst>
            <pc:docMk/>
            <pc:sldMk cId="1816773913" sldId="268"/>
            <ac:spMk id="2" creationId="{60FD3E19-27CE-4D6A-8B21-C694EA9EA88D}"/>
          </ac:spMkLst>
        </pc:spChg>
        <pc:spChg chg="add mod">
          <ac:chgData name="ali tuğrap doğan" userId="259c202b7dd3eb79" providerId="LiveId" clId="{B59A3EAD-40E4-4EA7-8AE7-D3B9C06E823F}" dt="2021-04-18T15:23:00.933" v="3726" actId="20577"/>
          <ac:spMkLst>
            <pc:docMk/>
            <pc:sldMk cId="1816773913" sldId="268"/>
            <ac:spMk id="12" creationId="{243439E6-3618-43AF-A93A-E60E63332CB3}"/>
          </ac:spMkLst>
        </pc:spChg>
        <pc:graphicFrameChg chg="add del mod">
          <ac:chgData name="ali tuğrap doğan" userId="259c202b7dd3eb79" providerId="LiveId" clId="{B59A3EAD-40E4-4EA7-8AE7-D3B9C06E823F}" dt="2021-04-18T15:01:45.800" v="3455" actId="478"/>
          <ac:graphicFrameMkLst>
            <pc:docMk/>
            <pc:sldMk cId="1816773913" sldId="268"/>
            <ac:graphicFrameMk id="5" creationId="{7B10F77B-0003-4E56-8B86-C70FD3CF4033}"/>
          </ac:graphicFrameMkLst>
        </pc:graphicFrameChg>
        <pc:picChg chg="del">
          <ac:chgData name="ali tuğrap doğan" userId="259c202b7dd3eb79" providerId="LiveId" clId="{B59A3EAD-40E4-4EA7-8AE7-D3B9C06E823F}" dt="2021-04-18T15:01:40.197" v="3453" actId="478"/>
          <ac:picMkLst>
            <pc:docMk/>
            <pc:sldMk cId="1816773913" sldId="268"/>
            <ac:picMk id="3" creationId="{05548613-D3A5-4337-9911-92B20AD474E5}"/>
          </ac:picMkLst>
        </pc:picChg>
        <pc:picChg chg="add del mod">
          <ac:chgData name="ali tuğrap doğan" userId="259c202b7dd3eb79" providerId="LiveId" clId="{B59A3EAD-40E4-4EA7-8AE7-D3B9C06E823F}" dt="2021-04-18T15:05:52.241" v="3505" actId="478"/>
          <ac:picMkLst>
            <pc:docMk/>
            <pc:sldMk cId="1816773913" sldId="268"/>
            <ac:picMk id="7" creationId="{72087B04-42C6-4E5E-AD11-6F4410052F49}"/>
          </ac:picMkLst>
        </pc:picChg>
        <pc:picChg chg="add del mod">
          <ac:chgData name="ali tuğrap doğan" userId="259c202b7dd3eb79" providerId="LiveId" clId="{B59A3EAD-40E4-4EA7-8AE7-D3B9C06E823F}" dt="2021-04-18T15:07:25.827" v="3511" actId="478"/>
          <ac:picMkLst>
            <pc:docMk/>
            <pc:sldMk cId="1816773913" sldId="268"/>
            <ac:picMk id="9" creationId="{D4C5CB78-AB5F-4B6C-ACB7-ECA05C5B9FC2}"/>
          </ac:picMkLst>
        </pc:picChg>
        <pc:picChg chg="add mod">
          <ac:chgData name="ali tuğrap doğan" userId="259c202b7dd3eb79" providerId="LiveId" clId="{B59A3EAD-40E4-4EA7-8AE7-D3B9C06E823F}" dt="2021-04-18T15:13:33.590" v="3694" actId="14100"/>
          <ac:picMkLst>
            <pc:docMk/>
            <pc:sldMk cId="1816773913" sldId="268"/>
            <ac:picMk id="11" creationId="{41A21D54-5D2C-4F89-B727-82CA339BF5CF}"/>
          </ac:picMkLst>
        </pc:picChg>
        <pc:picChg chg="add mod">
          <ac:chgData name="ali tuğrap doğan" userId="259c202b7dd3eb79" providerId="LiveId" clId="{B59A3EAD-40E4-4EA7-8AE7-D3B9C06E823F}" dt="2021-04-18T15:16:51.902" v="3697" actId="1076"/>
          <ac:picMkLst>
            <pc:docMk/>
            <pc:sldMk cId="1816773913" sldId="268"/>
            <ac:picMk id="14" creationId="{9AACC33D-E449-45CB-ACAF-F9A0A8C30E1A}"/>
          </ac:picMkLst>
        </pc:picChg>
        <pc:picChg chg="add mod">
          <ac:chgData name="ali tuğrap doğan" userId="259c202b7dd3eb79" providerId="LiveId" clId="{B59A3EAD-40E4-4EA7-8AE7-D3B9C06E823F}" dt="2021-04-18T15:17:44.833" v="3703" actId="1076"/>
          <ac:picMkLst>
            <pc:docMk/>
            <pc:sldMk cId="1816773913" sldId="268"/>
            <ac:picMk id="16" creationId="{D7020AF4-113B-4EF7-8CC7-4AE009CD8723}"/>
          </ac:picMkLst>
        </pc:picChg>
        <pc:picChg chg="add mod">
          <ac:chgData name="ali tuğrap doğan" userId="259c202b7dd3eb79" providerId="LiveId" clId="{B59A3EAD-40E4-4EA7-8AE7-D3B9C06E823F}" dt="2021-04-18T16:14:51.471" v="4820" actId="1076"/>
          <ac:picMkLst>
            <pc:docMk/>
            <pc:sldMk cId="1816773913" sldId="268"/>
            <ac:picMk id="18" creationId="{E3CBA801-3C17-4041-A451-F027CF14B1B5}"/>
          </ac:picMkLst>
        </pc:picChg>
        <pc:picChg chg="add mod">
          <ac:chgData name="ali tuğrap doğan" userId="259c202b7dd3eb79" providerId="LiveId" clId="{B59A3EAD-40E4-4EA7-8AE7-D3B9C06E823F}" dt="2021-04-18T16:14:52.495" v="4821" actId="1076"/>
          <ac:picMkLst>
            <pc:docMk/>
            <pc:sldMk cId="1816773913" sldId="268"/>
            <ac:picMk id="20" creationId="{0E634B5E-14F2-454D-B09E-9B8332AC014A}"/>
          </ac:picMkLst>
        </pc:picChg>
        <pc:picChg chg="add mod">
          <ac:chgData name="ali tuğrap doğan" userId="259c202b7dd3eb79" providerId="LiveId" clId="{B59A3EAD-40E4-4EA7-8AE7-D3B9C06E823F}" dt="2021-04-18T15:27:06.980" v="3744" actId="1076"/>
          <ac:picMkLst>
            <pc:docMk/>
            <pc:sldMk cId="1816773913" sldId="268"/>
            <ac:picMk id="22" creationId="{D656B39A-9DA1-4F57-980A-1B9BCB58FF8E}"/>
          </ac:picMkLst>
        </pc:picChg>
      </pc:sldChg>
      <pc:sldChg chg="del">
        <pc:chgData name="ali tuğrap doğan" userId="259c202b7dd3eb79" providerId="LiveId" clId="{B59A3EAD-40E4-4EA7-8AE7-D3B9C06E823F}" dt="2021-04-18T15:20:10.211" v="3705" actId="47"/>
        <pc:sldMkLst>
          <pc:docMk/>
          <pc:sldMk cId="65530012" sldId="269"/>
        </pc:sldMkLst>
      </pc:sldChg>
      <pc:sldChg chg="modSp mod modTransition">
        <pc:chgData name="ali tuğrap doğan" userId="259c202b7dd3eb79" providerId="LiveId" clId="{B59A3EAD-40E4-4EA7-8AE7-D3B9C06E823F}" dt="2021-04-18T15:44:08.482" v="4691"/>
        <pc:sldMkLst>
          <pc:docMk/>
          <pc:sldMk cId="2697588103" sldId="270"/>
        </pc:sldMkLst>
        <pc:spChg chg="mod">
          <ac:chgData name="ali tuğrap doğan" userId="259c202b7dd3eb79" providerId="LiveId" clId="{B59A3EAD-40E4-4EA7-8AE7-D3B9C06E823F}" dt="2021-04-18T15:39:06.600" v="4613" actId="14100"/>
          <ac:spMkLst>
            <pc:docMk/>
            <pc:sldMk cId="2697588103" sldId="270"/>
            <ac:spMk id="8" creationId="{F2A25E5B-E61F-42AF-BFF3-6EA49E8C2BEA}"/>
          </ac:spMkLst>
        </pc:spChg>
      </pc:sldChg>
      <pc:sldChg chg="addSp delSp modSp mod modTransition modAnim">
        <pc:chgData name="ali tuğrap doğan" userId="259c202b7dd3eb79" providerId="LiveId" clId="{B59A3EAD-40E4-4EA7-8AE7-D3B9C06E823F}" dt="2021-04-18T16:13:58.204" v="4802"/>
        <pc:sldMkLst>
          <pc:docMk/>
          <pc:sldMk cId="1676439155" sldId="271"/>
        </pc:sldMkLst>
        <pc:spChg chg="mod">
          <ac:chgData name="ali tuğrap doğan" userId="259c202b7dd3eb79" providerId="LiveId" clId="{B59A3EAD-40E4-4EA7-8AE7-D3B9C06E823F}" dt="2021-04-18T12:42:42.320" v="1115" actId="20577"/>
          <ac:spMkLst>
            <pc:docMk/>
            <pc:sldMk cId="1676439155" sldId="271"/>
            <ac:spMk id="2" creationId="{60FD3E19-27CE-4D6A-8B21-C694EA9EA88D}"/>
          </ac:spMkLst>
        </pc:spChg>
        <pc:spChg chg="mod">
          <ac:chgData name="ali tuğrap doğan" userId="259c202b7dd3eb79" providerId="LiveId" clId="{B59A3EAD-40E4-4EA7-8AE7-D3B9C06E823F}" dt="2021-04-18T12:47:54.065" v="1207" actId="27636"/>
          <ac:spMkLst>
            <pc:docMk/>
            <pc:sldMk cId="1676439155" sldId="271"/>
            <ac:spMk id="3" creationId="{D913E1FE-4E39-426D-88DE-2D02D43C23AA}"/>
          </ac:spMkLst>
        </pc:spChg>
        <pc:graphicFrameChg chg="del">
          <ac:chgData name="ali tuğrap doğan" userId="259c202b7dd3eb79" providerId="LiveId" clId="{B59A3EAD-40E4-4EA7-8AE7-D3B9C06E823F}" dt="2021-04-18T12:42:47.989" v="1116" actId="478"/>
          <ac:graphicFrameMkLst>
            <pc:docMk/>
            <pc:sldMk cId="1676439155" sldId="271"/>
            <ac:graphicFrameMk id="5" creationId="{2DFE085A-F89B-48AF-8AB7-0984F2555D1D}"/>
          </ac:graphicFrameMkLst>
        </pc:graphicFrameChg>
        <pc:picChg chg="add del mod">
          <ac:chgData name="ali tuğrap doğan" userId="259c202b7dd3eb79" providerId="LiveId" clId="{B59A3EAD-40E4-4EA7-8AE7-D3B9C06E823F}" dt="2021-04-18T12:47:29.245" v="1201" actId="478"/>
          <ac:picMkLst>
            <pc:docMk/>
            <pc:sldMk cId="1676439155" sldId="271"/>
            <ac:picMk id="7" creationId="{51F40082-5848-485F-81BC-92A5FFA848A8}"/>
          </ac:picMkLst>
        </pc:picChg>
        <pc:picChg chg="add del mod">
          <ac:chgData name="ali tuğrap doğan" userId="259c202b7dd3eb79" providerId="LiveId" clId="{B59A3EAD-40E4-4EA7-8AE7-D3B9C06E823F}" dt="2021-04-18T12:53:02.371" v="1210" actId="478"/>
          <ac:picMkLst>
            <pc:docMk/>
            <pc:sldMk cId="1676439155" sldId="271"/>
            <ac:picMk id="9" creationId="{F990EF96-D390-4D10-B701-811D4663D387}"/>
          </ac:picMkLst>
        </pc:picChg>
        <pc:picChg chg="add del mod">
          <ac:chgData name="ali tuğrap doğan" userId="259c202b7dd3eb79" providerId="LiveId" clId="{B59A3EAD-40E4-4EA7-8AE7-D3B9C06E823F}" dt="2021-04-18T13:06:08.969" v="1252" actId="478"/>
          <ac:picMkLst>
            <pc:docMk/>
            <pc:sldMk cId="1676439155" sldId="271"/>
            <ac:picMk id="11" creationId="{D23AF8A8-4E1D-458F-9D79-C41070C86CA3}"/>
          </ac:picMkLst>
        </pc:picChg>
        <pc:picChg chg="add del mod">
          <ac:chgData name="ali tuğrap doğan" userId="259c202b7dd3eb79" providerId="LiveId" clId="{B59A3EAD-40E4-4EA7-8AE7-D3B9C06E823F}" dt="2021-04-18T13:08:14.868" v="1265" actId="478"/>
          <ac:picMkLst>
            <pc:docMk/>
            <pc:sldMk cId="1676439155" sldId="271"/>
            <ac:picMk id="13" creationId="{7DF92350-8EF9-4F0E-80F1-75AA2EC64B3C}"/>
          </ac:picMkLst>
        </pc:picChg>
        <pc:picChg chg="add mod">
          <ac:chgData name="ali tuğrap doğan" userId="259c202b7dd3eb79" providerId="LiveId" clId="{B59A3EAD-40E4-4EA7-8AE7-D3B9C06E823F}" dt="2021-04-18T16:13:22.967" v="4790" actId="1076"/>
          <ac:picMkLst>
            <pc:docMk/>
            <pc:sldMk cId="1676439155" sldId="271"/>
            <ac:picMk id="15" creationId="{7D6C8570-31EE-4D0B-A145-54B9AD619EC3}"/>
          </ac:picMkLst>
        </pc:picChg>
        <pc:picChg chg="add del mod">
          <ac:chgData name="ali tuğrap doğan" userId="259c202b7dd3eb79" providerId="LiveId" clId="{B59A3EAD-40E4-4EA7-8AE7-D3B9C06E823F}" dt="2021-04-18T13:46:48.691" v="1885" actId="478"/>
          <ac:picMkLst>
            <pc:docMk/>
            <pc:sldMk cId="1676439155" sldId="271"/>
            <ac:picMk id="17" creationId="{2C94A3D3-FBDF-4A96-A023-03392BB32B60}"/>
          </ac:picMkLst>
        </pc:picChg>
        <pc:picChg chg="add mod">
          <ac:chgData name="ali tuğrap doğan" userId="259c202b7dd3eb79" providerId="LiveId" clId="{B59A3EAD-40E4-4EA7-8AE7-D3B9C06E823F}" dt="2021-04-18T13:08:58.141" v="1283" actId="1076"/>
          <ac:picMkLst>
            <pc:docMk/>
            <pc:sldMk cId="1676439155" sldId="271"/>
            <ac:picMk id="19" creationId="{8B49C0D1-B8C8-4A2E-A0F2-CFE985CECC8C}"/>
          </ac:picMkLst>
        </pc:picChg>
        <pc:picChg chg="add mod">
          <ac:chgData name="ali tuğrap doğan" userId="259c202b7dd3eb79" providerId="LiveId" clId="{B59A3EAD-40E4-4EA7-8AE7-D3B9C06E823F}" dt="2021-04-18T13:08:18.826" v="1267" actId="14100"/>
          <ac:picMkLst>
            <pc:docMk/>
            <pc:sldMk cId="1676439155" sldId="271"/>
            <ac:picMk id="21" creationId="{FE87D2F9-18D2-4233-89D1-A2AC672A4EAF}"/>
          </ac:picMkLst>
        </pc:picChg>
        <pc:picChg chg="add mod">
          <ac:chgData name="ali tuğrap doğan" userId="259c202b7dd3eb79" providerId="LiveId" clId="{B59A3EAD-40E4-4EA7-8AE7-D3B9C06E823F}" dt="2021-04-18T13:08:54.081" v="1280" actId="1076"/>
          <ac:picMkLst>
            <pc:docMk/>
            <pc:sldMk cId="1676439155" sldId="271"/>
            <ac:picMk id="23" creationId="{3BB60C37-1978-4156-84EA-9CB715CD9C8D}"/>
          </ac:picMkLst>
        </pc:picChg>
        <pc:picChg chg="add del mod">
          <ac:chgData name="ali tuğrap doğan" userId="259c202b7dd3eb79" providerId="LiveId" clId="{B59A3EAD-40E4-4EA7-8AE7-D3B9C06E823F}" dt="2021-04-18T13:12:16.275" v="1390" actId="478"/>
          <ac:picMkLst>
            <pc:docMk/>
            <pc:sldMk cId="1676439155" sldId="271"/>
            <ac:picMk id="25" creationId="{F7254572-6382-448C-AAE2-BD447E1F4D95}"/>
          </ac:picMkLst>
        </pc:picChg>
        <pc:picChg chg="add del mod">
          <ac:chgData name="ali tuğrap doğan" userId="259c202b7dd3eb79" providerId="LiveId" clId="{B59A3EAD-40E4-4EA7-8AE7-D3B9C06E823F}" dt="2021-04-18T14:31:59.613" v="2115" actId="478"/>
          <ac:picMkLst>
            <pc:docMk/>
            <pc:sldMk cId="1676439155" sldId="271"/>
            <ac:picMk id="27" creationId="{55D4F755-3821-40D2-AD7C-EB3FC904225B}"/>
          </ac:picMkLst>
        </pc:picChg>
        <pc:picChg chg="add mod">
          <ac:chgData name="ali tuğrap doğan" userId="259c202b7dd3eb79" providerId="LiveId" clId="{B59A3EAD-40E4-4EA7-8AE7-D3B9C06E823F}" dt="2021-04-18T16:13:21.158" v="4789" actId="1076"/>
          <ac:picMkLst>
            <pc:docMk/>
            <pc:sldMk cId="1676439155" sldId="271"/>
            <ac:picMk id="29" creationId="{556C7598-97CD-41C7-894A-BEC06EED4AD4}"/>
          </ac:picMkLst>
        </pc:picChg>
        <pc:picChg chg="add mod">
          <ac:chgData name="ali tuğrap doğan" userId="259c202b7dd3eb79" providerId="LiveId" clId="{B59A3EAD-40E4-4EA7-8AE7-D3B9C06E823F}" dt="2021-04-18T14:32:03.855" v="2119" actId="1076"/>
          <ac:picMkLst>
            <pc:docMk/>
            <pc:sldMk cId="1676439155" sldId="271"/>
            <ac:picMk id="31" creationId="{9E765B7A-CC05-4BA7-8133-C906B3131A38}"/>
          </ac:picMkLst>
        </pc:picChg>
      </pc:sldChg>
      <pc:sldChg chg="addSp modSp add mod modTransition modAnim">
        <pc:chgData name="ali tuğrap doğan" userId="259c202b7dd3eb79" providerId="LiveId" clId="{B59A3EAD-40E4-4EA7-8AE7-D3B9C06E823F}" dt="2021-04-18T16:15:16.230" v="4832"/>
        <pc:sldMkLst>
          <pc:docMk/>
          <pc:sldMk cId="2799078408" sldId="272"/>
        </pc:sldMkLst>
        <pc:spChg chg="mod">
          <ac:chgData name="ali tuğrap doğan" userId="259c202b7dd3eb79" providerId="LiveId" clId="{B59A3EAD-40E4-4EA7-8AE7-D3B9C06E823F}" dt="2021-04-18T15:51:22.542" v="4774" actId="1076"/>
          <ac:spMkLst>
            <pc:docMk/>
            <pc:sldMk cId="2799078408" sldId="272"/>
            <ac:spMk id="2" creationId="{60FD3E19-27CE-4D6A-8B21-C694EA9EA88D}"/>
          </ac:spMkLst>
        </pc:spChg>
        <pc:spChg chg="mod">
          <ac:chgData name="ali tuğrap doğan" userId="259c202b7dd3eb79" providerId="LiveId" clId="{B59A3EAD-40E4-4EA7-8AE7-D3B9C06E823F}" dt="2021-04-18T15:28:48.046" v="3929" actId="20577"/>
          <ac:spMkLst>
            <pc:docMk/>
            <pc:sldMk cId="2799078408" sldId="272"/>
            <ac:spMk id="12" creationId="{243439E6-3618-43AF-A93A-E60E63332CB3}"/>
          </ac:spMkLst>
        </pc:spChg>
        <pc:picChg chg="add mod">
          <ac:chgData name="ali tuğrap doğan" userId="259c202b7dd3eb79" providerId="LiveId" clId="{B59A3EAD-40E4-4EA7-8AE7-D3B9C06E823F}" dt="2021-04-18T16:15:07.752" v="4828" actId="1076"/>
          <ac:picMkLst>
            <pc:docMk/>
            <pc:sldMk cId="2799078408" sldId="272"/>
            <ac:picMk id="5" creationId="{796602BC-8D9C-4009-8B59-77FC1AB70151}"/>
          </ac:picMkLst>
        </pc:picChg>
        <pc:picChg chg="add mod">
          <ac:chgData name="ali tuğrap doğan" userId="259c202b7dd3eb79" providerId="LiveId" clId="{B59A3EAD-40E4-4EA7-8AE7-D3B9C06E823F}" dt="2021-04-18T16:15:09.827" v="4829" actId="1076"/>
          <ac:picMkLst>
            <pc:docMk/>
            <pc:sldMk cId="2799078408" sldId="272"/>
            <ac:picMk id="7" creationId="{B20CE5A9-8369-4990-A81F-05A0F570A300}"/>
          </ac:picMkLst>
        </pc:picChg>
        <pc:picChg chg="add mod">
          <ac:chgData name="ali tuğrap doğan" userId="259c202b7dd3eb79" providerId="LiveId" clId="{B59A3EAD-40E4-4EA7-8AE7-D3B9C06E823F}" dt="2021-04-18T15:28:37.259" v="3887" actId="1076"/>
          <ac:picMkLst>
            <pc:docMk/>
            <pc:sldMk cId="2799078408" sldId="272"/>
            <ac:picMk id="9" creationId="{E593E582-D573-432D-BC39-C9482926A31D}"/>
          </ac:picMkLst>
        </pc:picChg>
        <pc:picChg chg="mod">
          <ac:chgData name="ali tuğrap doğan" userId="259c202b7dd3eb79" providerId="LiveId" clId="{B59A3EAD-40E4-4EA7-8AE7-D3B9C06E823F}" dt="2021-04-18T15:20:21.680" v="3709" actId="1076"/>
          <ac:picMkLst>
            <pc:docMk/>
            <pc:sldMk cId="2799078408" sldId="272"/>
            <ac:picMk id="11" creationId="{41A21D54-5D2C-4F89-B727-82CA339BF5CF}"/>
          </ac:picMkLst>
        </pc:picChg>
        <pc:picChg chg="mod">
          <ac:chgData name="ali tuğrap doğan" userId="259c202b7dd3eb79" providerId="LiveId" clId="{B59A3EAD-40E4-4EA7-8AE7-D3B9C06E823F}" dt="2021-04-18T15:28:53.438" v="3932" actId="1076"/>
          <ac:picMkLst>
            <pc:docMk/>
            <pc:sldMk cId="2799078408" sldId="272"/>
            <ac:picMk id="16" creationId="{D7020AF4-113B-4EF7-8CC7-4AE009CD8723}"/>
          </ac:picMkLst>
        </pc:picChg>
      </pc:sldChg>
    </pc:docChg>
  </pc:docChgLst>
  <pc:docChgLst>
    <pc:chgData name="ali tuğrap doğan" userId="259c202b7dd3eb79" providerId="LiveId" clId="{2ABBE034-C560-4174-8DDB-02AF40D7B84A}"/>
    <pc:docChg chg="modSld">
      <pc:chgData name="ali tuğrap doğan" userId="259c202b7dd3eb79" providerId="LiveId" clId="{2ABBE034-C560-4174-8DDB-02AF40D7B84A}" dt="2021-04-18T10:40:55.587" v="1" actId="20577"/>
      <pc:docMkLst>
        <pc:docMk/>
      </pc:docMkLst>
      <pc:sldChg chg="modSp mod">
        <pc:chgData name="ali tuğrap doğan" userId="259c202b7dd3eb79" providerId="LiveId" clId="{2ABBE034-C560-4174-8DDB-02AF40D7B84A}" dt="2021-04-18T10:40:55.587" v="1" actId="20577"/>
        <pc:sldMkLst>
          <pc:docMk/>
          <pc:sldMk cId="1461375390" sldId="256"/>
        </pc:sldMkLst>
        <pc:spChg chg="mod">
          <ac:chgData name="ali tuğrap doğan" userId="259c202b7dd3eb79" providerId="LiveId" clId="{2ABBE034-C560-4174-8DDB-02AF40D7B84A}" dt="2021-04-18T10:40:55.587" v="1" actId="20577"/>
          <ac:spMkLst>
            <pc:docMk/>
            <pc:sldMk cId="1461375390" sldId="256"/>
            <ac:spMk id="7" creationId="{ABB297CB-A6C7-4031-8C8E-CA95B981B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nested-classes-in-c-sharp/" TargetMode="External"/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hyperlink" Target="https://alkanfatih.com/sinif-class-nedir-c/" TargetMode="External"/><Relationship Id="rId12" Type="http://schemas.openxmlformats.org/officeDocument/2006/relationships/hyperlink" Target="https://www.pluralsight.com/guides/default-visibilities-for-classes-nested-classes-and-memb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d5.org/c-sinif-yapisi/" TargetMode="External"/><Relationship Id="rId11" Type="http://schemas.openxmlformats.org/officeDocument/2006/relationships/hyperlink" Target="https://bidb.itu.edu.tr/seyir-defteri/blog/2013/09/08/nested-class-(i%C3%A7-i%C3%A7e-s%C4%B1n%C4%B1flar)" TargetMode="External"/><Relationship Id="rId5" Type="http://schemas.openxmlformats.org/officeDocument/2006/relationships/hyperlink" Target="http://youtube.com/bmdersleri" TargetMode="External"/><Relationship Id="rId10" Type="http://schemas.openxmlformats.org/officeDocument/2006/relationships/hyperlink" Target="https://docs.microsoft.com/tr-tr/dotnet/csharp/programming-guide/classes-and-structs/nested-type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tutorialspoint.com/chash-nested-class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687227" y="42524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05" y="2361175"/>
            <a:ext cx="9605577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Dahili Sınıflar ve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61110" y="4386927"/>
            <a:ext cx="5499078" cy="2198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Ali Tuğrap Doğan			                                  1811404012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C28F4A0-CC1C-4A41-A269-953A0177B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076" y="4242596"/>
            <a:ext cx="2348982" cy="22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1.2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6" y="1757295"/>
            <a:ext cx="4537046" cy="431292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Müşteri çifti market içerisinde gezeceği için genel sınıfımız Market olur.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Müşteri çifti patates almak için önce market içerisinde bulunan fırın reyonuna yönelir.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Fırın reyonundan 4 tane ekmek aldıktan sonra kiraz almak için meyvelerin bulunduğu meyve reyonuna doğru gider ve oradan 10 kilo kiraz alır.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9AA207E2-652A-44D2-835E-3B063509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10" y="1587166"/>
            <a:ext cx="5432420" cy="46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1.2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5" y="1757296"/>
            <a:ext cx="10694565" cy="167170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Sonucunda ise müşterilerimiz 10 kilo kirazı ve 4 tane ekmeği tek bir dükkana gelerek hızlı alabilmiş ve alışverişlerini hızlıca tamamlayabilmişlerdir.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BA4E4BBC-3C23-4858-A45D-699EA773A288}"/>
              </a:ext>
            </a:extLst>
          </p:cNvPr>
          <p:cNvGrpSpPr/>
          <p:nvPr/>
        </p:nvGrpSpPr>
        <p:grpSpPr>
          <a:xfrm>
            <a:off x="1626273" y="3678970"/>
            <a:ext cx="8805231" cy="1813717"/>
            <a:chOff x="1507531" y="3881157"/>
            <a:chExt cx="8805231" cy="1813717"/>
          </a:xfrm>
        </p:grpSpPr>
        <p:pic>
          <p:nvPicPr>
            <p:cNvPr id="8" name="Resim 7" descr="metin içeren bir resim&#10;&#10;Açıklama otomatik olarak oluşturuldu">
              <a:extLst>
                <a:ext uri="{FF2B5EF4-FFF2-40B4-BE49-F238E27FC236}">
                  <a16:creationId xmlns:a16="http://schemas.microsoft.com/office/drawing/2014/main" id="{B5F16108-5A4E-4EBC-BCDF-EFB3B7D9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9638" y="4422223"/>
              <a:ext cx="3513124" cy="731583"/>
            </a:xfrm>
            <a:prstGeom prst="rect">
              <a:avLst/>
            </a:prstGeom>
          </p:spPr>
        </p:pic>
        <p:pic>
          <p:nvPicPr>
            <p:cNvPr id="11" name="Resim 10" descr="metin içeren bir resim&#10;&#10;Açıklama otomatik olarak oluşturuldu">
              <a:extLst>
                <a:ext uri="{FF2B5EF4-FFF2-40B4-BE49-F238E27FC236}">
                  <a16:creationId xmlns:a16="http://schemas.microsoft.com/office/drawing/2014/main" id="{16E5C6FE-E4A3-4F5D-88B1-1B89EF6B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531" y="3881157"/>
              <a:ext cx="4496190" cy="1813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9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2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7" y="1757295"/>
            <a:ext cx="5250109" cy="252947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tane araba fabrikası yeni bir araba üretmek istiyor.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Araba üretimi için motor gücüne, akünün voltajına ve kapıların pozisyonlarına göre gerekli olan parçaların yerleştirilmesi gerekiyor.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CA37D24-A277-4F7B-BA14-1EC1D166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97" y="1093733"/>
            <a:ext cx="4130398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2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7" y="1757296"/>
            <a:ext cx="8647650" cy="172989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Kullanılan motor ve aküyü diğer araçlarda da kullanabilmek için motor ve aküyü barındıran bir metot oluşturuluyor.</a:t>
            </a:r>
          </a:p>
          <a:p>
            <a:pPr algn="just"/>
            <a:r>
              <a:rPr lang="tr-TR" dirty="0"/>
              <a:t>En sonunda Ford türünde yeni bir araba üretiliyor.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A2E8B5E-BDEF-4898-8E9C-432B3F4E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3702614"/>
            <a:ext cx="5568976" cy="193889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53392C8-D328-44E4-A213-81C065F3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86" y="3313652"/>
            <a:ext cx="3403550" cy="27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1" y="1367150"/>
            <a:ext cx="9453278" cy="14012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C# dilinde yazmış olduğunuz veya yazacağınız yüzlerce satır kodları ve oluşturduğumuz tüm sınıfları, özelliklerine göre ayırıp onları iç içe haline getirmek yaptığımız kodlamanın </a:t>
            </a:r>
            <a:r>
              <a:rPr lang="tr-TR" dirty="0" err="1"/>
              <a:t>arayüzünde</a:t>
            </a:r>
            <a:r>
              <a:rPr lang="tr-TR" dirty="0"/>
              <a:t> daha düzgün ve öz bir görünüm sağlar.</a:t>
            </a:r>
          </a:p>
          <a:p>
            <a:pPr algn="just"/>
            <a:r>
              <a:rPr lang="tr-TR" dirty="0"/>
              <a:t>Bu görünüm sayesinde kodları daha rahat ayrıştırır üzerlerinde değişimi daha hızlı yapar ve hatanın kaynağını daha hızlı bulabiliriz.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12" y="5178494"/>
            <a:ext cx="1573500" cy="1445289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16ACEA48-D613-4130-93A3-2462C771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282" y="1466579"/>
            <a:ext cx="9497628" cy="3868819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Sınıflar Konu Anlatımı 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tr-TR" dirty="0">
                <a:hlinkClick r:id="rId6"/>
              </a:rPr>
              <a:t> http://kod5.org/c-sinif-yapisi/ - </a:t>
            </a:r>
            <a:r>
              <a:rPr lang="tr-TR" dirty="0"/>
              <a:t>)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sv-SE" dirty="0">
                <a:hlinkClick r:id="rId7"/>
              </a:rPr>
              <a:t>https://alkanfatih.com/sinif-class-nedir-c/ -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dirty="0"/>
              <a:t>Dahili Sınıflar konu anlatımı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en-US" dirty="0">
                <a:hlinkClick r:id="rId8"/>
              </a:rPr>
              <a:t>https://www.geeksforgeeks.org/nested-classes-in-c-sharp/ - </a:t>
            </a:r>
            <a:r>
              <a:rPr lang="tr-T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en-US" dirty="0">
                <a:hlinkClick r:id="rId9"/>
              </a:rPr>
              <a:t>https://www.tutorialspoint.com/chash-nested-classes - </a:t>
            </a:r>
            <a:r>
              <a:rPr lang="tr-T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tr-TR" dirty="0">
                <a:hlinkClick r:id="rId10"/>
              </a:rPr>
              <a:t>https://docs.microsoft.com/tr-tr/dotnet/csharp/programming-guide/classes-and-structs/nested-types - </a:t>
            </a:r>
            <a:r>
              <a:rPr lang="tr-T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tr-TR" dirty="0">
                <a:hlinkClick r:id="rId11"/>
              </a:rPr>
              <a:t>https://bidb.itu.edu.tr/seyir-defteri/blog/2013/09/08/nested-class-(i%C3%A7-i%C3%A7e-s%C4%B1n%C4%B1flar) - </a:t>
            </a:r>
            <a:r>
              <a:rPr lang="tr-T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en-US" dirty="0">
                <a:hlinkClick r:id="rId12"/>
              </a:rPr>
              <a:t>https://www.pluralsight.com/guides/default-visibilities-for-classes-nested-classes-and-members - </a:t>
            </a:r>
            <a:r>
              <a:rPr lang="tr-T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(</a:t>
            </a:r>
            <a:r>
              <a:rPr lang="tr-TR" dirty="0">
                <a:hlinkClick r:id="rId11"/>
              </a:rPr>
              <a:t>https://bidb.itu.edu.tr/seyir-defteri/blog/2013/09/08/nested-class-(i%C3%A7-i%C3%A7e-s%C4%B1n%C4%B1flar) - 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Ali Tuğrap Doğan 								1811404012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tugrapali33@gmail.com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870" y="1774564"/>
            <a:ext cx="8915400" cy="3777622"/>
          </a:xfrm>
        </p:spPr>
        <p:txBody>
          <a:bodyPr>
            <a:normAutofit/>
          </a:bodyPr>
          <a:lstStyle/>
          <a:p>
            <a:pPr>
              <a:buSzPct val="101000"/>
            </a:pPr>
            <a:r>
              <a:rPr lang="tr-TR" dirty="0"/>
              <a:t>Sınıflar </a:t>
            </a:r>
          </a:p>
          <a:p>
            <a:pPr>
              <a:buSzPct val="101000"/>
            </a:pPr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 (Dahili Sınıflar) Nedir ?</a:t>
            </a:r>
          </a:p>
          <a:p>
            <a:pPr>
              <a:buSzPct val="101000"/>
            </a:pPr>
            <a:r>
              <a:rPr lang="tr-TR" dirty="0"/>
              <a:t>Dahili Sınıf Kullanmanın Avantajları</a:t>
            </a:r>
          </a:p>
          <a:p>
            <a:pPr>
              <a:buSzPct val="101000"/>
            </a:pPr>
            <a:r>
              <a:rPr lang="tr-TR" dirty="0"/>
              <a:t>Dahili Sınıf Örneği 1.1</a:t>
            </a:r>
          </a:p>
          <a:p>
            <a:pPr>
              <a:buSzPct val="101000"/>
            </a:pPr>
            <a:r>
              <a:rPr lang="tr-TR" dirty="0"/>
              <a:t>Dahili Sınıf Örneği 1.2</a:t>
            </a:r>
          </a:p>
          <a:p>
            <a:pPr>
              <a:buSzPct val="101000"/>
            </a:pPr>
            <a:r>
              <a:rPr lang="tr-TR" dirty="0"/>
              <a:t>Dahili Sınıf Örneği 2</a:t>
            </a:r>
          </a:p>
          <a:p>
            <a:pPr>
              <a:buSzPct val="101000"/>
            </a:pPr>
            <a:r>
              <a:rPr lang="tr-TR" dirty="0"/>
              <a:t>Sonuç</a:t>
            </a:r>
          </a:p>
          <a:p>
            <a:pPr>
              <a:buSzPct val="101000"/>
            </a:pPr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09" y="570043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Sınıflar(</a:t>
            </a:r>
            <a:r>
              <a:rPr lang="tr-TR" dirty="0" err="1"/>
              <a:t>classes</a:t>
            </a:r>
            <a:r>
              <a:rPr lang="tr-TR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092" y="1397228"/>
            <a:ext cx="9915787" cy="1787451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Sınıf, bir nesnenin şeklini tanımlayan bir şablondur. </a:t>
            </a:r>
          </a:p>
          <a:p>
            <a:pPr algn="just"/>
            <a:r>
              <a:rPr lang="tr-TR" sz="2000" dirty="0"/>
              <a:t>Sınıf soyut bir ifadedir, nesneler oluşana kadar bellekte yer almazlar.</a:t>
            </a:r>
          </a:p>
          <a:p>
            <a:pPr algn="just"/>
            <a:r>
              <a:rPr lang="tr-TR" sz="2000" dirty="0"/>
              <a:t>Sınıfın içerisinde veriler değişkenlere, kodlar ise fonksiyonlara saklanır.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C14A853-9D47-4985-8EA5-C31CCF8B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529" y="3673322"/>
            <a:ext cx="4755567" cy="2225694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87C94D2-BC4D-4AB6-89EA-5469A178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67" y="3857942"/>
            <a:ext cx="4585791" cy="20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 (Dahili Sınıflar) Nedir?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6" y="1574437"/>
            <a:ext cx="10167457" cy="169726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Sınıf, nesnelerin oluşturulduğu kullanıcı tanımlı bir plan veya prototiptir. Temel olarak bir sınıf, alanları ve yöntemleri tek bir birimde birleştirir.</a:t>
            </a:r>
          </a:p>
          <a:p>
            <a:pPr algn="just"/>
            <a:r>
              <a:rPr lang="tr-TR" dirty="0"/>
              <a:t>C# da kullanıcının bir sınıf içiresinde başka bir sınıf tanımlamasına izin verilir. Bu tür sınıflara dahili(</a:t>
            </a:r>
            <a:r>
              <a:rPr lang="tr-TR" dirty="0" err="1"/>
              <a:t>nested</a:t>
            </a:r>
            <a:r>
              <a:rPr lang="tr-TR" dirty="0"/>
              <a:t>) veya iç içe sınıflar denilir.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8B6C6256-D8A4-4733-BB39-37AA87AA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09" y="3392388"/>
            <a:ext cx="4971874" cy="25177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66750D0-407C-4A35-9BC2-AE0613D2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95" y="3355776"/>
            <a:ext cx="3884452" cy="25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28" y="705308"/>
            <a:ext cx="9764060" cy="863433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 Kullanmanın Avantajları 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5" y="1687211"/>
            <a:ext cx="10805020" cy="251567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özellik kullanıcının yalnızca tek bir yerde kullanılan sınıfları mantıksal olarak gruplandırmasını sağlar.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err="1"/>
              <a:t>Kapsülleme</a:t>
            </a:r>
            <a:r>
              <a:rPr lang="tr-TR" dirty="0"/>
              <a:t> kullanımını arttırır.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Daha okunabilir ve bakımı yapılabilir kodlar oluşturur.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1.1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6" y="1757296"/>
            <a:ext cx="9823507" cy="122079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1çift müşteri alışveriş yapmak için evden çıktıklarını düşünelim.</a:t>
            </a:r>
          </a:p>
          <a:p>
            <a:pPr algn="just"/>
            <a:r>
              <a:rPr lang="tr-TR" dirty="0"/>
              <a:t>Müşteri fırından 4 tane ekmek ve manavdan da 10 kilo kiraz almak için yola koyuluyorlar.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46949F8A-6314-4691-845A-FA548067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85" y="3460059"/>
            <a:ext cx="3086838" cy="2717800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F8DF1CA8-22B1-47D3-9AF0-FA894A77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33" y="2890948"/>
            <a:ext cx="3234363" cy="32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1.1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89" y="1975410"/>
            <a:ext cx="4662881" cy="373749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Müşteri önce fırına sonra da manava gittiler.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Müşteri çifti ekmek almak için fırına kadar yürüyen çiftimiz 4 ekmek aldıktan sonra fırından çıkıp manava doğru yönelirler.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Manava vardıklarında ise 10 kilo kiraz alıp alışverişlerini tamamlarlar.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E23A8E4F-8268-4392-B134-1D89881A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0" y="1941854"/>
            <a:ext cx="5457029" cy="3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1.1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5" y="1757296"/>
            <a:ext cx="9176159" cy="152782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Sonucunda ise çiftimiz önce ekmek almak için fırına kadar ondan sonra da kiraz alabilmek için manava kadar yürümek durumunda kalmışlardır.</a:t>
            </a:r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B5F16108-5A4E-4EBC-BCDF-EFB3B7D9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20" y="4236789"/>
            <a:ext cx="3513124" cy="73158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4B464FD-3843-4794-BC70-13A53AB2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96" y="3201230"/>
            <a:ext cx="4367868" cy="24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85" y="680141"/>
            <a:ext cx="8514099" cy="827185"/>
          </a:xfrm>
        </p:spPr>
        <p:txBody>
          <a:bodyPr>
            <a:normAutofit fontScale="90000"/>
          </a:bodyPr>
          <a:lstStyle/>
          <a:p>
            <a:r>
              <a:rPr lang="tr-TR" dirty="0"/>
              <a:t>Dahili Sınıflar-Örnek 1.2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46" y="1757296"/>
            <a:ext cx="9823507" cy="122079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Peki ya çiftimiz 2 ayrı dükkana gitmek yerine bir tane Markete geliş olsalardı?</a:t>
            </a:r>
          </a:p>
          <a:p>
            <a:pPr algn="just"/>
            <a:r>
              <a:rPr lang="tr-TR" dirty="0"/>
              <a:t>Müşteri çiftimiz dışarıda yürüyüp manav veya fırın aramak yerine marketin içerisinde bulunan reyonlardan hızlı bir şekilde alışverişlerini tamamlayabilirlerdi.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8D324D2-C5F9-49F7-8EF3-0F9D7A81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4" y="3228062"/>
            <a:ext cx="5011860" cy="2569979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BBD3ED52-4C1C-439C-940B-C8392602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15" y="3762930"/>
            <a:ext cx="6169687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1872</TotalTime>
  <Words>776</Words>
  <Application>Microsoft Office PowerPoint</Application>
  <PresentationFormat>Geniş ekran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Duman</vt:lpstr>
      <vt:lpstr>C# Dahili Sınıflar ve Kullanımı</vt:lpstr>
      <vt:lpstr>İçindekiler</vt:lpstr>
      <vt:lpstr>Sınıflar(classes) </vt:lpstr>
      <vt:lpstr>Nested Classes (Dahili Sınıflar) Nedir? </vt:lpstr>
      <vt:lpstr>Dahili Sınıf Kullanmanın Avantajları  </vt:lpstr>
      <vt:lpstr>Dahili Sınıflar-Örnek 1.1 </vt:lpstr>
      <vt:lpstr>Dahili Sınıflar-Örnek 1.1 </vt:lpstr>
      <vt:lpstr>Dahili Sınıflar-Örnek 1.1 </vt:lpstr>
      <vt:lpstr>Dahili Sınıflar-Örnek 1.2 </vt:lpstr>
      <vt:lpstr>Dahili Sınıflar-Örnek 1.2 </vt:lpstr>
      <vt:lpstr>Dahili Sınıflar-Örnek 1.2 </vt:lpstr>
      <vt:lpstr>Dahili Sınıflar-Örnek 2 </vt:lpstr>
      <vt:lpstr>Dahili Sınıflar-Örnek 2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ali tuğrap doğan</cp:lastModifiedBy>
  <cp:revision>92</cp:revision>
  <dcterms:created xsi:type="dcterms:W3CDTF">2020-04-15T07:57:29Z</dcterms:created>
  <dcterms:modified xsi:type="dcterms:W3CDTF">2021-06-15T19:34:15Z</dcterms:modified>
</cp:coreProperties>
</file>