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1" r:id="rId5"/>
    <p:sldId id="271" r:id="rId6"/>
    <p:sldId id="262" r:id="rId7"/>
    <p:sldId id="264" r:id="rId8"/>
    <p:sldId id="263" r:id="rId9"/>
    <p:sldId id="265" r:id="rId10"/>
    <p:sldId id="266" r:id="rId11"/>
    <p:sldId id="272" r:id="rId12"/>
    <p:sldId id="269" r:id="rId13"/>
    <p:sldId id="270" r:id="rId14"/>
    <p:sldId id="273" r:id="rId15"/>
    <p:sldId id="274" r:id="rId16"/>
    <p:sldId id="275" r:id="rId17"/>
    <p:sldId id="259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IdYgV-XFjv9q0IHtzUTtQw" TargetMode="External"/><Relationship Id="rId3" Type="http://schemas.openxmlformats.org/officeDocument/2006/relationships/hyperlink" Target="https://gelecegiyazanlar.turkcell.com.tr/konu/egitim/c-101/c-dilinin-tarihcesi" TargetMode="External"/><Relationship Id="rId7" Type="http://schemas.openxmlformats.org/officeDocument/2006/relationships/image" Target="../media/image1.jpeg"/><Relationship Id="rId2" Type="http://schemas.openxmlformats.org/officeDocument/2006/relationships/hyperlink" Target="https://tr.wikipedia.org/wiki/C_Shar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sualstudio.microsoft.com/tr/" TargetMode="External"/><Relationship Id="rId5" Type="http://schemas.openxmlformats.org/officeDocument/2006/relationships/hyperlink" Target="https://veriakademi.com/c-sharp-nedir" TargetMode="External"/><Relationship Id="rId10" Type="http://schemas.openxmlformats.org/officeDocument/2006/relationships/hyperlink" Target="http://youtube.com/bmdersleri" TargetMode="External"/><Relationship Id="rId4" Type="http://schemas.openxmlformats.org/officeDocument/2006/relationships/hyperlink" Target="https://www.iienstitu.com/blog/c-nedir" TargetMode="External"/><Relationship Id="rId9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youtube.com/channel/UCIdYgV-XFjv9q0IHtzUTtQ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70664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19" y="2210378"/>
            <a:ext cx="10450398" cy="888718"/>
          </a:xfrm>
        </p:spPr>
        <p:txBody>
          <a:bodyPr>
            <a:normAutofit/>
          </a:bodyPr>
          <a:lstStyle/>
          <a:p>
            <a:pPr algn="ctr"/>
            <a:r>
              <a:rPr lang="tr-T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C# Dilinin Tarihçesi ve Kurulumu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421677" y="4712102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>
                <a:solidFill>
                  <a:schemeClr val="tx1"/>
                </a:solidFill>
              </a:rPr>
              <a:t>Ahmet Nergiz 1911404014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06/06/2021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</a:t>
            </a:r>
            <a:r>
              <a:rPr lang="tr-TR">
                <a:solidFill>
                  <a:schemeClr val="tx1"/>
                </a:solidFill>
              </a:rPr>
              <a:t>: v2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951722" y="179000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lt Başlık 2">
            <a:extLst>
              <a:ext uri="{FF2B5EF4-FFF2-40B4-BE49-F238E27FC236}">
                <a16:creationId xmlns:a16="http://schemas.microsoft.com/office/drawing/2014/main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854741" y="96532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5" name="Resim 4">
            <a:hlinkClick r:id="rId3"/>
            <a:extLst>
              <a:ext uri="{FF2B5EF4-FFF2-40B4-BE49-F238E27FC236}">
                <a16:creationId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78" y="-55368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399582" y="1366436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Object Oriented Programming: A curated set of resources">
            <a:extLst>
              <a:ext uri="{FF2B5EF4-FFF2-40B4-BE49-F238E27FC236}">
                <a16:creationId xmlns:a16="http://schemas.microsoft.com/office/drawing/2014/main" id="{A2F27DDA-67C0-41CC-BD3F-EBB74DA68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846409-36BF-4E19-BF73-B07D6CE43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987" y="3666039"/>
            <a:ext cx="3125167" cy="31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C# Kurulumu (devam)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9655408" cy="1488551"/>
          </a:xfrm>
        </p:spPr>
        <p:txBody>
          <a:bodyPr>
            <a:normAutofit/>
          </a:bodyPr>
          <a:lstStyle/>
          <a:p>
            <a:pPr algn="just"/>
            <a:r>
              <a:rPr lang="tr-TR" sz="1800" dirty="0"/>
              <a:t>Böylece indirme işlemini otomatik olarak başlatmış oluyoruz. </a:t>
            </a:r>
          </a:p>
          <a:p>
            <a:pPr algn="just"/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B729A7D-0E7A-441D-A38D-FD89C3464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120" y="2003254"/>
            <a:ext cx="8614299" cy="464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34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8F0FC9-D1B4-4C28-A6E2-8CF916EC5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71525"/>
          </a:xfrm>
        </p:spPr>
        <p:txBody>
          <a:bodyPr/>
          <a:lstStyle/>
          <a:p>
            <a:r>
              <a:rPr lang="tr-TR" dirty="0"/>
              <a:t>C# Kurulumu (devam)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6CD510A-2FCF-47D3-B22D-14076D734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1334610"/>
            <a:ext cx="9680730" cy="778275"/>
          </a:xfrm>
        </p:spPr>
        <p:txBody>
          <a:bodyPr/>
          <a:lstStyle/>
          <a:p>
            <a:r>
              <a:rPr lang="tr-TR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Açılan kurulum ekranından "Devam" butonuna tıklıyoruz ve kurulumu başlatıyoruz.</a:t>
            </a: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5A63BF7-350E-4D9B-80A5-78CECF2B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616716E-A786-425D-9B89-3B7F3A2CD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888" y="1839898"/>
            <a:ext cx="7912224" cy="474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28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C# Kurulumu (devam)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673BFFA-F226-43B3-B3B7-6F99947CC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234" y="1549893"/>
            <a:ext cx="8029358" cy="481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0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C# Kurulumu (devam)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F8026B0-3AF9-4CAA-BFC1-D247BA8CC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865" y="1384594"/>
            <a:ext cx="8940270" cy="536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88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A86165-EEF3-44E0-BF8B-0A8FFE0DD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3972"/>
          </a:xfrm>
        </p:spPr>
        <p:txBody>
          <a:bodyPr/>
          <a:lstStyle/>
          <a:p>
            <a:r>
              <a:rPr lang="tr-TR" dirty="0"/>
              <a:t>C# Kurulumu (devam)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62F0A77-591D-44D1-A788-B763337D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DC05126-5F87-4C07-9B3C-42812858B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15" y="1367162"/>
            <a:ext cx="9667212" cy="520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26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C2D512-7744-456C-AAE7-451A53C50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540"/>
          </a:xfrm>
        </p:spPr>
        <p:txBody>
          <a:bodyPr/>
          <a:lstStyle/>
          <a:p>
            <a:r>
              <a:rPr lang="tr-TR" dirty="0"/>
              <a:t>C# Kurulumu (devam)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B6F0699-0CEE-4BBC-95AC-89A74D36E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1202D69-D8E0-40C2-AA07-E27F2B4E9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045" y="1420428"/>
            <a:ext cx="9642652" cy="515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80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3E9A62-6627-431A-829B-F7144656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8562"/>
          </a:xfrm>
        </p:spPr>
        <p:txBody>
          <a:bodyPr/>
          <a:lstStyle/>
          <a:p>
            <a:r>
              <a:rPr lang="tr-TR" dirty="0"/>
              <a:t>C# Kurulumu (devam)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79CA455-1D34-4689-92ED-E3A520B6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224018C-7FFC-4F5F-83D0-2DFBA2B99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68" y="1455938"/>
            <a:ext cx="9111449" cy="512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15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2"/>
              </a:rPr>
              <a:t>https://tr.wikipedia.org/wiki/C_Sharp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3"/>
              </a:rPr>
              <a:t>https://gelecegiyazanlar.turkcell.com.tr/konu/egitim/c-101/c-dilinin-tarihcesi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r>
              <a:rPr lang="tr-TR" dirty="0">
                <a:hlinkClick r:id="rId4"/>
              </a:rPr>
              <a:t>https://www.iienstitu.com/blog/c-nedir</a:t>
            </a:r>
            <a:endParaRPr lang="tr-TR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r>
              <a:rPr lang="tr-TR" dirty="0">
                <a:hlinkClick r:id="rId5"/>
              </a:rPr>
              <a:t>https://veriakademi.com/c-sharp-nedir</a:t>
            </a:r>
            <a:endParaRPr lang="tr-TR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r>
              <a:rPr lang="tr-TR" dirty="0">
                <a:hlinkClick r:id="rId6"/>
              </a:rPr>
              <a:t>https://visualstudio.microsoft.com/tr/</a:t>
            </a:r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B9692603-E4BF-4B67-BABB-587E14DDD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hlinkClick r:id="rId8"/>
            <a:extLst>
              <a:ext uri="{FF2B5EF4-FFF2-40B4-BE49-F238E27FC236}">
                <a16:creationId xmlns:a16="http://schemas.microsoft.com/office/drawing/2014/main" id="{E615FC51-021C-4530-9CCB-7B39F7838C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94742" y="4953001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04E655F6-73B9-4FAB-871E-DBA2FF42B388}"/>
              </a:ext>
            </a:extLst>
          </p:cNvPr>
          <p:cNvSpPr/>
          <p:nvPr/>
        </p:nvSpPr>
        <p:spPr>
          <a:xfrm>
            <a:off x="9297466" y="6375757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89562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3232513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346176" y="4529540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b="1" dirty="0">
                <a:solidFill>
                  <a:schemeClr val="tx1"/>
                </a:solidFill>
              </a:rPr>
              <a:t>Ahmet Nergiz 1911404014</a:t>
            </a: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   : ahmetnrgz07@gmail.com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06/06/2021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v2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842154" y="24593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lt Başlık 2">
            <a:extLst>
              <a:ext uri="{FF2B5EF4-FFF2-40B4-BE49-F238E27FC236}">
                <a16:creationId xmlns:a16="http://schemas.microsoft.com/office/drawing/2014/main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745173" y="103740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2" name="Resim 11">
            <a:hlinkClick r:id="rId3"/>
            <a:extLst>
              <a:ext uri="{FF2B5EF4-FFF2-40B4-BE49-F238E27FC236}">
                <a16:creationId xmlns:a16="http://schemas.microsoft.com/office/drawing/2014/main" id="{6BDD6285-D7B4-4236-9241-3C7798F7D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77" y="-28029"/>
            <a:ext cx="1778435" cy="1633526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9CA692D3-0526-46AB-B8B6-5B201CEEFBC0}"/>
              </a:ext>
            </a:extLst>
          </p:cNvPr>
          <p:cNvSpPr/>
          <p:nvPr/>
        </p:nvSpPr>
        <p:spPr>
          <a:xfrm>
            <a:off x="490929" y="1405544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2" descr="Object Oriented Programming: A curated set of resources">
            <a:extLst>
              <a:ext uri="{FF2B5EF4-FFF2-40B4-BE49-F238E27FC236}">
                <a16:creationId xmlns:a16="http://schemas.microsoft.com/office/drawing/2014/main" id="{A7580241-F7E6-4A4F-B885-D5520F181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arenR"/>
            </a:pPr>
            <a:r>
              <a:rPr lang="tr-TR" dirty="0"/>
              <a:t>C# Nedir?</a:t>
            </a:r>
          </a:p>
          <a:p>
            <a:pPr>
              <a:buFont typeface="+mj-lt"/>
              <a:buAutoNum type="arabicParenR"/>
            </a:pPr>
            <a:r>
              <a:rPr lang="tr-TR" dirty="0"/>
              <a:t>C# Özellikleri </a:t>
            </a:r>
          </a:p>
          <a:p>
            <a:pPr>
              <a:buFont typeface="+mj-lt"/>
              <a:buAutoNum type="arabicParenR"/>
            </a:pPr>
            <a:r>
              <a:rPr lang="tr-TR" dirty="0"/>
              <a:t>C# Tarihçesi</a:t>
            </a:r>
          </a:p>
          <a:p>
            <a:pPr>
              <a:buFont typeface="+mj-lt"/>
              <a:buAutoNum type="arabicParenR"/>
            </a:pPr>
            <a:r>
              <a:rPr lang="tr-TR" dirty="0"/>
              <a:t>C# İsmi Nereden Geliyor?</a:t>
            </a:r>
          </a:p>
          <a:p>
            <a:pPr>
              <a:buFont typeface="+mj-lt"/>
              <a:buAutoNum type="arabicParenR"/>
            </a:pPr>
            <a:r>
              <a:rPr lang="tr-TR" dirty="0"/>
              <a:t>C# Kurulumu(Visual </a:t>
            </a:r>
            <a:r>
              <a:rPr lang="tr-TR" dirty="0" err="1"/>
              <a:t>Studio</a:t>
            </a:r>
            <a:r>
              <a:rPr lang="tr-TR" dirty="0"/>
              <a:t>)</a:t>
            </a:r>
          </a:p>
          <a:p>
            <a:pPr>
              <a:buFont typeface="+mj-lt"/>
              <a:buAutoNum type="arabicParenR"/>
            </a:pPr>
            <a:r>
              <a:rPr lang="tr-TR" dirty="0"/>
              <a:t>Kaynaklar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9E6DEBDC-868E-48C5-8316-305D8ACCA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7699271" y="1969317"/>
            <a:ext cx="2983684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4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119B20A2-A534-4B18-BCEA-DDD3194F8470}"/>
              </a:ext>
            </a:extLst>
          </p:cNvPr>
          <p:cNvSpPr/>
          <p:nvPr/>
        </p:nvSpPr>
        <p:spPr>
          <a:xfrm>
            <a:off x="9572776" y="6543161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C# Nedir?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6977675" cy="4589387"/>
          </a:xfrm>
        </p:spPr>
        <p:txBody>
          <a:bodyPr>
            <a:normAutofit/>
          </a:bodyPr>
          <a:lstStyle/>
          <a:p>
            <a:pPr algn="just"/>
            <a:r>
              <a:rPr lang="tr-TR" sz="1800" dirty="0"/>
              <a:t>Microsoft tarafından geliştirilen </a:t>
            </a:r>
            <a:r>
              <a:rPr lang="tr-TR" sz="1800" b="0" i="0" dirty="0">
                <a:solidFill>
                  <a:srgbClr val="222222"/>
                </a:solidFill>
                <a:effectLst/>
              </a:rPr>
              <a:t> bir programlama dilidir. Programlama dilleri arasında en çok tercih edilen C ve C++ ile etkileşimli şekilde geliştirilen ve modern bir kodlama sahip olan C#, birçok platform destekleyen Java dili ile de oldukça fazla benzerlik gösteriyor.</a:t>
            </a:r>
          </a:p>
          <a:p>
            <a:pPr algn="just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C Sharp - Vikipedi">
            <a:extLst>
              <a:ext uri="{FF2B5EF4-FFF2-40B4-BE49-F238E27FC236}">
                <a16:creationId xmlns:a16="http://schemas.microsoft.com/office/drawing/2014/main" id="{A20B9465-67C9-4E95-8690-98B832F0F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442" y="1871709"/>
            <a:ext cx="3546999" cy="354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C# Özellikleri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4589387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C#, Ö</a:t>
            </a:r>
            <a:r>
              <a:rPr lang="tr-TR" b="0" i="0" dirty="0">
                <a:effectLst/>
              </a:rPr>
              <a:t>ğrenmesi en kolay programlama dillerinden biridir.</a:t>
            </a:r>
          </a:p>
          <a:p>
            <a:pPr algn="just"/>
            <a:r>
              <a:rPr lang="tr-TR" dirty="0"/>
              <a:t>C#, G</a:t>
            </a:r>
            <a:r>
              <a:rPr lang="tr-TR" b="0" i="0" dirty="0">
                <a:effectLst/>
              </a:rPr>
              <a:t>üvenli, üretken ve hızlıdır. </a:t>
            </a:r>
          </a:p>
          <a:p>
            <a:pPr algn="just"/>
            <a:r>
              <a:rPr lang="tr-TR" dirty="0"/>
              <a:t>C#, A</a:t>
            </a:r>
            <a:r>
              <a:rPr lang="tr-TR" b="0" i="0" dirty="0">
                <a:effectLst/>
              </a:rPr>
              <a:t>çık kaynak kodludur. </a:t>
            </a:r>
          </a:p>
          <a:p>
            <a:pPr algn="just"/>
            <a:r>
              <a:rPr lang="tr-TR" dirty="0"/>
              <a:t>C#, H</a:t>
            </a:r>
            <a:r>
              <a:rPr lang="tr-TR" b="0" i="0" dirty="0">
                <a:effectLst/>
              </a:rPr>
              <a:t>er türlü yazılım uygulamasının dilidir.</a:t>
            </a:r>
          </a:p>
          <a:p>
            <a:pPr algn="just"/>
            <a:r>
              <a:rPr lang="tr-TR" dirty="0"/>
              <a:t>C#, </a:t>
            </a:r>
            <a:r>
              <a:rPr lang="tr-TR" b="0" i="0" dirty="0">
                <a:effectLst/>
              </a:rPr>
              <a:t>Windows tabanlı masaüstü uygulamaları oluşturmak için WPF, Windows Forms ve UWP teknolojileri sağlar.</a:t>
            </a:r>
          </a:p>
          <a:p>
            <a:pPr algn="just"/>
            <a:r>
              <a:rPr lang="tr-TR" dirty="0"/>
              <a:t>C#, B</a:t>
            </a:r>
            <a:r>
              <a:rPr lang="tr-TR" b="0" i="0" dirty="0">
                <a:effectLst/>
              </a:rPr>
              <a:t>ulut yerel programlama dilidir.</a:t>
            </a:r>
          </a:p>
          <a:p>
            <a:pPr algn="just"/>
            <a:r>
              <a:rPr lang="tr-TR" dirty="0"/>
              <a:t>C#, </a:t>
            </a:r>
            <a:r>
              <a:rPr lang="tr-TR" b="0" i="0" dirty="0">
                <a:effectLst/>
              </a:rPr>
              <a:t>Gelişen teknolojiler için bir dildir. </a:t>
            </a:r>
          </a:p>
          <a:p>
            <a:pPr algn="just"/>
            <a:r>
              <a:rPr lang="tr-TR" dirty="0"/>
              <a:t>C#,</a:t>
            </a:r>
            <a:r>
              <a:rPr lang="tr-TR" b="0" i="0" dirty="0">
                <a:effectLst/>
              </a:rPr>
              <a:t>.NET Framework platformunda </a:t>
            </a:r>
            <a:r>
              <a:rPr lang="tr-TR" b="0" i="0" dirty="0" err="1">
                <a:effectLst/>
              </a:rPr>
              <a:t>nesnesel</a:t>
            </a:r>
            <a:r>
              <a:rPr lang="tr-TR" b="0" i="0" dirty="0">
                <a:effectLst/>
              </a:rPr>
              <a:t> bir dildir.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8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C# Tarihçesi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2466973"/>
          </a:xfrm>
        </p:spPr>
        <p:txBody>
          <a:bodyPr>
            <a:normAutofit/>
          </a:bodyPr>
          <a:lstStyle/>
          <a:p>
            <a:pPr algn="just"/>
            <a:r>
              <a:rPr lang="tr-TR" sz="1800" b="0" i="0" dirty="0">
                <a:effectLst/>
              </a:rPr>
              <a:t>Microsoft tarafından ECMA ve ISO standartlarına göre geliştirilmiş orta seviye bir programlama dili olan C# zamanla bu standartların dışına çıkmış ve C# 3.0 ile birlikte kendi standardını oluşturmuştur. Dili tamamen .Net için geliştirmeye başlamıştır.  Sonuç olarak Microsoft hiçbir kurum ya da kuruluşa bağlı kalmaksızın, oldukça güçlü ve kullanışlı bir programlama dili geliştirmiştir.</a:t>
            </a:r>
          </a:p>
          <a:p>
            <a:pPr algn="just"/>
            <a:r>
              <a:rPr lang="tr-TR" sz="1800" b="0" i="0" dirty="0">
                <a:effectLst/>
              </a:rPr>
              <a:t>Yazılım dünyasında diller güçlü, orta ve zayıf olarak nitelendirilir. C# dilinin orta seviye bir dil olmasının sebebi ise hem günlük konuşma diline hem de makine diline  söz dizimi olarak eşit mesafede bulunmasıdır.</a:t>
            </a:r>
          </a:p>
          <a:p>
            <a:pPr algn="just"/>
            <a:endParaRPr lang="tr-TR" sz="1800" b="0" i="0" dirty="0">
              <a:solidFill>
                <a:srgbClr val="444444"/>
              </a:solidFill>
              <a:effectLst/>
            </a:endParaRPr>
          </a:p>
          <a:p>
            <a:pPr algn="just"/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3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C# Tarihçesi (devam)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1"/>
            <a:ext cx="10086552" cy="2260338"/>
          </a:xfrm>
        </p:spPr>
        <p:txBody>
          <a:bodyPr>
            <a:normAutofit/>
          </a:bodyPr>
          <a:lstStyle/>
          <a:p>
            <a:pPr algn="just"/>
            <a:r>
              <a:rPr lang="tr-TR" sz="1800" b="0" i="0" dirty="0">
                <a:effectLst/>
              </a:rPr>
              <a:t>C# dilini geliştiren ekibin başında </a:t>
            </a:r>
            <a:r>
              <a:rPr lang="tr-TR" sz="1800" b="0" i="0" dirty="0" err="1">
                <a:effectLst/>
              </a:rPr>
              <a:t>Anders</a:t>
            </a:r>
            <a:r>
              <a:rPr lang="tr-TR" sz="1800" b="0" i="0" dirty="0">
                <a:effectLst/>
              </a:rPr>
              <a:t> </a:t>
            </a:r>
            <a:r>
              <a:rPr lang="tr-TR" sz="1800" b="0" i="0" dirty="0" err="1">
                <a:effectLst/>
              </a:rPr>
              <a:t>Hejlsberg</a:t>
            </a:r>
            <a:r>
              <a:rPr lang="tr-TR" sz="1800" b="0" i="0" dirty="0">
                <a:effectLst/>
              </a:rPr>
              <a:t> bulunur. </a:t>
            </a:r>
            <a:r>
              <a:rPr lang="tr-TR" sz="1800" b="0" i="0" dirty="0" err="1">
                <a:effectLst/>
              </a:rPr>
              <a:t>Anders</a:t>
            </a:r>
            <a:r>
              <a:rPr lang="tr-TR" sz="1800" b="0" i="0" dirty="0">
                <a:effectLst/>
              </a:rPr>
              <a:t> </a:t>
            </a:r>
            <a:r>
              <a:rPr lang="tr-TR" sz="1800" b="0" i="0" dirty="0" err="1">
                <a:effectLst/>
              </a:rPr>
              <a:t>Hejlsberg</a:t>
            </a:r>
            <a:r>
              <a:rPr lang="tr-TR" sz="1800" b="0" i="0" dirty="0">
                <a:effectLst/>
              </a:rPr>
              <a:t> geliştirdiği bu dilde o dönemin en beğenilen ve en yaygın olan Nesne Yönelimli Dili olan Java dilinin söz </a:t>
            </a:r>
            <a:r>
              <a:rPr lang="tr-TR" sz="1800" b="0" i="0" dirty="0" err="1">
                <a:effectLst/>
              </a:rPr>
              <a:t>dizimini</a:t>
            </a:r>
            <a:r>
              <a:rPr lang="tr-TR" sz="1800" b="0" i="0" dirty="0">
                <a:effectLst/>
              </a:rPr>
              <a:t> kullanmıştır.</a:t>
            </a:r>
          </a:p>
          <a:p>
            <a:pPr algn="just"/>
            <a:endParaRPr lang="en-US" dirty="0"/>
          </a:p>
        </p:txBody>
      </p:sp>
      <p:pic>
        <p:nvPicPr>
          <p:cNvPr id="6" name="Picture 2" descr="The one who created languages">
            <a:extLst>
              <a:ext uri="{FF2B5EF4-FFF2-40B4-BE49-F238E27FC236}">
                <a16:creationId xmlns:a16="http://schemas.microsoft.com/office/drawing/2014/main" id="{7C0690F1-589C-400F-AF2B-D954BE044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913" y="2686358"/>
            <a:ext cx="5546778" cy="312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74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C# İsmi Nereden Geliyor?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1"/>
            <a:ext cx="10086552" cy="2260338"/>
          </a:xfrm>
        </p:spPr>
        <p:txBody>
          <a:bodyPr>
            <a:normAutofit/>
          </a:bodyPr>
          <a:lstStyle/>
          <a:p>
            <a:pPr algn="just"/>
            <a:r>
              <a:rPr lang="tr-TR" sz="1800" b="0" i="0" dirty="0">
                <a:effectLst/>
              </a:rPr>
              <a:t>Aslında bu sorunun cevabı oldukça basittir. C ve C++ dillerinden ismini almaktadır. Yani şöyle ki C dilinde bir tamsayı değişkeninin değerini artırmak için “++” işareti kullanılır. Bu yüzden C’den sonra geliştirilen ve nesne yönelimli birçok özelliği içinde barındıran C++ C’nin bir fazlası demektir. C# ise bu açıdan bakılırsa C’nin 2 fazlası ((C++)++) anlamına gelmektedir.</a:t>
            </a:r>
          </a:p>
          <a:p>
            <a:pPr algn="just"/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027BF82-9F77-463A-ACE7-7A168351B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485" y="3415961"/>
            <a:ext cx="5465030" cy="307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4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C# Kurulumu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59" y="1405650"/>
            <a:ext cx="9492597" cy="5364265"/>
          </a:xfrm>
        </p:spPr>
        <p:txBody>
          <a:bodyPr>
            <a:normAutofit/>
          </a:bodyPr>
          <a:lstStyle/>
          <a:p>
            <a:pPr algn="just"/>
            <a:r>
              <a:rPr lang="tr-TR" sz="1800" b="0" i="0" dirty="0">
                <a:effectLst/>
              </a:rPr>
              <a:t>İlk olarak Visual </a:t>
            </a:r>
            <a:r>
              <a:rPr lang="tr-TR" sz="1800" b="0" i="0" dirty="0" err="1">
                <a:effectLst/>
              </a:rPr>
              <a:t>Studio</a:t>
            </a:r>
            <a:r>
              <a:rPr lang="tr-TR" sz="1800" b="0" i="0" dirty="0">
                <a:effectLst/>
              </a:rPr>
              <a:t> kurulum dosyasını indirmek için Microsoft'un adresi olan aşağıda ki adrese giriş yapıyoruz.</a:t>
            </a:r>
          </a:p>
          <a:p>
            <a:pPr algn="just"/>
            <a:r>
              <a:rPr lang="tr-TR" sz="1800" b="0" i="0" dirty="0">
                <a:effectLst/>
              </a:rPr>
              <a:t>https://visualstudio.microsoft.com/tr/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4B68FAF-412E-4338-B491-3C66CB635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775" y="2523478"/>
            <a:ext cx="6876126" cy="412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5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C# Kurulumu (devam)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30"/>
            <a:ext cx="9655408" cy="1058920"/>
          </a:xfrm>
        </p:spPr>
        <p:txBody>
          <a:bodyPr>
            <a:normAutofit/>
          </a:bodyPr>
          <a:lstStyle/>
          <a:p>
            <a:pPr algn="just"/>
            <a:r>
              <a:rPr lang="tr-TR" sz="1800" b="0" i="0" dirty="0">
                <a:effectLst/>
              </a:rPr>
              <a:t>Açılan sayfa üzerinde 3 adet IDE olduğunu göreceksiniz. Bu </a:t>
            </a:r>
            <a:r>
              <a:rPr lang="tr-TR" sz="1800" b="0" i="0" dirty="0" err="1">
                <a:effectLst/>
              </a:rPr>
              <a:t>IDE’lerden</a:t>
            </a:r>
            <a:r>
              <a:rPr lang="tr-TR" sz="1800" b="0" i="0" dirty="0">
                <a:effectLst/>
              </a:rPr>
              <a:t> "Visual </a:t>
            </a:r>
            <a:r>
              <a:rPr lang="tr-TR" sz="1800" b="0" i="0" dirty="0" err="1">
                <a:effectLst/>
              </a:rPr>
              <a:t>Studio'yu</a:t>
            </a:r>
            <a:r>
              <a:rPr lang="tr-TR" sz="1800" b="0" i="0" dirty="0">
                <a:effectLst/>
              </a:rPr>
              <a:t> indirin" seçeneği altında "</a:t>
            </a:r>
            <a:r>
              <a:rPr lang="tr-TR" sz="1800" b="0" i="0" dirty="0" err="1">
                <a:effectLst/>
              </a:rPr>
              <a:t>Community</a:t>
            </a:r>
            <a:r>
              <a:rPr lang="tr-TR" sz="1800" b="0" i="0" dirty="0">
                <a:effectLst/>
              </a:rPr>
              <a:t> 2019" versiyonuna tıklıyoruz.</a:t>
            </a:r>
            <a:endParaRPr lang="en-US" sz="18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08C3809-B009-46F3-8FF9-9ACCAAFBE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407" y="2225187"/>
            <a:ext cx="7210889" cy="432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35731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260</TotalTime>
  <Words>652</Words>
  <Application>Microsoft Office PowerPoint</Application>
  <PresentationFormat>Geniş ekran</PresentationFormat>
  <Paragraphs>79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Duman</vt:lpstr>
      <vt:lpstr>C# Dilinin Tarihçesi ve Kurulumu</vt:lpstr>
      <vt:lpstr>İçindekiler</vt:lpstr>
      <vt:lpstr>C# Nedir? </vt:lpstr>
      <vt:lpstr>C# Özellikleri</vt:lpstr>
      <vt:lpstr>C# Tarihçesi</vt:lpstr>
      <vt:lpstr>C# Tarihçesi (devam)</vt:lpstr>
      <vt:lpstr>C# İsmi Nereden Geliyor?</vt:lpstr>
      <vt:lpstr>C# Kurulumu </vt:lpstr>
      <vt:lpstr>C# Kurulumu (devam)</vt:lpstr>
      <vt:lpstr>C# Kurulumu (devam)</vt:lpstr>
      <vt:lpstr>C# Kurulumu (devam)</vt:lpstr>
      <vt:lpstr>C# Kurulumu (devam)</vt:lpstr>
      <vt:lpstr>C# Kurulumu (devam)</vt:lpstr>
      <vt:lpstr>C# Kurulumu (devam)</vt:lpstr>
      <vt:lpstr>C# Kurulumu (devam)</vt:lpstr>
      <vt:lpstr>C# Kurulumu (devam)</vt:lpstr>
      <vt:lpstr>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Ahmet Nergiz</cp:lastModifiedBy>
  <cp:revision>47</cp:revision>
  <dcterms:created xsi:type="dcterms:W3CDTF">2020-04-15T07:57:29Z</dcterms:created>
  <dcterms:modified xsi:type="dcterms:W3CDTF">2021-06-10T13:56:11Z</dcterms:modified>
</cp:coreProperties>
</file>