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1" r:id="rId5"/>
    <p:sldId id="279" r:id="rId6"/>
    <p:sldId id="285" r:id="rId7"/>
    <p:sldId id="286" r:id="rId8"/>
    <p:sldId id="278" r:id="rId9"/>
    <p:sldId id="271" r:id="rId10"/>
    <p:sldId id="283" r:id="rId11"/>
    <p:sldId id="284" r:id="rId12"/>
    <p:sldId id="273" r:id="rId13"/>
    <p:sldId id="287" r:id="rId14"/>
    <p:sldId id="288" r:id="rId15"/>
    <p:sldId id="289" r:id="rId16"/>
    <p:sldId id="274" r:id="rId17"/>
    <p:sldId id="275" r:id="rId18"/>
    <p:sldId id="276" r:id="rId19"/>
    <p:sldId id="290" r:id="rId20"/>
    <p:sldId id="291" r:id="rId21"/>
    <p:sldId id="292" r:id="rId22"/>
    <p:sldId id="293" r:id="rId23"/>
    <p:sldId id="282"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3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92" d="100"/>
          <a:sy n="92"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6/11/2021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netbeans.apache.org/download/index,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eriakademi.com/java-ne-ise-yarar" TargetMode="External"/><Relationship Id="rId2" Type="http://schemas.openxmlformats.org/officeDocument/2006/relationships/hyperlink" Target="https://www.hataverdi.com/java-nedir-ne-ise-yarar-nerelerde-kullanilir/2013/12/" TargetMode="External"/><Relationship Id="rId1" Type="http://schemas.openxmlformats.org/officeDocument/2006/relationships/slideLayout" Target="../slideLayouts/slideLayout2.xml"/><Relationship Id="rId6" Type="http://schemas.openxmlformats.org/officeDocument/2006/relationships/hyperlink" Target="https://tr.m.wikipedia.org/wiki/NetBeans" TargetMode="External"/><Relationship Id="rId5" Type="http://schemas.openxmlformats.org/officeDocument/2006/relationships/hyperlink" Target="http://berkay22demirel.blogspot.com/2018/11/java-jdk-java-development-kit-nedir.html?m=0" TargetMode="External"/><Relationship Id="rId4" Type="http://schemas.openxmlformats.org/officeDocument/2006/relationships/hyperlink" Target="http://www.sakirmehmetoglu.com.tr/jdk-ve-jre-nedi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avadl.oracle.com/webapps/download/AutoDL?BundleId=244584_d7fc238d0cbf4b0dac67be84580cfb4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065219" y="2210378"/>
            <a:ext cx="10450398" cy="888718"/>
          </a:xfrm>
        </p:spPr>
        <p:txBody>
          <a:bodyPr>
            <a:normAutofit/>
          </a:bodyPr>
          <a:lstStyle/>
          <a:p>
            <a:pPr algn="ctr"/>
            <a:r>
              <a:rPr lang="az-Latn-AZ"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Apache NetBeans IDE(Kurulumu ve Tanıtımı)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az-Latn-AZ" b="1" dirty="0" smtClean="0">
                <a:solidFill>
                  <a:schemeClr val="tx1"/>
                </a:solidFill>
              </a:rPr>
              <a:t>Ayhan Nasirli 1911404072</a:t>
            </a:r>
            <a:endParaRPr lang="tr-TR" b="1" dirty="0">
              <a:solidFill>
                <a:schemeClr val="tx1"/>
              </a:solidFill>
            </a:endParaRPr>
          </a:p>
          <a:p>
            <a:r>
              <a:rPr lang="tr-TR" dirty="0">
                <a:solidFill>
                  <a:schemeClr val="tx1"/>
                </a:solidFill>
              </a:rPr>
              <a:t>Tarih                            : </a:t>
            </a:r>
            <a:r>
              <a:rPr lang="az-Latn-AZ" dirty="0" smtClean="0">
                <a:solidFill>
                  <a:schemeClr val="tx1"/>
                </a:solidFill>
              </a:rPr>
              <a:t>16</a:t>
            </a:r>
            <a:r>
              <a:rPr lang="tr-TR" dirty="0" smtClean="0">
                <a:solidFill>
                  <a:schemeClr val="tx1"/>
                </a:solidFill>
              </a:rPr>
              <a:t>/0</a:t>
            </a:r>
            <a:r>
              <a:rPr lang="az-Latn-AZ" dirty="0">
                <a:solidFill>
                  <a:schemeClr val="tx1"/>
                </a:solidFill>
              </a:rPr>
              <a:t>6</a:t>
            </a:r>
            <a:r>
              <a:rPr lang="tr-TR" dirty="0" smtClean="0">
                <a:solidFill>
                  <a:schemeClr val="tx1"/>
                </a:solidFill>
              </a:rPr>
              <a:t>/2021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xmlns=""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3" name="Resim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6166" y="4529540"/>
            <a:ext cx="3550894" cy="1913044"/>
          </a:xfrm>
          <a:prstGeom prst="rect">
            <a:avLst/>
          </a:prstGeom>
          <a:ln>
            <a:noFill/>
          </a:ln>
          <a:effectLst>
            <a:softEdge rad="112500"/>
          </a:effectLst>
        </p:spPr>
      </p:pic>
      <p:pic>
        <p:nvPicPr>
          <p:cNvPr id="9" name="Resim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8463" y="179000"/>
            <a:ext cx="1987153" cy="1680973"/>
          </a:xfrm>
          <a:prstGeom prst="ellipse">
            <a:avLst/>
          </a:prstGeom>
          <a:ln>
            <a:noFill/>
          </a:ln>
          <a:effectLst>
            <a:softEdge rad="112500"/>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16179" y="329899"/>
            <a:ext cx="8911687" cy="1280890"/>
          </a:xfrm>
        </p:spPr>
        <p:txBody>
          <a:bodyPr/>
          <a:lstStyle/>
          <a:p>
            <a:r>
              <a:rPr lang="az-Latn-AZ" dirty="0"/>
              <a:t>JVM(Java Virtual Machine</a:t>
            </a:r>
            <a:r>
              <a:rPr lang="az-Latn-AZ" dirty="0" smtClean="0"/>
              <a:t>)</a:t>
            </a:r>
            <a:endParaRPr lang="az-Latn-AZ" dirty="0"/>
          </a:p>
        </p:txBody>
      </p:sp>
      <p:sp>
        <p:nvSpPr>
          <p:cNvPr id="3" name="İçerik Yer Tutucusu 2"/>
          <p:cNvSpPr>
            <a:spLocks noGrp="1"/>
          </p:cNvSpPr>
          <p:nvPr>
            <p:ph idx="1"/>
          </p:nvPr>
        </p:nvSpPr>
        <p:spPr>
          <a:xfrm>
            <a:off x="1311579" y="1610789"/>
            <a:ext cx="8915400" cy="3777622"/>
          </a:xfrm>
        </p:spPr>
        <p:txBody>
          <a:bodyPr/>
          <a:lstStyle/>
          <a:p>
            <a:r>
              <a:rPr lang="az-Latn-AZ" dirty="0"/>
              <a:t>JVM (Java Sanal Makinesi) bir soyut makinedir. Java Sanal Makinesi (JVM), Java bytecode’nu makine diline çevirme özelliğine sahiptir. JVM, Java Çalışma Ortamının (JRE) bir parçası olarak mevcuttur. Fonksiyonu ise başka programlama dillerinde, derleyici, belirli bir sistem için makine kodu hazırlar. Ancak, Java derleyicisi, Java Sanal Makinesi olarak bilinen bir Sanal Makine için kod hazırlar.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13867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16180" y="329899"/>
            <a:ext cx="8911687" cy="1280890"/>
          </a:xfrm>
        </p:spPr>
        <p:txBody>
          <a:bodyPr/>
          <a:lstStyle/>
          <a:p>
            <a:r>
              <a:rPr lang="az-Latn-AZ" dirty="0"/>
              <a:t>JRE(Java Runtime Environment</a:t>
            </a:r>
            <a:r>
              <a:rPr lang="az-Latn-AZ" dirty="0" smtClean="0"/>
              <a:t>)</a:t>
            </a:r>
            <a:endParaRPr lang="az-Latn-AZ" dirty="0"/>
          </a:p>
        </p:txBody>
      </p:sp>
      <p:sp>
        <p:nvSpPr>
          <p:cNvPr id="3" name="İçerik Yer Tutucusu 2"/>
          <p:cNvSpPr>
            <a:spLocks noGrp="1"/>
          </p:cNvSpPr>
          <p:nvPr>
            <p:ph idx="1"/>
          </p:nvPr>
        </p:nvSpPr>
        <p:spPr>
          <a:xfrm>
            <a:off x="1311579" y="1499754"/>
            <a:ext cx="8915400" cy="3777622"/>
          </a:xfrm>
        </p:spPr>
        <p:txBody>
          <a:bodyPr/>
          <a:lstStyle/>
          <a:p>
            <a:r>
              <a:rPr lang="az-Latn-AZ" dirty="0"/>
              <a:t>JRE (</a:t>
            </a:r>
            <a:r>
              <a:rPr lang="az-Latn-AZ" dirty="0" smtClean="0"/>
              <a:t>Java Runtime Environment), </a:t>
            </a:r>
            <a:r>
              <a:rPr lang="az-Latn-AZ" dirty="0"/>
              <a:t>java dilinde uygulama geliştiren bir araçtır. Java Runtime Environmet, Java Virtual Machine platformuyla birlikte çalışır. Ve aynı zamanda kütüphaneler ile sınıfları destekler. JRE, Java Geliştirici Kiti yani JDK'nın bir parçasıdır.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69166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97329" y="329899"/>
            <a:ext cx="8911687" cy="1280890"/>
          </a:xfrm>
        </p:spPr>
        <p:txBody>
          <a:bodyPr/>
          <a:lstStyle/>
          <a:p>
            <a:r>
              <a:rPr lang="az-Latn-AZ" dirty="0"/>
              <a:t>JDK(Java Development Kit) (Kurulumu</a:t>
            </a:r>
            <a:r>
              <a:rPr lang="az-Latn-AZ" dirty="0" smtClean="0"/>
              <a:t>)</a:t>
            </a:r>
            <a:endParaRPr lang="az-Latn-AZ" dirty="0"/>
          </a:p>
        </p:txBody>
      </p:sp>
      <p:sp>
        <p:nvSpPr>
          <p:cNvPr id="3" name="İçerik Yer Tutucusu 2"/>
          <p:cNvSpPr>
            <a:spLocks noGrp="1"/>
          </p:cNvSpPr>
          <p:nvPr>
            <p:ph idx="1"/>
          </p:nvPr>
        </p:nvSpPr>
        <p:spPr>
          <a:xfrm>
            <a:off x="1311579" y="1039289"/>
            <a:ext cx="10783439" cy="3777622"/>
          </a:xfrm>
        </p:spPr>
        <p:txBody>
          <a:bodyPr/>
          <a:lstStyle/>
          <a:p>
            <a:r>
              <a:rPr lang="az-Latn-AZ" dirty="0" smtClean="0"/>
              <a:t>İlk önce Tarayıcıya JDK indir diye aratıyoruz.Sonra çıkan ilk sayfa Oracle.com`un sayfası olacaktır ona tıkladıkdan sonra sizi, JDK`nın en son sürümünü indirmek için yönlendirecektir</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Resim 4"/>
          <p:cNvPicPr>
            <a:picLocks noChangeAspect="1"/>
          </p:cNvPicPr>
          <p:nvPr/>
        </p:nvPicPr>
        <p:blipFill rotWithShape="1">
          <a:blip r:embed="rId2"/>
          <a:srcRect l="470" t="11015" r="624" b="4131"/>
          <a:stretch/>
        </p:blipFill>
        <p:spPr>
          <a:xfrm>
            <a:off x="133350" y="1610789"/>
            <a:ext cx="12058650" cy="5247211"/>
          </a:xfrm>
          <a:prstGeom prst="rect">
            <a:avLst/>
          </a:prstGeom>
        </p:spPr>
      </p:pic>
    </p:spTree>
    <p:extLst>
      <p:ext uri="{BB962C8B-B14F-4D97-AF65-F5344CB8AC3E}">
        <p14:creationId xmlns:p14="http://schemas.microsoft.com/office/powerpoint/2010/main" val="102856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çerik Yer Tutucusu 9"/>
          <p:cNvSpPr>
            <a:spLocks noGrp="1"/>
          </p:cNvSpPr>
          <p:nvPr>
            <p:ph idx="1"/>
          </p:nvPr>
        </p:nvSpPr>
        <p:spPr>
          <a:xfrm>
            <a:off x="1606854" y="231474"/>
            <a:ext cx="8356296" cy="1704976"/>
          </a:xfrm>
        </p:spPr>
        <p:txBody>
          <a:bodyPr/>
          <a:lstStyle/>
          <a:p>
            <a:r>
              <a:rPr lang="az-Latn-AZ" dirty="0" smtClean="0"/>
              <a:t>JDK indirme butonuna tıkladıkta bizi böyle sayfa karşılıyacaktır</a:t>
            </a:r>
          </a:p>
          <a:p>
            <a:pPr marL="0" indent="0">
              <a:buNone/>
            </a:pPr>
            <a:r>
              <a:rPr lang="az-Latn-AZ" dirty="0" smtClean="0"/>
              <a:t>    Bize lazım olan JDK`yı seçip indiriyoruz.Bana lazım olan </a:t>
            </a:r>
            <a:r>
              <a:rPr lang="en-US" dirty="0" smtClean="0"/>
              <a:t>Windows</a:t>
            </a:r>
            <a:r>
              <a:rPr lang="az-Latn-AZ" dirty="0" smtClean="0"/>
              <a:t> sürümü olacak o yüzden ben </a:t>
            </a:r>
            <a:r>
              <a:rPr lang="en-US" dirty="0" smtClean="0"/>
              <a:t>Windows </a:t>
            </a:r>
            <a:r>
              <a:rPr lang="az-Latn-AZ" dirty="0" smtClean="0"/>
              <a:t>64 bitlik olanını yükleyeceğim</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854" y="1593550"/>
            <a:ext cx="8544462" cy="4435775"/>
          </a:xfrm>
          <a:prstGeom prst="rect">
            <a:avLst/>
          </a:prstGeom>
        </p:spPr>
      </p:pic>
    </p:spTree>
    <p:extLst>
      <p:ext uri="{BB962C8B-B14F-4D97-AF65-F5344CB8AC3E}">
        <p14:creationId xmlns:p14="http://schemas.microsoft.com/office/powerpoint/2010/main" val="3050071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138" y="657225"/>
            <a:ext cx="8307313" cy="4457700"/>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35835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916" y="0"/>
            <a:ext cx="3773365" cy="2857500"/>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79" y="0"/>
            <a:ext cx="3802171" cy="2857500"/>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50" y="3082804"/>
            <a:ext cx="3629025" cy="2779833"/>
          </a:xfrm>
          <a:prstGeom prst="rect">
            <a:avLst/>
          </a:prstGeom>
        </p:spPr>
      </p:pic>
    </p:spTree>
    <p:extLst>
      <p:ext uri="{BB962C8B-B14F-4D97-AF65-F5344CB8AC3E}">
        <p14:creationId xmlns:p14="http://schemas.microsoft.com/office/powerpoint/2010/main" val="310318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26571" y="329899"/>
            <a:ext cx="8911687" cy="1280890"/>
          </a:xfrm>
        </p:spPr>
        <p:txBody>
          <a:bodyPr/>
          <a:lstStyle/>
          <a:p>
            <a:r>
              <a:rPr lang="az-Latn-AZ" dirty="0"/>
              <a:t>Apache NetBeans IDE (Nedir</a:t>
            </a:r>
            <a:r>
              <a:rPr lang="en-US" dirty="0"/>
              <a:t>?</a:t>
            </a:r>
            <a:r>
              <a:rPr lang="az-Latn-AZ" dirty="0" smtClean="0"/>
              <a:t>)</a:t>
            </a:r>
            <a:endParaRPr lang="az-Latn-AZ" dirty="0"/>
          </a:p>
        </p:txBody>
      </p:sp>
      <p:sp>
        <p:nvSpPr>
          <p:cNvPr id="3" name="İçerik Yer Tutucusu 2"/>
          <p:cNvSpPr>
            <a:spLocks noGrp="1"/>
          </p:cNvSpPr>
          <p:nvPr>
            <p:ph idx="1"/>
          </p:nvPr>
        </p:nvSpPr>
        <p:spPr>
          <a:xfrm>
            <a:off x="1311579" y="1510145"/>
            <a:ext cx="8915400" cy="3777622"/>
          </a:xfrm>
        </p:spPr>
        <p:txBody>
          <a:bodyPr/>
          <a:lstStyle/>
          <a:p>
            <a:r>
              <a:rPr lang="az-Latn-AZ" dirty="0"/>
              <a:t>NetBeans, Oracle tarafından geliştirilmiş bir Java geliştirme ortamıdır (IDE). Ayrıca ücretsiz olarak kullanılmaktadır. Özellikle kullanıcı arayüzü tasarımında sağladığı kolaylıklar için daha çok kullanılmaktadır.  Eclipse kadar popüler olmasa da popülerliği giderek gelişmektedir.</a:t>
            </a:r>
            <a:endParaRPr lang="az-Latn-AZ"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579603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16180" y="325995"/>
            <a:ext cx="8911687" cy="1280890"/>
          </a:xfrm>
        </p:spPr>
        <p:txBody>
          <a:bodyPr/>
          <a:lstStyle/>
          <a:p>
            <a:r>
              <a:rPr lang="az-Latn-AZ" dirty="0"/>
              <a:t>Apache NetBeans IDE </a:t>
            </a:r>
            <a:r>
              <a:rPr lang="az-Latn-AZ" dirty="0" smtClean="0"/>
              <a:t>(Hakkında)</a:t>
            </a:r>
            <a:r>
              <a:rPr lang="az-Latn-AZ" dirty="0"/>
              <a:t/>
            </a:r>
            <a:br>
              <a:rPr lang="az-Latn-AZ" dirty="0"/>
            </a:br>
            <a:endParaRPr lang="az-Latn-AZ" dirty="0"/>
          </a:p>
        </p:txBody>
      </p:sp>
      <p:sp>
        <p:nvSpPr>
          <p:cNvPr id="3" name="İçerik Yer Tutucusu 2"/>
          <p:cNvSpPr>
            <a:spLocks noGrp="1"/>
          </p:cNvSpPr>
          <p:nvPr>
            <p:ph idx="1"/>
          </p:nvPr>
        </p:nvSpPr>
        <p:spPr>
          <a:xfrm>
            <a:off x="1311579" y="1499754"/>
            <a:ext cx="8915400" cy="3777622"/>
          </a:xfrm>
        </p:spPr>
        <p:txBody>
          <a:bodyPr/>
          <a:lstStyle/>
          <a:p>
            <a:pPr>
              <a:buSzPct val="100000"/>
              <a:buFont typeface="Wingdings 3" panose="05040102010807070707" pitchFamily="18" charset="2"/>
              <a:buChar char=""/>
            </a:pPr>
            <a:r>
              <a:rPr lang="az-Latn-AZ" b="1" dirty="0"/>
              <a:t>Java</a:t>
            </a:r>
            <a:r>
              <a:rPr lang="az-Latn-AZ" dirty="0"/>
              <a:t> , </a:t>
            </a:r>
            <a:r>
              <a:rPr lang="az-Latn-AZ" b="1" dirty="0"/>
              <a:t>C/C++</a:t>
            </a:r>
            <a:r>
              <a:rPr lang="az-Latn-AZ" dirty="0"/>
              <a:t>,</a:t>
            </a:r>
            <a:r>
              <a:rPr lang="az-Latn-AZ" b="1" dirty="0"/>
              <a:t> PHP </a:t>
            </a:r>
            <a:r>
              <a:rPr lang="az-Latn-AZ" dirty="0"/>
              <a:t>ve</a:t>
            </a:r>
            <a:r>
              <a:rPr lang="az-Latn-AZ" b="1" dirty="0"/>
              <a:t> HTML5 </a:t>
            </a:r>
            <a:r>
              <a:rPr lang="az-Latn-AZ" dirty="0"/>
              <a:t>diliyle profesyonel masaüstü, Web ve Mobil uygulamaları, kurumsal gibi uygulamaları geliştirmek için bir çok araçlar gerekli. Netbeans IDE, bu gerekli olan tüm araçları içinde barındırır. Netbeans IDE'nin kurulumu kolaydır, kullanıma hazır gelir ve </a:t>
            </a:r>
            <a:r>
              <a:rPr lang="az-Latn-AZ" b="1" dirty="0"/>
              <a:t>Windows</a:t>
            </a:r>
            <a:r>
              <a:rPr lang="az-Latn-AZ" dirty="0"/>
              <a:t>,</a:t>
            </a:r>
            <a:r>
              <a:rPr lang="az-Latn-AZ" b="1" dirty="0"/>
              <a:t> Linux</a:t>
            </a:r>
            <a:r>
              <a:rPr lang="az-Latn-AZ" dirty="0"/>
              <a:t>,</a:t>
            </a:r>
            <a:r>
              <a:rPr lang="az-Latn-AZ" b="1" dirty="0"/>
              <a:t> Mac OS X </a:t>
            </a:r>
            <a:r>
              <a:rPr lang="az-Latn-AZ" dirty="0"/>
              <a:t>ve</a:t>
            </a:r>
            <a:r>
              <a:rPr lang="az-Latn-AZ" b="1" dirty="0"/>
              <a:t> Solaris</a:t>
            </a:r>
            <a:r>
              <a:rPr lang="az-Latn-AZ" dirty="0"/>
              <a:t> de dahil olmak üzere birçok platformda çalışır.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1529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95398" y="329899"/>
            <a:ext cx="8911687" cy="1280890"/>
          </a:xfrm>
        </p:spPr>
        <p:txBody>
          <a:bodyPr/>
          <a:lstStyle/>
          <a:p>
            <a:r>
              <a:rPr lang="az-Latn-AZ" dirty="0"/>
              <a:t>Apache NetBeans IDE (Kurulumu</a:t>
            </a:r>
            <a:r>
              <a:rPr lang="az-Latn-AZ" dirty="0" smtClean="0"/>
              <a:t>)</a:t>
            </a:r>
            <a:endParaRPr lang="az-Latn-AZ" dirty="0"/>
          </a:p>
        </p:txBody>
      </p:sp>
      <p:sp>
        <p:nvSpPr>
          <p:cNvPr id="3" name="İçerik Yer Tutucusu 2"/>
          <p:cNvSpPr>
            <a:spLocks noGrp="1"/>
          </p:cNvSpPr>
          <p:nvPr>
            <p:ph idx="1"/>
          </p:nvPr>
        </p:nvSpPr>
        <p:spPr>
          <a:xfrm>
            <a:off x="1591684" y="970344"/>
            <a:ext cx="10505065" cy="2171699"/>
          </a:xfrm>
        </p:spPr>
        <p:txBody>
          <a:bodyPr/>
          <a:lstStyle/>
          <a:p>
            <a:r>
              <a:rPr lang="az-Latn-AZ" dirty="0" smtClean="0"/>
              <a:t>NetBeans`ı sitesinden istediğiniz dilde, istediğiniz özelliklerde indirme yapa bilirsiniz </a:t>
            </a:r>
          </a:p>
          <a:p>
            <a:r>
              <a:rPr lang="az-Latn-AZ" u="sng" dirty="0" smtClean="0">
                <a:hlinkClick r:id="rId2"/>
              </a:rPr>
              <a:t>https</a:t>
            </a:r>
            <a:r>
              <a:rPr lang="en-US" u="sng" dirty="0" smtClean="0">
                <a:hlinkClick r:id="rId2"/>
              </a:rPr>
              <a:t>:</a:t>
            </a:r>
            <a:r>
              <a:rPr lang="az-Latn-AZ" u="sng" dirty="0" smtClean="0">
                <a:hlinkClick r:id="rId2"/>
              </a:rPr>
              <a:t>//netbeans.apache.org/do</a:t>
            </a:r>
            <a:r>
              <a:rPr lang="en-US" u="sng" dirty="0" err="1" smtClean="0">
                <a:hlinkClick r:id="rId2"/>
              </a:rPr>
              <a:t>wnload</a:t>
            </a:r>
            <a:r>
              <a:rPr lang="en-US" u="sng" dirty="0" smtClean="0">
                <a:hlinkClick r:id="rId2"/>
              </a:rPr>
              <a:t>/index</a:t>
            </a:r>
            <a:r>
              <a:rPr lang="az-Latn-AZ" u="sng" dirty="0" smtClean="0">
                <a:hlinkClick r:id="rId2"/>
              </a:rPr>
              <a:t>.</a:t>
            </a:r>
            <a:r>
              <a:rPr lang="en-US" u="sng" dirty="0" smtClean="0">
                <a:hlinkClick r:id="rId2"/>
              </a:rPr>
              <a:t>html</a:t>
            </a:r>
            <a:r>
              <a:rPr lang="en-US" u="sng" dirty="0" smtClean="0"/>
              <a:t> </a:t>
            </a:r>
            <a:r>
              <a:rPr lang="az-Latn-AZ" dirty="0" smtClean="0"/>
              <a:t>istediğiniz sürümü buradan indire bilirsiniz </a:t>
            </a:r>
          </a:p>
          <a:p>
            <a:r>
              <a:rPr lang="az-Latn-AZ" dirty="0" smtClean="0">
                <a:solidFill>
                  <a:srgbClr val="0070C0"/>
                </a:solidFill>
              </a:rPr>
              <a:t>Mavi</a:t>
            </a:r>
            <a:r>
              <a:rPr lang="az-Latn-AZ" dirty="0" smtClean="0"/>
              <a:t>(Özellikler kısmında) Güncelleme ile birlikte gelen özelliklere baka bilirsiniz</a:t>
            </a:r>
          </a:p>
          <a:p>
            <a:r>
              <a:rPr lang="az-Latn-AZ" dirty="0" smtClean="0">
                <a:solidFill>
                  <a:srgbClr val="00B050"/>
                </a:solidFill>
              </a:rPr>
              <a:t>Yeşil</a:t>
            </a:r>
            <a:r>
              <a:rPr lang="az-Latn-AZ" dirty="0" smtClean="0"/>
              <a:t>(İndir kısmında) Dilediğiniz sürümü indire bilirisiniz</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Resim 4"/>
          <p:cNvPicPr>
            <a:picLocks noChangeAspect="1"/>
          </p:cNvPicPr>
          <p:nvPr/>
        </p:nvPicPr>
        <p:blipFill rotWithShape="1">
          <a:blip r:embed="rId3"/>
          <a:srcRect t="11193" b="4391"/>
          <a:stretch/>
        </p:blipFill>
        <p:spPr>
          <a:xfrm>
            <a:off x="531812" y="2800350"/>
            <a:ext cx="11250613" cy="4057649"/>
          </a:xfrm>
          <a:prstGeom prst="rect">
            <a:avLst/>
          </a:prstGeom>
        </p:spPr>
      </p:pic>
    </p:spTree>
    <p:extLst>
      <p:ext uri="{BB962C8B-B14F-4D97-AF65-F5344CB8AC3E}">
        <p14:creationId xmlns:p14="http://schemas.microsoft.com/office/powerpoint/2010/main" val="1963556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89087" y="590550"/>
            <a:ext cx="8915400" cy="2143125"/>
          </a:xfrm>
        </p:spPr>
        <p:txBody>
          <a:bodyPr/>
          <a:lstStyle/>
          <a:p>
            <a:r>
              <a:rPr lang="az-Latn-AZ" dirty="0" smtClean="0"/>
              <a:t>İndirdikten sonra tıklayarak açıyoruz</a:t>
            </a:r>
          </a:p>
          <a:p>
            <a:r>
              <a:rPr lang="az-Latn-AZ" dirty="0" smtClean="0"/>
              <a:t>Next Tıklayarak devam ediyoruz</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281" y="1586563"/>
            <a:ext cx="7698293" cy="4572460"/>
          </a:xfrm>
          <a:prstGeom prst="rect">
            <a:avLst/>
          </a:prstGeom>
        </p:spPr>
      </p:pic>
    </p:spTree>
    <p:extLst>
      <p:ext uri="{BB962C8B-B14F-4D97-AF65-F5344CB8AC3E}">
        <p14:creationId xmlns:p14="http://schemas.microsoft.com/office/powerpoint/2010/main" val="293650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626571" y="335488"/>
            <a:ext cx="8911687" cy="1280890"/>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311579" y="1574380"/>
            <a:ext cx="8915400" cy="3777622"/>
          </a:xfrm>
        </p:spPr>
        <p:txBody>
          <a:bodyPr>
            <a:normAutofit fontScale="92500" lnSpcReduction="20000"/>
          </a:bodyPr>
          <a:lstStyle/>
          <a:p>
            <a:r>
              <a:rPr lang="az-Latn-AZ" dirty="0" smtClean="0"/>
              <a:t>Java (Nedir</a:t>
            </a:r>
            <a:r>
              <a:rPr lang="en-US" dirty="0" smtClean="0"/>
              <a:t>?</a:t>
            </a:r>
            <a:r>
              <a:rPr lang="az-Latn-AZ" dirty="0" smtClean="0"/>
              <a:t>)</a:t>
            </a:r>
          </a:p>
          <a:p>
            <a:r>
              <a:rPr lang="az-Latn-AZ" dirty="0" smtClean="0"/>
              <a:t>Java (Hakkında)</a:t>
            </a:r>
          </a:p>
          <a:p>
            <a:r>
              <a:rPr lang="az-Latn-AZ" dirty="0" smtClean="0"/>
              <a:t>Java (Kurulumu)</a:t>
            </a:r>
          </a:p>
          <a:p>
            <a:r>
              <a:rPr lang="az-Latn-AZ" dirty="0" smtClean="0"/>
              <a:t>JDK(Java Development Kit) (Nedir</a:t>
            </a:r>
            <a:r>
              <a:rPr lang="en-US" dirty="0" smtClean="0"/>
              <a:t>?</a:t>
            </a:r>
            <a:r>
              <a:rPr lang="az-Latn-AZ" dirty="0" smtClean="0"/>
              <a:t>)</a:t>
            </a:r>
          </a:p>
          <a:p>
            <a:r>
              <a:rPr lang="az-Latn-AZ" dirty="0" smtClean="0"/>
              <a:t>JDK(Java Development Kit) (Hakkında)</a:t>
            </a:r>
          </a:p>
          <a:p>
            <a:r>
              <a:rPr lang="az-Latn-AZ" dirty="0" smtClean="0"/>
              <a:t>JDK(Java </a:t>
            </a:r>
            <a:r>
              <a:rPr lang="az-Latn-AZ" dirty="0"/>
              <a:t>Development Kit) </a:t>
            </a:r>
            <a:r>
              <a:rPr lang="az-Latn-AZ" dirty="0" smtClean="0"/>
              <a:t>(Kurulumu)</a:t>
            </a:r>
            <a:endParaRPr lang="az-Latn-AZ" dirty="0"/>
          </a:p>
          <a:p>
            <a:r>
              <a:rPr lang="az-Latn-AZ" dirty="0" smtClean="0"/>
              <a:t>Apache NetBeans IDE (Nedir</a:t>
            </a:r>
            <a:r>
              <a:rPr lang="en-US" dirty="0" smtClean="0"/>
              <a:t>?</a:t>
            </a:r>
            <a:r>
              <a:rPr lang="az-Latn-AZ" dirty="0" smtClean="0"/>
              <a:t>)</a:t>
            </a:r>
          </a:p>
          <a:p>
            <a:r>
              <a:rPr lang="az-Latn-AZ" dirty="0"/>
              <a:t>Apache NetBeans IDE </a:t>
            </a:r>
            <a:r>
              <a:rPr lang="az-Latn-AZ" dirty="0" smtClean="0"/>
              <a:t>(Hakkında)</a:t>
            </a:r>
          </a:p>
          <a:p>
            <a:r>
              <a:rPr lang="az-Latn-AZ" dirty="0"/>
              <a:t>Apache NetBeans IDE </a:t>
            </a:r>
            <a:r>
              <a:rPr lang="az-Latn-AZ" dirty="0" smtClean="0"/>
              <a:t>(Kurulumu)</a:t>
            </a:r>
          </a:p>
          <a:p>
            <a:r>
              <a:rPr lang="az-Latn-AZ" dirty="0"/>
              <a:t>Apache NetBeans IDE </a:t>
            </a:r>
            <a:r>
              <a:rPr lang="az-Latn-AZ" dirty="0" smtClean="0"/>
              <a:t>(Tanıtım)</a:t>
            </a:r>
            <a:endParaRPr lang="az-Latn-AZ" dirty="0"/>
          </a:p>
          <a:p>
            <a:r>
              <a:rPr lang="az-Latn-AZ" dirty="0" smtClean="0"/>
              <a:t>Kaynaklar</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3"/>
          <a:srcRect/>
          <a:stretch/>
        </p:blipFill>
        <p:spPr bwMode="auto">
          <a:xfrm>
            <a:off x="6680961" y="1402773"/>
            <a:ext cx="2983684" cy="39492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xmlns=""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46237" y="787782"/>
            <a:ext cx="8915400" cy="1676400"/>
          </a:xfrm>
        </p:spPr>
        <p:txBody>
          <a:bodyPr/>
          <a:lstStyle/>
          <a:p>
            <a:r>
              <a:rPr lang="az-Latn-AZ" dirty="0" smtClean="0"/>
              <a:t>Lisans koşullarını okuyub kabul etdikten sonra Next Tıklayıp devam ediyoruz</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78" y="1152907"/>
            <a:ext cx="6145721" cy="5124978"/>
          </a:xfrm>
          <a:prstGeom prst="rect">
            <a:avLst/>
          </a:prstGeom>
        </p:spPr>
      </p:pic>
    </p:spTree>
    <p:extLst>
      <p:ext uri="{BB962C8B-B14F-4D97-AF65-F5344CB8AC3E}">
        <p14:creationId xmlns:p14="http://schemas.microsoft.com/office/powerpoint/2010/main" val="2848813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84337" y="422656"/>
            <a:ext cx="8915400" cy="1095375"/>
          </a:xfrm>
        </p:spPr>
        <p:txBody>
          <a:bodyPr>
            <a:normAutofit lnSpcReduction="10000"/>
          </a:bodyPr>
          <a:lstStyle/>
          <a:p>
            <a:r>
              <a:rPr lang="az-Latn-AZ" dirty="0" smtClean="0"/>
              <a:t>İlk`inde IDE`mizin nereye kurulacağını soruyor.</a:t>
            </a:r>
          </a:p>
          <a:p>
            <a:r>
              <a:rPr lang="az-Latn-AZ" dirty="0" smtClean="0"/>
              <a:t>İki`ncide JDK Konumunu veriyoruz.</a:t>
            </a:r>
          </a:p>
          <a:p>
            <a:r>
              <a:rPr lang="az-Latn-AZ" dirty="0" smtClean="0"/>
              <a:t>Next tıklayıp devam ediyoruz.</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432" y="1518031"/>
            <a:ext cx="5875209" cy="4642257"/>
          </a:xfrm>
          <a:prstGeom prst="rect">
            <a:avLst/>
          </a:prstGeom>
        </p:spPr>
      </p:pic>
    </p:spTree>
    <p:extLst>
      <p:ext uri="{BB962C8B-B14F-4D97-AF65-F5344CB8AC3E}">
        <p14:creationId xmlns:p14="http://schemas.microsoft.com/office/powerpoint/2010/main" val="3646668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98612" y="568707"/>
            <a:ext cx="8915400" cy="1622043"/>
          </a:xfrm>
        </p:spPr>
        <p:txBody>
          <a:bodyPr/>
          <a:lstStyle/>
          <a:p>
            <a:r>
              <a:rPr lang="az-Latn-AZ" dirty="0" smtClean="0"/>
              <a:t>Her şeyi yaptıktan sonra (İnstall) tıklayıp indirme işlemini bitiriyoruz.</a:t>
            </a:r>
          </a:p>
          <a:p>
            <a:r>
              <a:rPr lang="az-Latn-AZ" dirty="0" smtClean="0"/>
              <a:t>En son (Finish) tıklayıp masaüstünden NetBeans IDE açıp NetBenas`ı kullana biliriz</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839546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36961" y="329899"/>
            <a:ext cx="8911687" cy="1280890"/>
          </a:xfrm>
        </p:spPr>
        <p:txBody>
          <a:bodyPr/>
          <a:lstStyle/>
          <a:p>
            <a:r>
              <a:rPr lang="az-Latn-AZ" dirty="0" smtClean="0"/>
              <a:t>Kaynaklar</a:t>
            </a:r>
            <a:endParaRPr lang="az-Latn-AZ" dirty="0"/>
          </a:p>
        </p:txBody>
      </p:sp>
      <p:sp>
        <p:nvSpPr>
          <p:cNvPr id="3" name="İçerik Yer Tutucusu 2"/>
          <p:cNvSpPr>
            <a:spLocks noGrp="1"/>
          </p:cNvSpPr>
          <p:nvPr>
            <p:ph idx="1"/>
          </p:nvPr>
        </p:nvSpPr>
        <p:spPr>
          <a:xfrm>
            <a:off x="1311579" y="1295726"/>
            <a:ext cx="10918971" cy="5406410"/>
          </a:xfrm>
        </p:spPr>
        <p:txBody>
          <a:bodyPr/>
          <a:lstStyle/>
          <a:p>
            <a:r>
              <a:rPr lang="az-Latn-AZ" dirty="0">
                <a:hlinkClick r:id="rId2"/>
              </a:rPr>
              <a:t>https://</a:t>
            </a:r>
            <a:r>
              <a:rPr lang="az-Latn-AZ" dirty="0" smtClean="0">
                <a:hlinkClick r:id="rId2"/>
              </a:rPr>
              <a:t>www.hataverdi.com/java-nedir-ne-ise-yarar-nerelerde-kullanilir/2013/12/</a:t>
            </a:r>
            <a:endParaRPr lang="az-Latn-AZ" dirty="0" smtClean="0"/>
          </a:p>
          <a:p>
            <a:r>
              <a:rPr lang="az-Latn-AZ" dirty="0">
                <a:hlinkClick r:id="rId3"/>
              </a:rPr>
              <a:t>https://</a:t>
            </a:r>
            <a:r>
              <a:rPr lang="az-Latn-AZ" dirty="0" smtClean="0">
                <a:hlinkClick r:id="rId3"/>
              </a:rPr>
              <a:t>veriakademi.com/java-ne-ise-yarar</a:t>
            </a:r>
            <a:endParaRPr lang="az-Latn-AZ" dirty="0" smtClean="0"/>
          </a:p>
          <a:p>
            <a:r>
              <a:rPr lang="az-Latn-AZ" dirty="0">
                <a:hlinkClick r:id="rId4"/>
              </a:rPr>
              <a:t>http://</a:t>
            </a:r>
            <a:r>
              <a:rPr lang="az-Latn-AZ" dirty="0" smtClean="0">
                <a:hlinkClick r:id="rId4"/>
              </a:rPr>
              <a:t>www.sakirmehmetoglu.com.tr/jdk-ve-jre-nedir</a:t>
            </a:r>
            <a:endParaRPr lang="az-Latn-AZ" dirty="0"/>
          </a:p>
          <a:p>
            <a:r>
              <a:rPr lang="az-Latn-AZ" dirty="0">
                <a:hlinkClick r:id="rId5"/>
              </a:rPr>
              <a:t>http://</a:t>
            </a:r>
            <a:r>
              <a:rPr lang="az-Latn-AZ" dirty="0" smtClean="0">
                <a:hlinkClick r:id="rId5"/>
              </a:rPr>
              <a:t>berkay22demirel.blogspot.com/2018/11/java-jdk-java-development-kit-nedir.html?m=0</a:t>
            </a:r>
            <a:endParaRPr lang="az-Latn-AZ" dirty="0" smtClean="0"/>
          </a:p>
          <a:p>
            <a:r>
              <a:rPr lang="az-Latn-AZ" dirty="0">
                <a:hlinkClick r:id="rId6"/>
              </a:rPr>
              <a:t>https://</a:t>
            </a:r>
            <a:r>
              <a:rPr lang="az-Latn-AZ" dirty="0" smtClean="0">
                <a:hlinkClick r:id="rId6"/>
              </a:rPr>
              <a:t>tr.m.wikipedia.org/wiki/NetBeans</a:t>
            </a:r>
            <a:endParaRPr lang="az-Latn-AZ" dirty="0" smtClean="0"/>
          </a:p>
          <a:p>
            <a:endParaRPr lang="az-Latn-AZ"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794661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dirty="0" smtClean="0">
                <a:solidFill>
                  <a:schemeClr val="tx1"/>
                </a:solidFill>
              </a:rPr>
              <a:t>: </a:t>
            </a:r>
            <a:r>
              <a:rPr lang="tr-TR" b="1" dirty="0" smtClean="0">
                <a:solidFill>
                  <a:schemeClr val="tx1"/>
                </a:solidFill>
              </a:rPr>
              <a:t>A</a:t>
            </a:r>
            <a:r>
              <a:rPr lang="az-Latn-AZ" b="1" dirty="0" smtClean="0">
                <a:solidFill>
                  <a:schemeClr val="tx1"/>
                </a:solidFill>
              </a:rPr>
              <a:t>yhan Nasirli</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a</a:t>
            </a:r>
            <a:r>
              <a:rPr lang="az-Latn-AZ" dirty="0" smtClean="0">
                <a:solidFill>
                  <a:schemeClr val="tx1"/>
                </a:solidFill>
              </a:rPr>
              <a:t>ykhain111</a:t>
            </a:r>
            <a:r>
              <a:rPr lang="en-US" dirty="0" smtClean="0">
                <a:solidFill>
                  <a:schemeClr val="tx1"/>
                </a:solidFill>
              </a:rPr>
              <a:t>@</a:t>
            </a:r>
            <a:r>
              <a:rPr lang="az-Latn-AZ" dirty="0" smtClean="0">
                <a:solidFill>
                  <a:schemeClr val="tx1"/>
                </a:solidFill>
              </a:rPr>
              <a:t>g</a:t>
            </a:r>
            <a:r>
              <a:rPr lang="tr-TR" dirty="0" smtClean="0">
                <a:solidFill>
                  <a:schemeClr val="tx1"/>
                </a:solidFill>
              </a:rPr>
              <a:t>mail.com</a:t>
            </a:r>
            <a:endParaRPr lang="tr-TR" dirty="0">
              <a:solidFill>
                <a:schemeClr val="tx1"/>
              </a:solidFill>
            </a:endParaRPr>
          </a:p>
          <a:p>
            <a:r>
              <a:rPr lang="tr-TR" dirty="0">
                <a:solidFill>
                  <a:schemeClr val="tx1"/>
                </a:solidFill>
              </a:rPr>
              <a:t>Tarih                            : </a:t>
            </a:r>
            <a:r>
              <a:rPr lang="az-Latn-AZ" smtClean="0">
                <a:solidFill>
                  <a:schemeClr val="tx1"/>
                </a:solidFill>
              </a:rPr>
              <a:t>16</a:t>
            </a:r>
            <a:r>
              <a:rPr lang="tr-TR" smtClean="0">
                <a:solidFill>
                  <a:schemeClr val="tx1"/>
                </a:solidFill>
              </a:rPr>
              <a:t>/</a:t>
            </a:r>
            <a:r>
              <a:rPr lang="az-Latn-AZ" dirty="0" smtClean="0">
                <a:solidFill>
                  <a:schemeClr val="tx1"/>
                </a:solidFill>
              </a:rPr>
              <a:t>06</a:t>
            </a:r>
            <a:r>
              <a:rPr lang="tr-TR" dirty="0" smtClean="0">
                <a:solidFill>
                  <a:schemeClr val="tx1"/>
                </a:solidFill>
              </a:rPr>
              <a:t>/2021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xmlns=""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xmlns=""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xmlns=""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564225" y="329899"/>
            <a:ext cx="8911687" cy="1280890"/>
          </a:xfrm>
        </p:spPr>
        <p:txBody>
          <a:bodyPr/>
          <a:lstStyle/>
          <a:p>
            <a:r>
              <a:rPr lang="az-Latn-AZ" dirty="0" smtClean="0"/>
              <a:t>Java(Nedir</a:t>
            </a:r>
            <a:r>
              <a:rPr lang="en-US" dirty="0" smtClean="0"/>
              <a:t>?</a:t>
            </a:r>
            <a:r>
              <a:rPr lang="az-Latn-AZ" dirty="0" smtClean="0"/>
              <a:t>)</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311579" y="1526090"/>
            <a:ext cx="9237519" cy="4589387"/>
          </a:xfrm>
        </p:spPr>
        <p:txBody>
          <a:bodyPr>
            <a:normAutofit/>
          </a:bodyPr>
          <a:lstStyle/>
          <a:p>
            <a:pPr algn="just"/>
            <a:r>
              <a:rPr lang="en-US" dirty="0"/>
              <a:t>Java, Sun Microsystems </a:t>
            </a:r>
            <a:r>
              <a:rPr lang="en-US" dirty="0" err="1"/>
              <a:t>tarafından</a:t>
            </a:r>
            <a:r>
              <a:rPr lang="en-US" dirty="0"/>
              <a:t> 1995’te </a:t>
            </a:r>
            <a:r>
              <a:rPr lang="en-US" dirty="0" err="1"/>
              <a:t>piyasaya</a:t>
            </a:r>
            <a:r>
              <a:rPr lang="en-US" dirty="0"/>
              <a:t> </a:t>
            </a:r>
            <a:r>
              <a:rPr lang="en-US" dirty="0" err="1"/>
              <a:t>getirilmiştir</a:t>
            </a:r>
            <a:r>
              <a:rPr lang="en-US" dirty="0"/>
              <a:t>. Java </a:t>
            </a:r>
            <a:r>
              <a:rPr lang="en-US" dirty="0" err="1"/>
              <a:t>bir</a:t>
            </a:r>
            <a:r>
              <a:rPr lang="en-US" dirty="0"/>
              <a:t> </a:t>
            </a:r>
            <a:r>
              <a:rPr lang="en-US" dirty="0" err="1"/>
              <a:t>programlama</a:t>
            </a:r>
            <a:r>
              <a:rPr lang="en-US" dirty="0"/>
              <a:t> </a:t>
            </a:r>
            <a:r>
              <a:rPr lang="en-US" dirty="0" err="1"/>
              <a:t>dili</a:t>
            </a:r>
            <a:r>
              <a:rPr lang="en-US" dirty="0"/>
              <a:t>, </a:t>
            </a:r>
            <a:r>
              <a:rPr lang="en-US" dirty="0" err="1"/>
              <a:t>üstelik</a:t>
            </a:r>
            <a:r>
              <a:rPr lang="en-US" dirty="0"/>
              <a:t> </a:t>
            </a:r>
            <a:r>
              <a:rPr lang="en-US" dirty="0" err="1"/>
              <a:t>bilgi</a:t>
            </a:r>
            <a:r>
              <a:rPr lang="en-US" dirty="0"/>
              <a:t> </a:t>
            </a:r>
            <a:r>
              <a:rPr lang="en-US" dirty="0" err="1"/>
              <a:t>işlem</a:t>
            </a:r>
            <a:r>
              <a:rPr lang="en-US" dirty="0"/>
              <a:t> </a:t>
            </a:r>
            <a:r>
              <a:rPr lang="en-US" dirty="0" err="1"/>
              <a:t>platformudur</a:t>
            </a:r>
            <a:r>
              <a:rPr lang="en-US" dirty="0"/>
              <a:t>. </a:t>
            </a:r>
            <a:r>
              <a:rPr lang="en-US" dirty="0" err="1"/>
              <a:t>Oyunlar</a:t>
            </a:r>
            <a:r>
              <a:rPr lang="en-US" dirty="0"/>
              <a:t>, </a:t>
            </a:r>
            <a:r>
              <a:rPr lang="en-US" dirty="0" err="1"/>
              <a:t>bazı</a:t>
            </a:r>
            <a:r>
              <a:rPr lang="en-US" dirty="0"/>
              <a:t> </a:t>
            </a:r>
            <a:r>
              <a:rPr lang="en-US" dirty="0" err="1"/>
              <a:t>programlar</a:t>
            </a:r>
            <a:r>
              <a:rPr lang="en-US" dirty="0"/>
              <a:t> </a:t>
            </a:r>
            <a:r>
              <a:rPr lang="en-US" dirty="0" err="1"/>
              <a:t>ve</a:t>
            </a:r>
            <a:r>
              <a:rPr lang="en-US" dirty="0"/>
              <a:t> </a:t>
            </a:r>
            <a:r>
              <a:rPr lang="en-US" dirty="0" err="1"/>
              <a:t>ticari</a:t>
            </a:r>
            <a:r>
              <a:rPr lang="en-US" dirty="0"/>
              <a:t> </a:t>
            </a:r>
            <a:r>
              <a:rPr lang="en-US" dirty="0" err="1"/>
              <a:t>uygulamalar</a:t>
            </a:r>
            <a:r>
              <a:rPr lang="en-US" dirty="0"/>
              <a:t> </a:t>
            </a:r>
            <a:r>
              <a:rPr lang="en-US" dirty="0" err="1"/>
              <a:t>gibi</a:t>
            </a:r>
            <a:r>
              <a:rPr lang="en-US" dirty="0"/>
              <a:t> son </a:t>
            </a:r>
            <a:r>
              <a:rPr lang="en-US" dirty="0" err="1"/>
              <a:t>teknoloji</a:t>
            </a:r>
            <a:r>
              <a:rPr lang="en-US" dirty="0"/>
              <a:t> </a:t>
            </a:r>
            <a:r>
              <a:rPr lang="en-US" dirty="0" err="1"/>
              <a:t>ürünü</a:t>
            </a:r>
            <a:r>
              <a:rPr lang="en-US" dirty="0"/>
              <a:t> </a:t>
            </a:r>
            <a:r>
              <a:rPr lang="en-US" dirty="0" err="1"/>
              <a:t>pek</a:t>
            </a:r>
            <a:r>
              <a:rPr lang="en-US" dirty="0"/>
              <a:t> </a:t>
            </a:r>
            <a:r>
              <a:rPr lang="en-US" dirty="0" err="1"/>
              <a:t>çok</a:t>
            </a:r>
            <a:r>
              <a:rPr lang="en-US" dirty="0"/>
              <a:t> </a:t>
            </a:r>
            <a:r>
              <a:rPr lang="en-US" dirty="0" err="1"/>
              <a:t>programlar</a:t>
            </a:r>
            <a:r>
              <a:rPr lang="en-US" dirty="0"/>
              <a:t> </a:t>
            </a:r>
            <a:r>
              <a:rPr lang="en-US" dirty="0" err="1"/>
              <a:t>Javayı</a:t>
            </a:r>
            <a:r>
              <a:rPr lang="en-US" dirty="0"/>
              <a:t> </a:t>
            </a:r>
            <a:r>
              <a:rPr lang="en-US" dirty="0" err="1"/>
              <a:t>temel</a:t>
            </a:r>
            <a:r>
              <a:rPr lang="en-US" dirty="0"/>
              <a:t> </a:t>
            </a:r>
            <a:r>
              <a:rPr lang="en-US" dirty="0" err="1"/>
              <a:t>alır</a:t>
            </a:r>
            <a:r>
              <a:rPr lang="en-US" dirty="0"/>
              <a:t>. Java, </a:t>
            </a:r>
            <a:r>
              <a:rPr lang="en-US" dirty="0" err="1"/>
              <a:t>dünya</a:t>
            </a:r>
            <a:r>
              <a:rPr lang="en-US" dirty="0"/>
              <a:t> </a:t>
            </a:r>
            <a:r>
              <a:rPr lang="en-US" dirty="0" err="1"/>
              <a:t>çapında</a:t>
            </a:r>
            <a:r>
              <a:rPr lang="en-US" dirty="0"/>
              <a:t> 850 </a:t>
            </a:r>
            <a:r>
              <a:rPr lang="en-US" dirty="0" err="1"/>
              <a:t>milyon</a:t>
            </a:r>
            <a:r>
              <a:rPr lang="en-US" dirty="0"/>
              <a:t> </a:t>
            </a:r>
            <a:r>
              <a:rPr lang="en-US" dirty="0" err="1"/>
              <a:t>bilgisayarda</a:t>
            </a:r>
            <a:r>
              <a:rPr lang="en-US" dirty="0"/>
              <a:t> </a:t>
            </a:r>
            <a:r>
              <a:rPr lang="en-US" dirty="0" err="1"/>
              <a:t>ve</a:t>
            </a:r>
            <a:r>
              <a:rPr lang="en-US" dirty="0"/>
              <a:t> cep </a:t>
            </a:r>
            <a:r>
              <a:rPr lang="en-US" dirty="0" err="1"/>
              <a:t>telefonları</a:t>
            </a:r>
            <a:r>
              <a:rPr lang="en-US" dirty="0"/>
              <a:t> </a:t>
            </a:r>
            <a:r>
              <a:rPr lang="en-US" dirty="0" err="1"/>
              <a:t>ile</a:t>
            </a:r>
            <a:r>
              <a:rPr lang="en-US" dirty="0"/>
              <a:t> </a:t>
            </a:r>
            <a:r>
              <a:rPr lang="en-US" dirty="0" err="1"/>
              <a:t>televizyonlar</a:t>
            </a:r>
            <a:r>
              <a:rPr lang="en-US" dirty="0"/>
              <a:t> </a:t>
            </a:r>
            <a:r>
              <a:rPr lang="en-US" dirty="0" err="1"/>
              <a:t>gibi</a:t>
            </a:r>
            <a:r>
              <a:rPr lang="en-US" dirty="0"/>
              <a:t> </a:t>
            </a:r>
            <a:r>
              <a:rPr lang="en-US" dirty="0" err="1"/>
              <a:t>milyarlarca</a:t>
            </a:r>
            <a:r>
              <a:rPr lang="en-US" dirty="0"/>
              <a:t> </a:t>
            </a:r>
            <a:r>
              <a:rPr lang="en-US" dirty="0" err="1"/>
              <a:t>aygıtta</a:t>
            </a:r>
            <a:r>
              <a:rPr lang="en-US" dirty="0"/>
              <a:t> </a:t>
            </a:r>
            <a:r>
              <a:rPr lang="en-US" dirty="0" err="1"/>
              <a:t>mevcuttur</a:t>
            </a:r>
            <a:r>
              <a:rPr lang="en-US" dirty="0"/>
              <a:t>.</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585006" y="329899"/>
            <a:ext cx="8911687" cy="1280890"/>
          </a:xfrm>
        </p:spPr>
        <p:txBody>
          <a:bodyPr>
            <a:normAutofit/>
          </a:bodyPr>
          <a:lstStyle/>
          <a:p>
            <a:r>
              <a:rPr lang="az-Latn-AZ" dirty="0" smtClean="0"/>
              <a:t>Java(Hakkında)</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311579" y="1422181"/>
            <a:ext cx="10700312" cy="4589387"/>
          </a:xfrm>
        </p:spPr>
        <p:txBody>
          <a:bodyPr>
            <a:normAutofit/>
          </a:bodyPr>
          <a:lstStyle/>
          <a:p>
            <a:pPr algn="just"/>
            <a:r>
              <a:rPr lang="en-US" dirty="0"/>
              <a:t>Java ilk </a:t>
            </a:r>
            <a:r>
              <a:rPr lang="en-US" dirty="0" err="1"/>
              <a:t>çıktığı</a:t>
            </a:r>
            <a:r>
              <a:rPr lang="en-US" dirty="0"/>
              <a:t> </a:t>
            </a:r>
            <a:r>
              <a:rPr lang="en-US" dirty="0" err="1"/>
              <a:t>zamanlarda</a:t>
            </a:r>
            <a:r>
              <a:rPr lang="en-US" dirty="0"/>
              <a:t> </a:t>
            </a:r>
            <a:r>
              <a:rPr lang="en-US" dirty="0" err="1"/>
              <a:t>küçük</a:t>
            </a:r>
            <a:r>
              <a:rPr lang="en-US" dirty="0"/>
              <a:t> </a:t>
            </a:r>
            <a:r>
              <a:rPr lang="en-US" dirty="0" err="1"/>
              <a:t>cihazlarda</a:t>
            </a:r>
            <a:r>
              <a:rPr lang="en-US" dirty="0"/>
              <a:t> </a:t>
            </a:r>
            <a:r>
              <a:rPr lang="en-US" dirty="0" err="1"/>
              <a:t>kullanılmak</a:t>
            </a:r>
            <a:r>
              <a:rPr lang="en-US" dirty="0"/>
              <a:t> </a:t>
            </a:r>
            <a:r>
              <a:rPr lang="en-US" dirty="0" err="1"/>
              <a:t>için</a:t>
            </a:r>
            <a:r>
              <a:rPr lang="en-US" dirty="0"/>
              <a:t> </a:t>
            </a:r>
            <a:r>
              <a:rPr lang="en-US" dirty="0" err="1"/>
              <a:t>düzenlenmiştir</a:t>
            </a:r>
            <a:r>
              <a:rPr lang="en-US" dirty="0"/>
              <a:t>. </a:t>
            </a:r>
            <a:r>
              <a:rPr lang="en-US" dirty="0" err="1"/>
              <a:t>Yapılan</a:t>
            </a:r>
            <a:r>
              <a:rPr lang="en-US" dirty="0"/>
              <a:t> </a:t>
            </a:r>
            <a:r>
              <a:rPr lang="en-US" dirty="0" err="1"/>
              <a:t>bu</a:t>
            </a:r>
            <a:r>
              <a:rPr lang="en-US" dirty="0"/>
              <a:t> </a:t>
            </a:r>
            <a:r>
              <a:rPr lang="en-US" dirty="0" err="1"/>
              <a:t>planlama</a:t>
            </a:r>
            <a:r>
              <a:rPr lang="en-US" dirty="0"/>
              <a:t> C </a:t>
            </a:r>
            <a:r>
              <a:rPr lang="en-US" dirty="0" err="1"/>
              <a:t>ve</a:t>
            </a:r>
            <a:r>
              <a:rPr lang="en-US" dirty="0"/>
              <a:t> C++ </a:t>
            </a:r>
            <a:r>
              <a:rPr lang="en-US" dirty="0" err="1"/>
              <a:t>dillerine</a:t>
            </a:r>
            <a:r>
              <a:rPr lang="en-US" dirty="0"/>
              <a:t> </a:t>
            </a:r>
            <a:r>
              <a:rPr lang="en-US" dirty="0" err="1"/>
              <a:t>göre</a:t>
            </a:r>
            <a:r>
              <a:rPr lang="en-US" dirty="0"/>
              <a:t> </a:t>
            </a:r>
            <a:r>
              <a:rPr lang="en-US" dirty="0" err="1"/>
              <a:t>daha</a:t>
            </a:r>
            <a:r>
              <a:rPr lang="en-US" dirty="0"/>
              <a:t> </a:t>
            </a:r>
            <a:r>
              <a:rPr lang="en-US" dirty="0" err="1"/>
              <a:t>yüksek</a:t>
            </a:r>
            <a:r>
              <a:rPr lang="en-US" dirty="0"/>
              <a:t> </a:t>
            </a:r>
            <a:r>
              <a:rPr lang="en-US" dirty="0" err="1"/>
              <a:t>ve</a:t>
            </a:r>
            <a:r>
              <a:rPr lang="en-US" dirty="0"/>
              <a:t> </a:t>
            </a:r>
            <a:r>
              <a:rPr lang="en-US" dirty="0" err="1"/>
              <a:t>güvenliği</a:t>
            </a:r>
            <a:r>
              <a:rPr lang="en-US" dirty="0"/>
              <a:t> </a:t>
            </a:r>
            <a:r>
              <a:rPr lang="en-US" dirty="0" err="1"/>
              <a:t>ön</a:t>
            </a:r>
            <a:r>
              <a:rPr lang="en-US" dirty="0"/>
              <a:t> </a:t>
            </a:r>
            <a:r>
              <a:rPr lang="en-US" dirty="0" err="1"/>
              <a:t>planda</a:t>
            </a:r>
            <a:r>
              <a:rPr lang="en-US" dirty="0"/>
              <a:t> </a:t>
            </a:r>
            <a:r>
              <a:rPr lang="en-US" dirty="0" err="1"/>
              <a:t>tutan</a:t>
            </a:r>
            <a:r>
              <a:rPr lang="en-US" dirty="0"/>
              <a:t> </a:t>
            </a:r>
            <a:r>
              <a:rPr lang="en-US" dirty="0" err="1"/>
              <a:t>bir</a:t>
            </a:r>
            <a:r>
              <a:rPr lang="en-US" dirty="0"/>
              <a:t> </a:t>
            </a:r>
            <a:r>
              <a:rPr lang="en-US" dirty="0" err="1"/>
              <a:t>yazılım</a:t>
            </a:r>
            <a:r>
              <a:rPr lang="en-US" dirty="0"/>
              <a:t> </a:t>
            </a:r>
            <a:r>
              <a:rPr lang="en-US" dirty="0" err="1"/>
              <a:t>geliştirme</a:t>
            </a:r>
            <a:r>
              <a:rPr lang="en-US" dirty="0"/>
              <a:t> </a:t>
            </a:r>
            <a:r>
              <a:rPr lang="en-US" dirty="0" err="1"/>
              <a:t>ve</a:t>
            </a:r>
            <a:r>
              <a:rPr lang="en-US" dirty="0"/>
              <a:t> </a:t>
            </a:r>
            <a:r>
              <a:rPr lang="en-US" dirty="0" err="1"/>
              <a:t>işletme</a:t>
            </a:r>
            <a:r>
              <a:rPr lang="en-US" dirty="0"/>
              <a:t> </a:t>
            </a:r>
            <a:r>
              <a:rPr lang="en-US" dirty="0" err="1"/>
              <a:t>ortamı</a:t>
            </a:r>
            <a:r>
              <a:rPr lang="en-US" dirty="0"/>
              <a:t> </a:t>
            </a:r>
            <a:r>
              <a:rPr lang="en-US" dirty="0" err="1"/>
              <a:t>sunmuştur</a:t>
            </a:r>
            <a:r>
              <a:rPr lang="en-US" dirty="0"/>
              <a:t>. </a:t>
            </a:r>
            <a:r>
              <a:rPr lang="en-US" dirty="0" err="1"/>
              <a:t>Bunun</a:t>
            </a:r>
            <a:r>
              <a:rPr lang="en-US" dirty="0"/>
              <a:t> </a:t>
            </a:r>
            <a:r>
              <a:rPr lang="en-US" dirty="0" err="1"/>
              <a:t>için</a:t>
            </a:r>
            <a:r>
              <a:rPr lang="en-US" dirty="0"/>
              <a:t> de her </a:t>
            </a:r>
            <a:r>
              <a:rPr lang="en-US" dirty="0" err="1"/>
              <a:t>yerde</a:t>
            </a:r>
            <a:r>
              <a:rPr lang="en-US" dirty="0"/>
              <a:t> </a:t>
            </a:r>
            <a:r>
              <a:rPr lang="en-US" dirty="0" err="1"/>
              <a:t>kullanılmıştır</a:t>
            </a:r>
            <a:r>
              <a:rPr lang="en-US" dirty="0"/>
              <a:t>. </a:t>
            </a:r>
            <a:r>
              <a:rPr lang="en-US" dirty="0" err="1"/>
              <a:t>Günümüzde</a:t>
            </a:r>
            <a:r>
              <a:rPr lang="en-US" dirty="0"/>
              <a:t> </a:t>
            </a:r>
            <a:r>
              <a:rPr lang="en-US" dirty="0" err="1"/>
              <a:t>kurumsal</a:t>
            </a:r>
            <a:r>
              <a:rPr lang="en-US" dirty="0"/>
              <a:t> </a:t>
            </a:r>
            <a:r>
              <a:rPr lang="en-US" dirty="0" err="1"/>
              <a:t>ve</a:t>
            </a:r>
            <a:r>
              <a:rPr lang="en-US" dirty="0"/>
              <a:t> </a:t>
            </a:r>
            <a:r>
              <a:rPr lang="en-US" dirty="0" err="1"/>
              <a:t>mobil</a:t>
            </a:r>
            <a:r>
              <a:rPr lang="en-US" dirty="0"/>
              <a:t> </a:t>
            </a:r>
            <a:r>
              <a:rPr lang="en-US" dirty="0" err="1"/>
              <a:t>alanda</a:t>
            </a:r>
            <a:r>
              <a:rPr lang="en-US" dirty="0"/>
              <a:t> </a:t>
            </a:r>
            <a:r>
              <a:rPr lang="en-US" dirty="0" err="1"/>
              <a:t>sağladığı</a:t>
            </a:r>
            <a:r>
              <a:rPr lang="en-US" dirty="0"/>
              <a:t> </a:t>
            </a:r>
            <a:r>
              <a:rPr lang="en-US" dirty="0" err="1"/>
              <a:t>çözümlerle</a:t>
            </a:r>
            <a:r>
              <a:rPr lang="en-US" dirty="0"/>
              <a:t> son </a:t>
            </a:r>
            <a:r>
              <a:rPr lang="en-US" dirty="0" err="1"/>
              <a:t>derece</a:t>
            </a:r>
            <a:r>
              <a:rPr lang="en-US" dirty="0"/>
              <a:t> </a:t>
            </a:r>
            <a:r>
              <a:rPr lang="en-US" dirty="0" err="1"/>
              <a:t>popülerdir</a:t>
            </a:r>
            <a:r>
              <a:rPr lang="en-US" dirty="0"/>
              <a:t>. Java, </a:t>
            </a:r>
            <a:r>
              <a:rPr lang="en-US" dirty="0" err="1"/>
              <a:t>dizüstü</a:t>
            </a:r>
            <a:r>
              <a:rPr lang="en-US" dirty="0"/>
              <a:t> </a:t>
            </a:r>
            <a:r>
              <a:rPr lang="en-US" dirty="0" err="1"/>
              <a:t>bilgisayarlar</a:t>
            </a:r>
            <a:r>
              <a:rPr lang="en-US" dirty="0"/>
              <a:t>, </a:t>
            </a:r>
            <a:r>
              <a:rPr lang="en-US" dirty="0" err="1"/>
              <a:t>veri</a:t>
            </a:r>
            <a:r>
              <a:rPr lang="en-US" dirty="0"/>
              <a:t> </a:t>
            </a:r>
            <a:r>
              <a:rPr lang="en-US" dirty="0" err="1"/>
              <a:t>depolama</a:t>
            </a:r>
            <a:r>
              <a:rPr lang="en-US" dirty="0"/>
              <a:t> </a:t>
            </a:r>
            <a:r>
              <a:rPr lang="en-US" dirty="0" err="1"/>
              <a:t>merkezleri</a:t>
            </a:r>
            <a:r>
              <a:rPr lang="en-US" dirty="0"/>
              <a:t>, </a:t>
            </a:r>
            <a:r>
              <a:rPr lang="en-US" dirty="0" err="1"/>
              <a:t>süper</a:t>
            </a:r>
            <a:r>
              <a:rPr lang="en-US" dirty="0"/>
              <a:t> </a:t>
            </a:r>
            <a:r>
              <a:rPr lang="en-US" dirty="0" err="1"/>
              <a:t>bilgisayarlar</a:t>
            </a:r>
            <a:r>
              <a:rPr lang="en-US" dirty="0"/>
              <a:t>, cep </a:t>
            </a:r>
            <a:r>
              <a:rPr lang="en-US" dirty="0" err="1"/>
              <a:t>telefonları</a:t>
            </a:r>
            <a:r>
              <a:rPr lang="en-US" dirty="0"/>
              <a:t>, </a:t>
            </a:r>
            <a:r>
              <a:rPr lang="en-US" dirty="0" err="1"/>
              <a:t>oyun</a:t>
            </a:r>
            <a:r>
              <a:rPr lang="en-US" dirty="0"/>
              <a:t> </a:t>
            </a:r>
            <a:r>
              <a:rPr lang="en-US" dirty="0" err="1"/>
              <a:t>konsolları</a:t>
            </a:r>
            <a:r>
              <a:rPr lang="en-US" dirty="0"/>
              <a:t> </a:t>
            </a:r>
            <a:r>
              <a:rPr lang="en-US" dirty="0" err="1"/>
              <a:t>ve</a:t>
            </a:r>
            <a:r>
              <a:rPr lang="en-US" dirty="0"/>
              <a:t> internet </a:t>
            </a:r>
            <a:r>
              <a:rPr lang="en-US" dirty="0" err="1"/>
              <a:t>dahil</a:t>
            </a:r>
            <a:r>
              <a:rPr lang="en-US" dirty="0"/>
              <a:t> </a:t>
            </a:r>
            <a:r>
              <a:rPr lang="en-US" dirty="0" err="1"/>
              <a:t>olmak</a:t>
            </a:r>
            <a:r>
              <a:rPr lang="en-US" dirty="0"/>
              <a:t> </a:t>
            </a:r>
            <a:r>
              <a:rPr lang="en-US" dirty="0" err="1"/>
              <a:t>üzere</a:t>
            </a:r>
            <a:r>
              <a:rPr lang="en-US" dirty="0"/>
              <a:t> </a:t>
            </a:r>
            <a:r>
              <a:rPr lang="en-US" dirty="0" err="1"/>
              <a:t>çoğu</a:t>
            </a:r>
            <a:r>
              <a:rPr lang="en-US" dirty="0"/>
              <a:t> </a:t>
            </a:r>
            <a:r>
              <a:rPr lang="en-US" dirty="0" err="1"/>
              <a:t>yerde</a:t>
            </a:r>
            <a:r>
              <a:rPr lang="en-US" dirty="0"/>
              <a:t> </a:t>
            </a:r>
            <a:r>
              <a:rPr lang="en-US" dirty="0" err="1"/>
              <a:t>rastımıza</a:t>
            </a:r>
            <a:r>
              <a:rPr lang="en-US" dirty="0"/>
              <a:t> </a:t>
            </a:r>
            <a:r>
              <a:rPr lang="en-US" dirty="0" err="1"/>
              <a:t>çıkıyor</a:t>
            </a:r>
            <a:r>
              <a:rPr lang="en-US" dirty="0"/>
              <a:t>. Java, Java </a:t>
            </a:r>
            <a:r>
              <a:rPr lang="en-US" dirty="0" err="1"/>
              <a:t>geliştiricileri</a:t>
            </a:r>
            <a:r>
              <a:rPr lang="en-US" dirty="0"/>
              <a:t>, </a:t>
            </a:r>
            <a:r>
              <a:rPr lang="en-US" dirty="0" err="1"/>
              <a:t>mimarları</a:t>
            </a:r>
            <a:r>
              <a:rPr lang="en-US" dirty="0"/>
              <a:t> </a:t>
            </a:r>
            <a:r>
              <a:rPr lang="en-US" dirty="0" err="1"/>
              <a:t>ve</a:t>
            </a:r>
            <a:r>
              <a:rPr lang="en-US" dirty="0"/>
              <a:t> </a:t>
            </a:r>
            <a:r>
              <a:rPr lang="en-US" dirty="0" err="1"/>
              <a:t>gönüllü</a:t>
            </a:r>
            <a:r>
              <a:rPr lang="en-US" dirty="0"/>
              <a:t> </a:t>
            </a:r>
            <a:r>
              <a:rPr lang="en-US" dirty="0" err="1"/>
              <a:t>olanlar</a:t>
            </a:r>
            <a:r>
              <a:rPr lang="en-US" dirty="0"/>
              <a:t> </a:t>
            </a:r>
            <a:r>
              <a:rPr lang="en-US" dirty="0" err="1"/>
              <a:t>ile</a:t>
            </a:r>
            <a:r>
              <a:rPr lang="en-US" dirty="0"/>
              <a:t> </a:t>
            </a:r>
            <a:r>
              <a:rPr lang="en-US" dirty="0" err="1"/>
              <a:t>birlikte</a:t>
            </a:r>
            <a:r>
              <a:rPr lang="en-US" dirty="0"/>
              <a:t> test </a:t>
            </a:r>
            <a:r>
              <a:rPr lang="en-US" dirty="0" err="1"/>
              <a:t>edilmiş</a:t>
            </a:r>
            <a:r>
              <a:rPr lang="en-US" dirty="0"/>
              <a:t>, </a:t>
            </a:r>
            <a:r>
              <a:rPr lang="en-US" dirty="0" err="1"/>
              <a:t>iyileştirilmiş</a:t>
            </a:r>
            <a:r>
              <a:rPr lang="en-US" dirty="0"/>
              <a:t>, </a:t>
            </a:r>
            <a:r>
              <a:rPr lang="en-US" dirty="0" err="1"/>
              <a:t>genişletilmiş</a:t>
            </a:r>
            <a:r>
              <a:rPr lang="en-US" dirty="0"/>
              <a:t> </a:t>
            </a:r>
            <a:r>
              <a:rPr lang="en-US" dirty="0" err="1"/>
              <a:t>ve</a:t>
            </a:r>
            <a:r>
              <a:rPr lang="en-US" dirty="0"/>
              <a:t> son </a:t>
            </a:r>
            <a:r>
              <a:rPr lang="en-US" dirty="0" err="1"/>
              <a:t>olarak</a:t>
            </a:r>
            <a:r>
              <a:rPr lang="en-US" dirty="0"/>
              <a:t> </a:t>
            </a:r>
            <a:r>
              <a:rPr lang="en-US" dirty="0" err="1"/>
              <a:t>onaylanmıştır</a:t>
            </a:r>
            <a:r>
              <a:rPr lang="en-US" dirty="0"/>
              <a:t>. </a:t>
            </a:r>
            <a:r>
              <a:rPr lang="en-US" dirty="0" err="1"/>
              <a:t>Öncelikle</a:t>
            </a:r>
            <a:r>
              <a:rPr lang="en-US" dirty="0"/>
              <a:t> </a:t>
            </a:r>
            <a:r>
              <a:rPr lang="en-US" dirty="0" err="1"/>
              <a:t>bilgisayar</a:t>
            </a:r>
            <a:r>
              <a:rPr lang="en-US" dirty="0"/>
              <a:t> </a:t>
            </a:r>
            <a:r>
              <a:rPr lang="en-US" dirty="0" err="1"/>
              <a:t>platformları</a:t>
            </a:r>
            <a:r>
              <a:rPr lang="en-US" dirty="0"/>
              <a:t> </a:t>
            </a:r>
            <a:r>
              <a:rPr lang="en-US" dirty="0" err="1"/>
              <a:t>için</a:t>
            </a:r>
            <a:r>
              <a:rPr lang="en-US" dirty="0"/>
              <a:t> </a:t>
            </a:r>
            <a:r>
              <a:rPr lang="en-US" dirty="0" err="1"/>
              <a:t>mümkün</a:t>
            </a:r>
            <a:r>
              <a:rPr lang="en-US" dirty="0"/>
              <a:t> </a:t>
            </a:r>
            <a:r>
              <a:rPr lang="en-US" dirty="0" err="1"/>
              <a:t>olan</a:t>
            </a:r>
            <a:r>
              <a:rPr lang="en-US" dirty="0"/>
              <a:t> </a:t>
            </a:r>
            <a:r>
              <a:rPr lang="en-US" dirty="0" err="1"/>
              <a:t>en</a:t>
            </a:r>
            <a:r>
              <a:rPr lang="en-US" dirty="0"/>
              <a:t> </a:t>
            </a:r>
            <a:r>
              <a:rPr lang="en-US" dirty="0" err="1"/>
              <a:t>geniş</a:t>
            </a:r>
            <a:r>
              <a:rPr lang="en-US" dirty="0"/>
              <a:t> </a:t>
            </a:r>
            <a:r>
              <a:rPr lang="en-US" dirty="0" err="1"/>
              <a:t>kapsama</a:t>
            </a:r>
            <a:r>
              <a:rPr lang="en-US" dirty="0"/>
              <a:t> </a:t>
            </a:r>
            <a:r>
              <a:rPr lang="en-US" dirty="0" err="1"/>
              <a:t>sahip</a:t>
            </a:r>
            <a:r>
              <a:rPr lang="en-US" dirty="0"/>
              <a:t> </a:t>
            </a:r>
            <a:r>
              <a:rPr lang="en-US" dirty="0" err="1"/>
              <a:t>taşınabilir</a:t>
            </a:r>
            <a:r>
              <a:rPr lang="en-US" dirty="0"/>
              <a:t> </a:t>
            </a:r>
            <a:r>
              <a:rPr lang="en-US" dirty="0" err="1"/>
              <a:t>ve</a:t>
            </a:r>
            <a:r>
              <a:rPr lang="en-US" dirty="0"/>
              <a:t> </a:t>
            </a:r>
            <a:r>
              <a:rPr lang="en-US" dirty="0" err="1"/>
              <a:t>yüksek</a:t>
            </a:r>
            <a:r>
              <a:rPr lang="en-US" dirty="0"/>
              <a:t> </a:t>
            </a:r>
            <a:r>
              <a:rPr lang="en-US" dirty="0" err="1"/>
              <a:t>performanslı</a:t>
            </a:r>
            <a:r>
              <a:rPr lang="en-US" dirty="0"/>
              <a:t> </a:t>
            </a:r>
            <a:r>
              <a:rPr lang="en-US" dirty="0" err="1"/>
              <a:t>uygulamaların</a:t>
            </a:r>
            <a:r>
              <a:rPr lang="en-US" dirty="0"/>
              <a:t> </a:t>
            </a:r>
            <a:r>
              <a:rPr lang="en-US" dirty="0" err="1"/>
              <a:t>geliştirilmesine</a:t>
            </a:r>
            <a:r>
              <a:rPr lang="en-US" dirty="0"/>
              <a:t> </a:t>
            </a:r>
            <a:r>
              <a:rPr lang="en-US" dirty="0" err="1"/>
              <a:t>olanak</a:t>
            </a:r>
            <a:r>
              <a:rPr lang="en-US" dirty="0"/>
              <a:t> </a:t>
            </a:r>
            <a:r>
              <a:rPr lang="en-US" dirty="0" err="1"/>
              <a:t>sağlayacak</a:t>
            </a:r>
            <a:r>
              <a:rPr lang="en-US" dirty="0"/>
              <a:t> </a:t>
            </a:r>
            <a:r>
              <a:rPr lang="en-US" dirty="0" err="1"/>
              <a:t>şekilde</a:t>
            </a:r>
            <a:r>
              <a:rPr lang="en-US" dirty="0"/>
              <a:t> </a:t>
            </a:r>
            <a:r>
              <a:rPr lang="en-US" dirty="0" err="1"/>
              <a:t>tasarlanması</a:t>
            </a:r>
            <a:r>
              <a:rPr lang="en-US" dirty="0"/>
              <a:t> </a:t>
            </a:r>
            <a:r>
              <a:rPr lang="en-US" dirty="0" err="1"/>
              <a:t>Java’yı</a:t>
            </a:r>
            <a:r>
              <a:rPr lang="en-US" dirty="0"/>
              <a:t> </a:t>
            </a:r>
            <a:r>
              <a:rPr lang="en-US" dirty="0" err="1"/>
              <a:t>ön</a:t>
            </a:r>
            <a:r>
              <a:rPr lang="en-US" dirty="0"/>
              <a:t> </a:t>
            </a:r>
            <a:r>
              <a:rPr lang="en-US" dirty="0" err="1"/>
              <a:t>plana</a:t>
            </a:r>
            <a:r>
              <a:rPr lang="en-US" dirty="0"/>
              <a:t> </a:t>
            </a:r>
            <a:r>
              <a:rPr lang="en-US" dirty="0" err="1"/>
              <a:t>çıkarmaktadır</a:t>
            </a:r>
            <a:r>
              <a:rPr lang="en-US" dirty="0"/>
              <a:t>.</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16180" y="329899"/>
            <a:ext cx="8911687" cy="1280890"/>
          </a:xfrm>
        </p:spPr>
        <p:txBody>
          <a:bodyPr/>
          <a:lstStyle/>
          <a:p>
            <a:r>
              <a:rPr lang="az-Latn-AZ" dirty="0"/>
              <a:t>Java (Kurulumu</a:t>
            </a:r>
            <a:r>
              <a:rPr lang="az-Latn-AZ" dirty="0" smtClean="0"/>
              <a:t>)</a:t>
            </a:r>
            <a:endParaRPr lang="az-Latn-AZ" dirty="0"/>
          </a:p>
        </p:txBody>
      </p:sp>
      <p:sp>
        <p:nvSpPr>
          <p:cNvPr id="3" name="İçerik Yer Tutucusu 2"/>
          <p:cNvSpPr>
            <a:spLocks noGrp="1"/>
          </p:cNvSpPr>
          <p:nvPr>
            <p:ph idx="1"/>
          </p:nvPr>
        </p:nvSpPr>
        <p:spPr>
          <a:xfrm>
            <a:off x="393405" y="1221291"/>
            <a:ext cx="3827721" cy="5636708"/>
          </a:xfrm>
        </p:spPr>
        <p:txBody>
          <a:bodyPr/>
          <a:lstStyle/>
          <a:p>
            <a:pPr marL="0" indent="0">
              <a:buNone/>
            </a:pPr>
            <a:r>
              <a:rPr lang="az-Latn-AZ" dirty="0" smtClean="0"/>
              <a:t> Adım1 </a:t>
            </a:r>
            <a:r>
              <a:rPr lang="en-US" dirty="0" smtClean="0"/>
              <a:t>:</a:t>
            </a:r>
            <a:r>
              <a:rPr lang="az-Latn-AZ" dirty="0" smtClean="0"/>
              <a:t> İlk olarak tarayıcıya java.com yazıp ilk çıkan linke tıklayarak bu sayfaya gelin</a:t>
            </a:r>
          </a:p>
          <a:p>
            <a:pPr marL="0" indent="0">
              <a:buNone/>
            </a:pPr>
            <a:endParaRPr lang="az-Latn-AZ" dirty="0"/>
          </a:p>
          <a:p>
            <a:pPr marL="0" indent="0">
              <a:buNone/>
            </a:pPr>
            <a:r>
              <a:rPr lang="az-Latn-AZ" dirty="0"/>
              <a:t>Adım2 </a:t>
            </a:r>
            <a:r>
              <a:rPr lang="en-US" dirty="0"/>
              <a:t>:</a:t>
            </a:r>
            <a:r>
              <a:rPr lang="az-Latn-AZ" dirty="0"/>
              <a:t> </a:t>
            </a:r>
            <a:r>
              <a:rPr lang="az-Latn-AZ" b="1" u="sng" dirty="0"/>
              <a:t>Onaylayın ve Ücretsiz İndirme İşlemini Başlatın </a:t>
            </a:r>
            <a:r>
              <a:rPr lang="az-Latn-AZ" dirty="0"/>
              <a:t>yazısına tıklayarak (.exe) dosyasını indirin</a:t>
            </a:r>
            <a:endParaRPr lang="az-Latn-AZ" dirty="0">
              <a:hlinkClick r:id="rId2" tooltip="Ücretsiz Java Yazılımını İndir"/>
            </a:endParaRPr>
          </a:p>
          <a:p>
            <a:pPr marL="0" indent="0">
              <a:buNone/>
            </a:pP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Resim 4"/>
          <p:cNvPicPr>
            <a:picLocks noChangeAspect="1"/>
          </p:cNvPicPr>
          <p:nvPr/>
        </p:nvPicPr>
        <p:blipFill rotWithShape="1">
          <a:blip r:embed="rId3"/>
          <a:srcRect l="9942" t="11628" r="8255" b="4542"/>
          <a:stretch/>
        </p:blipFill>
        <p:spPr>
          <a:xfrm>
            <a:off x="4100061" y="970344"/>
            <a:ext cx="8091939" cy="5887656"/>
          </a:xfrm>
          <a:prstGeom prst="rect">
            <a:avLst/>
          </a:prstGeom>
        </p:spPr>
      </p:pic>
    </p:spTree>
    <p:extLst>
      <p:ext uri="{BB962C8B-B14F-4D97-AF65-F5344CB8AC3E}">
        <p14:creationId xmlns:p14="http://schemas.microsoft.com/office/powerpoint/2010/main" val="322274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İçerik Yer Tutucusu 4"/>
          <p:cNvSpPr>
            <a:spLocks noGrp="1"/>
          </p:cNvSpPr>
          <p:nvPr>
            <p:ph idx="1"/>
          </p:nvPr>
        </p:nvSpPr>
        <p:spPr>
          <a:xfrm>
            <a:off x="781194" y="1385455"/>
            <a:ext cx="8915400" cy="3777622"/>
          </a:xfrm>
        </p:spPr>
        <p:txBody>
          <a:bodyPr/>
          <a:lstStyle/>
          <a:p>
            <a:r>
              <a:rPr lang="az-Latn-AZ" dirty="0" smtClean="0"/>
              <a:t>(.exe) dosyasını indirip bitirdikten sonra üzerine tıklayarak, Java Setup`unu açıyoruz</a:t>
            </a:r>
          </a:p>
        </p:txBody>
      </p:sp>
    </p:spTree>
    <p:extLst>
      <p:ext uri="{BB962C8B-B14F-4D97-AF65-F5344CB8AC3E}">
        <p14:creationId xmlns:p14="http://schemas.microsoft.com/office/powerpoint/2010/main" val="3702291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98487" y="1295400"/>
            <a:ext cx="8915400" cy="3777622"/>
          </a:xfrm>
        </p:spPr>
        <p:txBody>
          <a:bodyPr/>
          <a:lstStyle/>
          <a:p>
            <a:r>
              <a:rPr lang="az-Latn-AZ" dirty="0" smtClean="0"/>
              <a:t>Gelen </a:t>
            </a:r>
            <a:r>
              <a:rPr lang="az-Latn-AZ" dirty="0"/>
              <a:t>sözleşmeyi kabul ettikten sonra </a:t>
            </a:r>
            <a:r>
              <a:rPr lang="en-US" dirty="0" smtClean="0"/>
              <a:t>”</a:t>
            </a:r>
            <a:r>
              <a:rPr lang="az-Latn-AZ" dirty="0" smtClean="0"/>
              <a:t>Install</a:t>
            </a:r>
            <a:r>
              <a:rPr lang="en-US" dirty="0" smtClean="0"/>
              <a:t>”</a:t>
            </a:r>
            <a:r>
              <a:rPr lang="az-Latn-AZ" dirty="0" smtClean="0"/>
              <a:t> </a:t>
            </a:r>
            <a:r>
              <a:rPr lang="az-Latn-AZ" dirty="0"/>
              <a:t>butonuna </a:t>
            </a:r>
            <a:r>
              <a:rPr lang="az-Latn-AZ" dirty="0" smtClean="0"/>
              <a:t>tıklamamız </a:t>
            </a:r>
            <a:r>
              <a:rPr lang="az-Latn-AZ" dirty="0"/>
              <a:t>gerekiyor. Sonra ise </a:t>
            </a:r>
            <a:r>
              <a:rPr lang="en-US" dirty="0" smtClean="0"/>
              <a:t>“</a:t>
            </a:r>
            <a:r>
              <a:rPr lang="az-Latn-AZ" dirty="0" smtClean="0"/>
              <a:t>Next</a:t>
            </a:r>
            <a:r>
              <a:rPr lang="en-US" dirty="0" smtClean="0"/>
              <a:t>”</a:t>
            </a:r>
            <a:r>
              <a:rPr lang="az-Latn-AZ" dirty="0" smtClean="0"/>
              <a:t> </a:t>
            </a:r>
            <a:r>
              <a:rPr lang="az-Latn-AZ" dirty="0"/>
              <a:t>butonuna </a:t>
            </a:r>
            <a:r>
              <a:rPr lang="az-Latn-AZ" dirty="0" smtClean="0"/>
              <a:t>tıklamamız </a:t>
            </a:r>
            <a:r>
              <a:rPr lang="az-Latn-AZ" dirty="0"/>
              <a:t>gereklidir. Ardından Java kurulmuş olacaktır.</a:t>
            </a:r>
            <a:r>
              <a:rPr lang="az-Latn-AZ" dirty="0" smtClean="0"/>
              <a:t>  </a:t>
            </a: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50" y="2581275"/>
            <a:ext cx="4438650" cy="33909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619375"/>
            <a:ext cx="4438650" cy="3352800"/>
          </a:xfrm>
          <a:prstGeom prst="rect">
            <a:avLst/>
          </a:prstGeom>
        </p:spPr>
      </p:pic>
    </p:spTree>
    <p:extLst>
      <p:ext uri="{BB962C8B-B14F-4D97-AF65-F5344CB8AC3E}">
        <p14:creationId xmlns:p14="http://schemas.microsoft.com/office/powerpoint/2010/main" val="972846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2011034" y="329899"/>
            <a:ext cx="8911687" cy="1280890"/>
          </a:xfrm>
        </p:spPr>
        <p:txBody>
          <a:bodyPr/>
          <a:lstStyle/>
          <a:p>
            <a:r>
              <a:rPr lang="az-Latn-AZ" dirty="0"/>
              <a:t>JDK(Java Development Kit) (Nedir</a:t>
            </a:r>
            <a:r>
              <a:rPr lang="en-US" dirty="0"/>
              <a:t>?</a:t>
            </a:r>
            <a:r>
              <a:rPr lang="az-Latn-AZ" dirty="0"/>
              <a:t>)</a:t>
            </a:r>
            <a:br>
              <a:rPr lang="az-Latn-AZ" dirty="0"/>
            </a:br>
            <a:endParaRPr lang="az-Latn-AZ"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6" name="Picture 2" descr="Bunu Vikiveri'de düzenley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idx="1"/>
          </p:nvPr>
        </p:nvSpPr>
        <p:spPr>
          <a:xfrm>
            <a:off x="1311579" y="1593273"/>
            <a:ext cx="8915400" cy="3777622"/>
          </a:xfrm>
        </p:spPr>
        <p:txBody>
          <a:bodyPr/>
          <a:lstStyle/>
          <a:p>
            <a:r>
              <a:rPr lang="az-Latn-AZ" dirty="0"/>
              <a:t>Java dilinde program geliştirebilmek için kütüphaneler gereklidir. </a:t>
            </a:r>
            <a:endParaRPr lang="az-Latn-AZ" dirty="0" smtClean="0"/>
          </a:p>
          <a:p>
            <a:pPr marL="0" indent="0">
              <a:buNone/>
            </a:pPr>
            <a:r>
              <a:rPr lang="az-Latn-AZ" dirty="0"/>
              <a:t> </a:t>
            </a:r>
            <a:r>
              <a:rPr lang="az-Latn-AZ" dirty="0" smtClean="0"/>
              <a:t>    JDK </a:t>
            </a:r>
            <a:r>
              <a:rPr lang="az-Latn-AZ" dirty="0"/>
              <a:t>bu kütüphanelerin bulunduğu geliştirici paketidir.</a:t>
            </a:r>
          </a:p>
        </p:txBody>
      </p:sp>
    </p:spTree>
    <p:extLst>
      <p:ext uri="{BB962C8B-B14F-4D97-AF65-F5344CB8AC3E}">
        <p14:creationId xmlns:p14="http://schemas.microsoft.com/office/powerpoint/2010/main" val="380050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585007" y="329899"/>
            <a:ext cx="8911687" cy="1280890"/>
          </a:xfrm>
        </p:spPr>
        <p:txBody>
          <a:bodyPr>
            <a:normAutofit/>
          </a:bodyPr>
          <a:lstStyle/>
          <a:p>
            <a:r>
              <a:rPr lang="az-Latn-AZ" dirty="0"/>
              <a:t>JDK(Java Development Kit) </a:t>
            </a:r>
            <a:r>
              <a:rPr lang="az-Latn-AZ" dirty="0" smtClean="0"/>
              <a:t>(Hakkında)</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311579" y="1474136"/>
            <a:ext cx="8255848" cy="4459073"/>
          </a:xfrm>
        </p:spPr>
        <p:txBody>
          <a:bodyPr>
            <a:normAutofit/>
          </a:bodyPr>
          <a:lstStyle/>
          <a:p>
            <a:r>
              <a:rPr lang="en-US" dirty="0"/>
              <a:t>JDK, Java </a:t>
            </a:r>
            <a:r>
              <a:rPr lang="en-US" dirty="0" err="1"/>
              <a:t>uygulamaları</a:t>
            </a:r>
            <a:r>
              <a:rPr lang="en-US" dirty="0"/>
              <a:t> </a:t>
            </a:r>
            <a:r>
              <a:rPr lang="en-US" dirty="0" err="1"/>
              <a:t>geliştirmek</a:t>
            </a:r>
            <a:r>
              <a:rPr lang="en-US" dirty="0"/>
              <a:t> </a:t>
            </a:r>
            <a:r>
              <a:rPr lang="en-US" dirty="0" err="1"/>
              <a:t>için</a:t>
            </a:r>
            <a:r>
              <a:rPr lang="en-US" dirty="0"/>
              <a:t> </a:t>
            </a:r>
            <a:r>
              <a:rPr lang="en-US" dirty="0" err="1"/>
              <a:t>gerekli</a:t>
            </a:r>
            <a:r>
              <a:rPr lang="en-US" dirty="0"/>
              <a:t> </a:t>
            </a:r>
            <a:r>
              <a:rPr lang="en-US" dirty="0" err="1"/>
              <a:t>tüm</a:t>
            </a:r>
            <a:r>
              <a:rPr lang="en-US" dirty="0"/>
              <a:t> </a:t>
            </a:r>
            <a:r>
              <a:rPr lang="en-US" dirty="0" err="1"/>
              <a:t>araçları</a:t>
            </a:r>
            <a:r>
              <a:rPr lang="en-US" dirty="0"/>
              <a:t> </a:t>
            </a:r>
            <a:r>
              <a:rPr lang="en-US" dirty="0" err="1"/>
              <a:t>içinde</a:t>
            </a:r>
            <a:r>
              <a:rPr lang="en-US" dirty="0"/>
              <a:t> </a:t>
            </a:r>
            <a:r>
              <a:rPr lang="en-US" dirty="0" err="1"/>
              <a:t>barındırır</a:t>
            </a:r>
            <a:r>
              <a:rPr lang="en-US" dirty="0"/>
              <a:t>. </a:t>
            </a:r>
            <a:r>
              <a:rPr lang="en-US" dirty="0" err="1"/>
              <a:t>İçerisinde</a:t>
            </a:r>
            <a:r>
              <a:rPr lang="en-US" dirty="0"/>
              <a:t> JVM, JRE, Java </a:t>
            </a:r>
            <a:r>
              <a:rPr lang="en-US" dirty="0" err="1"/>
              <a:t>kütüphaneleri</a:t>
            </a:r>
            <a:r>
              <a:rPr lang="en-US" dirty="0"/>
              <a:t>, Java Compiler </a:t>
            </a:r>
            <a:r>
              <a:rPr lang="en-US" dirty="0" err="1"/>
              <a:t>ve</a:t>
            </a:r>
            <a:r>
              <a:rPr lang="en-US" dirty="0"/>
              <a:t> Interpreter </a:t>
            </a:r>
            <a:r>
              <a:rPr lang="en-US" dirty="0" err="1"/>
              <a:t>içerir</a:t>
            </a:r>
            <a:r>
              <a:rPr lang="en-US" dirty="0"/>
              <a:t>. </a:t>
            </a:r>
            <a:r>
              <a:rPr lang="en-US" dirty="0" err="1"/>
              <a:t>Bir</a:t>
            </a:r>
            <a:r>
              <a:rPr lang="en-US" dirty="0"/>
              <a:t> java </a:t>
            </a:r>
            <a:r>
              <a:rPr lang="en-US" dirty="0" err="1"/>
              <a:t>uygulaması</a:t>
            </a:r>
            <a:r>
              <a:rPr lang="en-US" dirty="0"/>
              <a:t> </a:t>
            </a:r>
            <a:r>
              <a:rPr lang="en-US" dirty="0" err="1"/>
              <a:t>geliştirmek</a:t>
            </a:r>
            <a:r>
              <a:rPr lang="en-US" dirty="0"/>
              <a:t> </a:t>
            </a:r>
            <a:r>
              <a:rPr lang="en-US" dirty="0" err="1"/>
              <a:t>için</a:t>
            </a:r>
            <a:r>
              <a:rPr lang="en-US" dirty="0"/>
              <a:t> JDK </a:t>
            </a:r>
            <a:r>
              <a:rPr lang="en-US" dirty="0" err="1"/>
              <a:t>yüklememiz</a:t>
            </a:r>
            <a:r>
              <a:rPr lang="en-US" dirty="0"/>
              <a:t> </a:t>
            </a:r>
            <a:r>
              <a:rPr lang="en-US" dirty="0" err="1"/>
              <a:t>yeterlidir</a:t>
            </a:r>
            <a:r>
              <a:rPr lang="en-US" dirty="0"/>
              <a:t>. JDK </a:t>
            </a:r>
            <a:r>
              <a:rPr lang="en-US" dirty="0" err="1"/>
              <a:t>içerisinde</a:t>
            </a:r>
            <a:r>
              <a:rPr lang="en-US" dirty="0"/>
              <a:t> </a:t>
            </a:r>
            <a:r>
              <a:rPr lang="en-US" dirty="0" err="1"/>
              <a:t>tüm</a:t>
            </a:r>
            <a:r>
              <a:rPr lang="en-US" dirty="0"/>
              <a:t> </a:t>
            </a:r>
            <a:r>
              <a:rPr lang="en-US" dirty="0" err="1"/>
              <a:t>araçlar</a:t>
            </a:r>
            <a:r>
              <a:rPr lang="en-US" dirty="0"/>
              <a:t> </a:t>
            </a:r>
            <a:r>
              <a:rPr lang="en-US" dirty="0" err="1"/>
              <a:t>mevcuttur</a:t>
            </a:r>
            <a:r>
              <a:rPr lang="en-US" dirty="0" smtClean="0"/>
              <a:t>.</a:t>
            </a:r>
            <a:endParaRPr lang="az-Latn-AZ" dirty="0" smtClean="0"/>
          </a:p>
          <a:p>
            <a:endParaRPr lang="az-Latn-AZ" dirty="0"/>
          </a:p>
          <a:p>
            <a:endParaRPr lang="az-Latn-AZ" dirty="0" smtClean="0"/>
          </a:p>
          <a:p>
            <a:pPr>
              <a:buFont typeface="Wingdings" panose="05000000000000000000" pitchFamily="2" charset="2"/>
              <a:buChar char="§"/>
            </a:pPr>
            <a:r>
              <a:rPr lang="az-Latn-AZ" dirty="0" smtClean="0"/>
              <a:t>JVM(Java Virtual Machine)</a:t>
            </a:r>
          </a:p>
          <a:p>
            <a:pPr>
              <a:buFont typeface="Wingdings" panose="05000000000000000000" pitchFamily="2" charset="2"/>
              <a:buChar char="§"/>
            </a:pPr>
            <a:r>
              <a:rPr lang="az-Latn-AZ" dirty="0" smtClean="0"/>
              <a:t>JRE(Java Runtime Environment)</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831</TotalTime>
  <Words>876</Words>
  <Application>Microsoft Office PowerPoint</Application>
  <PresentationFormat>Geniş ekran</PresentationFormat>
  <Paragraphs>101</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Arial</vt:lpstr>
      <vt:lpstr>Calibri</vt:lpstr>
      <vt:lpstr>Century Gothic</vt:lpstr>
      <vt:lpstr>Wingdings</vt:lpstr>
      <vt:lpstr>Wingdings 3</vt:lpstr>
      <vt:lpstr>Duman</vt:lpstr>
      <vt:lpstr>Apache NetBeans IDE(Kurulumu ve Tanıtımı)</vt:lpstr>
      <vt:lpstr>İçindekiler</vt:lpstr>
      <vt:lpstr>Java(Nedir?)</vt:lpstr>
      <vt:lpstr>Java(Hakkında)</vt:lpstr>
      <vt:lpstr>Java (Kurulumu)</vt:lpstr>
      <vt:lpstr>PowerPoint Sunusu</vt:lpstr>
      <vt:lpstr>PowerPoint Sunusu</vt:lpstr>
      <vt:lpstr>JDK(Java Development Kit) (Nedir?) </vt:lpstr>
      <vt:lpstr>JDK(Java Development Kit) (Hakkında)</vt:lpstr>
      <vt:lpstr>JVM(Java Virtual Machine)</vt:lpstr>
      <vt:lpstr>JRE(Java Runtime Environment)</vt:lpstr>
      <vt:lpstr>JDK(Java Development Kit) (Kurulumu)</vt:lpstr>
      <vt:lpstr>PowerPoint Sunusu</vt:lpstr>
      <vt:lpstr>PowerPoint Sunusu</vt:lpstr>
      <vt:lpstr>PowerPoint Sunusu</vt:lpstr>
      <vt:lpstr>Apache NetBeans IDE (Nedir?)</vt:lpstr>
      <vt:lpstr>Apache NetBeans IDE (Hakkında) </vt:lpstr>
      <vt:lpstr>Apache NetBeans IDE (Kurulumu)</vt:lpstr>
      <vt:lpstr>PowerPoint Sunusu</vt:lpstr>
      <vt:lpstr>PowerPoint Sunusu</vt:lpstr>
      <vt:lpstr>PowerPoint Sunusu</vt:lpstr>
      <vt:lpstr>PowerPoint Sunusu</vt:lpstr>
      <vt:lpstr>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Microsoft hesabı</cp:lastModifiedBy>
  <cp:revision>80</cp:revision>
  <dcterms:created xsi:type="dcterms:W3CDTF">2020-04-15T07:57:29Z</dcterms:created>
  <dcterms:modified xsi:type="dcterms:W3CDTF">2021-06-11T11:03:24Z</dcterms:modified>
</cp:coreProperties>
</file>