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1" r:id="rId5"/>
    <p:sldId id="261" r:id="rId6"/>
    <p:sldId id="282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5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urolayanlar.com/c-charp-polymorphism-nedir/" TargetMode="External"/><Relationship Id="rId7" Type="http://schemas.openxmlformats.org/officeDocument/2006/relationships/hyperlink" Target="http://youtube.com/bmdersleri" TargetMode="External"/><Relationship Id="rId2" Type="http://schemas.openxmlformats.org/officeDocument/2006/relationships/hyperlink" Target="https://turkmuhendis.net/csharpprogramlama/polymorphi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 ‘da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Polimorfizm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6000" y="4529540"/>
            <a:ext cx="5824755" cy="2198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Yunus Emre Sarı (1911404003)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2718033"/>
            <a:ext cx="4642100" cy="2407640"/>
          </a:xfrm>
        </p:spPr>
        <p:txBody>
          <a:bodyPr>
            <a:noAutofit/>
          </a:bodyPr>
          <a:lstStyle/>
          <a:p>
            <a:pPr algn="l" fontAlgn="base"/>
            <a:r>
              <a:rPr lang="tr-TR" b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Sonuç olarak, </a:t>
            </a:r>
            <a:r>
              <a:rPr lang="tr-TR" b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Polimorfizm</a:t>
            </a:r>
            <a:r>
              <a:rPr lang="tr-TR" b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(</a:t>
            </a:r>
            <a:r>
              <a:rPr lang="tr-TR" b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çokbiçimlilik</a:t>
            </a:r>
            <a:r>
              <a:rPr lang="tr-TR" b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) bir nesnenin bir işlemi farklı şekillerde yapabileceğini gösteren bir kavramdır. Birbirine benzeyen nesneleri ortak özellikleriyle ele alabilmenizi ya da bir nesnenin aynı işi farklı şekillerde yapabilmesini sağlar.</a:t>
            </a:r>
          </a:p>
          <a:p>
            <a:pPr marL="0" indent="0">
              <a:buNone/>
            </a:pPr>
            <a:br>
              <a:rPr lang="tr-TR" dirty="0">
                <a:effectLst/>
                <a:latin typeface="Century Gothic (Gövde)"/>
                <a:cs typeface="Times New Roman" panose="02020603050405020304" pitchFamily="18" charset="0"/>
              </a:rPr>
            </a:b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795C5ED-46F8-4E17-A7DD-433E692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80" y="1585520"/>
            <a:ext cx="4443812" cy="4140250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9BD6E3D4-B609-47F4-9D80-5EE478961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76"/>
          <a:stretch/>
        </p:blipFill>
        <p:spPr>
          <a:xfrm>
            <a:off x="6814075" y="5848704"/>
            <a:ext cx="3343221" cy="6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834" y="2122414"/>
            <a:ext cx="8814332" cy="3515857"/>
          </a:xfrm>
        </p:spPr>
        <p:txBody>
          <a:bodyPr>
            <a:noAutofit/>
          </a:bodyPr>
          <a:lstStyle/>
          <a:p>
            <a:pPr algn="l" fontAlgn="base"/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Late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binding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(geç bağlanma) olarak da bilinir. Metot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override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(geçersiz kılma), dinamik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polimorfizmin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bir örneğidir.  Burada, metot adı ve metot imzası(parametresi) faklı olabilir. </a:t>
            </a:r>
          </a:p>
          <a:p>
            <a:pPr algn="l" fontAlgn="base"/>
            <a:endParaRPr lang="tr-TR" b="0" i="0" dirty="0">
              <a:solidFill>
                <a:srgbClr val="000000"/>
              </a:solidFill>
              <a:effectLst/>
              <a:latin typeface="Century Gothic (Gövde)"/>
              <a:cs typeface="Times New Roman" panose="02020603050405020304" pitchFamily="18" charset="0"/>
            </a:endParaRP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Metot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overriding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(geçersiz kılma) kalıtım(miras alma) alınan sınıfın içerisinde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overriding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işlemi yapılarak metot güncellenebilir.  Metot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overriding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(geçersiz kılma) ile temel sınıf ve türetilmiş sınıfın aynı metot adına ve aynı özelliklere sahip olması mümkündür. Derleyici, fonksiyonu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overriding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(geçersiz kılmak)  için kullanılan metodun farkında olmayacağından, derleyici derleme zamanında bir hata oluşturmaz. Derleyici, çalışma zamanında hangi yöntemin çağrılacağına karar verir ve hiçbir yöntem bulunmazsa hata verir.</a:t>
            </a:r>
            <a:br>
              <a:rPr lang="tr-TR" dirty="0">
                <a:latin typeface="Century Gothic (Gövde)"/>
                <a:cs typeface="Times New Roman" panose="02020603050405020304" pitchFamily="18" charset="0"/>
              </a:rPr>
            </a:br>
            <a:endParaRPr lang="tr-TR" b="0" i="0" dirty="0">
              <a:solidFill>
                <a:srgbClr val="000000"/>
              </a:solidFill>
              <a:effectLst/>
              <a:latin typeface="Century Gothic (Gövde)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tr-TR" dirty="0">
                <a:latin typeface="Century Gothic (Gövde)"/>
                <a:cs typeface="Times New Roman" panose="02020603050405020304" pitchFamily="18" charset="0"/>
              </a:rPr>
            </a:br>
            <a:br>
              <a:rPr lang="tr-TR" dirty="0">
                <a:effectLst/>
                <a:latin typeface="Century Gothic (Gövde)"/>
                <a:cs typeface="Times New Roman" panose="02020603050405020304" pitchFamily="18" charset="0"/>
              </a:rPr>
            </a:b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3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1905001"/>
            <a:ext cx="4642100" cy="4328890"/>
          </a:xfrm>
        </p:spPr>
        <p:txBody>
          <a:bodyPr>
            <a:noAutofit/>
          </a:bodyPr>
          <a:lstStyle/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Bir tane Sekil adında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class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oluşturalım.</a:t>
            </a:r>
          </a:p>
          <a:p>
            <a:pPr marL="0" indent="0">
              <a:buNone/>
            </a:pP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İçerisinde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Ciz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adında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virtual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anahtar sözcüğüne sahip bir fonksiyon oluşturalım.</a:t>
            </a:r>
          </a:p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Fonksiyonun içerisinde de konsola çıktı verelim.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8B45EB-352C-40E0-AC7E-681966B2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918" y="2936479"/>
            <a:ext cx="402011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1905001"/>
            <a:ext cx="4642100" cy="4328890"/>
          </a:xfrm>
        </p:spPr>
        <p:txBody>
          <a:bodyPr>
            <a:noAutofit/>
          </a:bodyPr>
          <a:lstStyle/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Daha sonra Sekil sınıfından kalıtım almış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Dikdortgen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Ucgen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adlı iki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class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oluşturalım.</a:t>
            </a:r>
          </a:p>
          <a:p>
            <a:pPr marL="0" indent="0">
              <a:buNone/>
            </a:pP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İçlerindede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override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anahtar sözcüğüne sahip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Ciz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adlı fonksiyonu tekrar çağıralım.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005D3B4-9CF9-4E10-ACC5-7D922B3D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04" y="1952207"/>
            <a:ext cx="524900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1905001"/>
            <a:ext cx="4642100" cy="4328890"/>
          </a:xfrm>
        </p:spPr>
        <p:txBody>
          <a:bodyPr>
            <a:noAutofit/>
          </a:bodyPr>
          <a:lstStyle/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Program sınıfının içerisinde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Dikdortgen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Ucgen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sınıflarından değişkenler oluşturup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Ciz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fonksiyonlarını çağıralım.</a:t>
            </a:r>
          </a:p>
          <a:p>
            <a:pPr marL="0" indent="0">
              <a:buNone/>
            </a:pP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Konsoldaki çıktılar görüldüğü gibi her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class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ın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kendi fonksiyonu içerisinde yazılan yazıya eşit.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964674-26E9-4CC5-937D-426B9553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335" y="2705100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2332139"/>
            <a:ext cx="4642100" cy="3901752"/>
          </a:xfrm>
        </p:spPr>
        <p:txBody>
          <a:bodyPr>
            <a:noAutofit/>
          </a:bodyPr>
          <a:lstStyle/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Sonuç olarak;</a:t>
            </a: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Base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class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içerisinde Virtual olarak tanımlanmış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metodlar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, kalıtım alarak oluşturulmuş sınıflarda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override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edilerek içeriği güncellenebilir.</a:t>
            </a:r>
          </a:p>
          <a:p>
            <a:pPr marL="0" indent="0">
              <a:buNone/>
            </a:pP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964674-26E9-4CC5-937D-426B9553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335" y="2705100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https://turkmuhendis.net/csharpprogramlama/polymorphism/</a:t>
            </a:r>
            <a:endParaRPr lang="tr-TR" dirty="0"/>
          </a:p>
          <a:p>
            <a:r>
              <a:rPr lang="tr-TR" dirty="0">
                <a:hlinkClick r:id="rId3"/>
              </a:rPr>
              <a:t>https://gurolayanlar.com/c-charp-polymorphism-nedir/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5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5947795" y="4529540"/>
            <a:ext cx="5918532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Yunus Emre Sarı (1911404003)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1yesari1@gmail.com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50" y="1711354"/>
            <a:ext cx="9180862" cy="4570551"/>
          </a:xfrm>
        </p:spPr>
        <p:txBody>
          <a:bodyPr>
            <a:normAutofit/>
          </a:bodyPr>
          <a:lstStyle/>
          <a:p>
            <a:r>
              <a:rPr lang="tr-TR" sz="2300" dirty="0" err="1"/>
              <a:t>Polimorfizm</a:t>
            </a:r>
            <a:r>
              <a:rPr lang="tr-TR" sz="2300" dirty="0"/>
              <a:t> Nedir?</a:t>
            </a:r>
          </a:p>
          <a:p>
            <a:r>
              <a:rPr lang="tr-TR" sz="2300" dirty="0"/>
              <a:t>C# da </a:t>
            </a:r>
            <a:r>
              <a:rPr lang="tr-TR" sz="2300" dirty="0" err="1"/>
              <a:t>Polimorfizm</a:t>
            </a:r>
            <a:endParaRPr lang="tr-TR" sz="2300" dirty="0"/>
          </a:p>
          <a:p>
            <a:r>
              <a:rPr lang="tr-TR" sz="2300" dirty="0" err="1"/>
              <a:t>Static</a:t>
            </a:r>
            <a:r>
              <a:rPr lang="tr-TR" sz="2300" dirty="0"/>
              <a:t> </a:t>
            </a:r>
            <a:r>
              <a:rPr lang="tr-TR" sz="2300" dirty="0" err="1"/>
              <a:t>Polimorfizm</a:t>
            </a:r>
            <a:endParaRPr lang="tr-TR" sz="2300" dirty="0"/>
          </a:p>
          <a:p>
            <a:r>
              <a:rPr lang="tr-TR" sz="2300" dirty="0" err="1"/>
              <a:t>Static</a:t>
            </a:r>
            <a:r>
              <a:rPr lang="tr-TR" sz="2300" dirty="0"/>
              <a:t> </a:t>
            </a:r>
            <a:r>
              <a:rPr lang="tr-TR" sz="2300" dirty="0" err="1"/>
              <a:t>Polimorfizm</a:t>
            </a:r>
            <a:r>
              <a:rPr lang="tr-TR" sz="2300" dirty="0"/>
              <a:t> Örneği</a:t>
            </a:r>
          </a:p>
          <a:p>
            <a:r>
              <a:rPr lang="tr-TR" sz="2300" dirty="0" err="1"/>
              <a:t>Dynamic</a:t>
            </a:r>
            <a:r>
              <a:rPr lang="tr-TR" sz="2300" dirty="0"/>
              <a:t> </a:t>
            </a:r>
            <a:r>
              <a:rPr lang="tr-TR" sz="2300" dirty="0" err="1"/>
              <a:t>Polimorfizm</a:t>
            </a:r>
            <a:endParaRPr lang="tr-TR" sz="2300" dirty="0"/>
          </a:p>
          <a:p>
            <a:r>
              <a:rPr lang="tr-TR" sz="2300" dirty="0" err="1"/>
              <a:t>Dynamic</a:t>
            </a:r>
            <a:r>
              <a:rPr lang="tr-TR" sz="2300" dirty="0"/>
              <a:t> </a:t>
            </a:r>
            <a:r>
              <a:rPr lang="tr-TR" sz="2300" dirty="0" err="1"/>
              <a:t>Polimorfizm</a:t>
            </a:r>
            <a:r>
              <a:rPr lang="tr-TR" sz="2300" dirty="0"/>
              <a:t> Örneği</a:t>
            </a:r>
          </a:p>
          <a:p>
            <a:r>
              <a:rPr lang="tr-TR" sz="2300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D1885621-F204-49BE-B3BE-264350FBDC16}"/>
              </a:ext>
            </a:extLst>
          </p:cNvPr>
          <p:cNvSpPr/>
          <p:nvPr/>
        </p:nvSpPr>
        <p:spPr>
          <a:xfrm>
            <a:off x="3298272" y="4966281"/>
            <a:ext cx="5595456" cy="97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929896"/>
            <a:ext cx="10338223" cy="2035471"/>
          </a:xfrm>
        </p:spPr>
        <p:txBody>
          <a:bodyPr>
            <a:noAutofit/>
          </a:bodyPr>
          <a:lstStyle/>
          <a:p>
            <a:pPr algn="just"/>
            <a:r>
              <a:rPr lang="tr-TR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Polimorfizm</a:t>
            </a:r>
            <a:r>
              <a:rPr lang="tr-T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 kelime anlamı birçok farklı biçime sahip olmak demektir. Nesne yönelimli programlamada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tr-TR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olimorfizm</a:t>
            </a:r>
            <a:r>
              <a:rPr lang="tr-T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 genellikle "bir </a:t>
            </a:r>
            <a:r>
              <a:rPr lang="tr-TR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arayüz</a:t>
            </a:r>
            <a:r>
              <a:rPr lang="tr-T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, çoklu fonksiyonlar" olarak gösterilir. </a:t>
            </a:r>
          </a:p>
          <a:p>
            <a:pPr algn="just"/>
            <a:endParaRPr lang="tr-TR" sz="20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l" fontAlgn="base"/>
            <a:r>
              <a:rPr lang="tr-TR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Polimorfizm</a:t>
            </a:r>
            <a:r>
              <a:rPr lang="tr-T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, bir sınıfa aynı isimde çoklu uygulamalar yapabilme özelliği sağlar. </a:t>
            </a:r>
            <a:r>
              <a:rPr lang="tr-TR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Kapsülleme</a:t>
            </a:r>
            <a:r>
              <a:rPr lang="tr-T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Times New Roman" panose="02020603050405020304" pitchFamily="18" charset="0"/>
              </a:rPr>
              <a:t> ve kalıtım sonrası Nesneye Yönelik Programlamanın temel ilkelerinden biridir. </a:t>
            </a:r>
            <a:b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tr-TR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9A1927E3-62B1-4E16-9AEF-218819F6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Polimorfizm</a:t>
            </a:r>
            <a:r>
              <a:rPr lang="tr-TR" dirty="0"/>
              <a:t> Nedir?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C21E1FB-F1E2-4442-BECD-B00F55EEA519}"/>
              </a:ext>
            </a:extLst>
          </p:cNvPr>
          <p:cNvSpPr txBox="1"/>
          <p:nvPr/>
        </p:nvSpPr>
        <p:spPr>
          <a:xfrm>
            <a:off x="3491616" y="4966281"/>
            <a:ext cx="279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chemeClr val="bg1"/>
                </a:solidFill>
                <a:latin typeface="Century Gothic (Başlıklar)"/>
                <a:cs typeface="Times New Roman" panose="02020603050405020304" pitchFamily="18" charset="0"/>
              </a:rPr>
              <a:t>Polymorphism</a:t>
            </a:r>
            <a:endParaRPr lang="tr-TR" sz="2400" b="1" dirty="0">
              <a:solidFill>
                <a:schemeClr val="bg1"/>
              </a:solidFill>
              <a:latin typeface="Century Gothic (Başlıklar)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C397F5D-7741-4FE6-AA18-C19B8344AADC}"/>
              </a:ext>
            </a:extLst>
          </p:cNvPr>
          <p:cNvSpPr txBox="1"/>
          <p:nvPr/>
        </p:nvSpPr>
        <p:spPr>
          <a:xfrm>
            <a:off x="3491616" y="5452842"/>
            <a:ext cx="45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« </a:t>
            </a:r>
            <a:r>
              <a:rPr lang="tr-TR" i="1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Same</a:t>
            </a:r>
            <a:r>
              <a:rPr lang="tr-TR" i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tr-TR" i="1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Function</a:t>
            </a:r>
            <a:r>
              <a:rPr lang="tr-TR" i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tr-TR" i="1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Different</a:t>
            </a:r>
            <a:r>
              <a:rPr lang="tr-TR" i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tr-TR" i="1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Behavior</a:t>
            </a:r>
            <a:r>
              <a:rPr lang="tr-TR" i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 »</a:t>
            </a:r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2625753"/>
            <a:ext cx="4471811" cy="2139193"/>
          </a:xfrm>
        </p:spPr>
        <p:txBody>
          <a:bodyPr>
            <a:noAutofit/>
          </a:bodyPr>
          <a:lstStyle/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C# da iki tip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polimorfizm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vardır.​</a:t>
            </a:r>
          </a:p>
          <a:p>
            <a:pPr marL="0" indent="0" algn="l" fontAlgn="base">
              <a:buNone/>
            </a:pPr>
            <a:endParaRPr lang="tr-TR" b="0" i="0" dirty="0">
              <a:solidFill>
                <a:srgbClr val="000000"/>
              </a:solidFill>
              <a:effectLst/>
              <a:latin typeface="Century Gothic (Gövde)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Static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Compile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Time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Polymorphism</a:t>
            </a:r>
            <a:endParaRPr lang="tr-TR" b="0" i="0" dirty="0">
              <a:solidFill>
                <a:srgbClr val="000000"/>
              </a:solidFill>
              <a:effectLst/>
              <a:latin typeface="Century Gothic (Gövde)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Dynamic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/ Runtime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Polymorphism</a:t>
            </a:r>
            <a:endParaRPr lang="tr-TR" b="0" i="0" dirty="0">
              <a:solidFill>
                <a:srgbClr val="000000"/>
              </a:solidFill>
              <a:effectLst/>
              <a:latin typeface="Century Gothic (Gövde)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9A1927E3-62B1-4E16-9AEF-218819F6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C# da </a:t>
            </a:r>
            <a:r>
              <a:rPr lang="tr-TR" dirty="0" err="1"/>
              <a:t>Polimorfizm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72FC3A7-C1D4-46C5-BF08-CD36E57D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57" y="2357088"/>
            <a:ext cx="6486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8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Static</a:t>
            </a:r>
            <a:r>
              <a:rPr lang="tr-TR" sz="3600" dirty="0"/>
              <a:t> </a:t>
            </a:r>
            <a:r>
              <a:rPr lang="tr-TR" dirty="0" err="1"/>
              <a:t>Polimorfizm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43" y="2367504"/>
            <a:ext cx="10355313" cy="1866722"/>
          </a:xfrm>
        </p:spPr>
        <p:txBody>
          <a:bodyPr>
            <a:normAutofit/>
          </a:bodyPr>
          <a:lstStyle/>
          <a:p>
            <a:pPr algn="l" fontAlgn="base"/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   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Early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Binding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(erken bağlanma) olarak da 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bilinir.Metot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 aşırı yükleme(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overloading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), bir Statik 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Polimorfizm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 örneğidir. 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Overloading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(aşırı yüklenme), aynı isme sahip metot veya fonksiyonun farklı imzalar(parametreler) alacak şekilde tanımlanmasıdır. 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Compile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 Time(Derleme zamanı) </a:t>
            </a:r>
            <a:r>
              <a:rPr lang="tr-T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Polymorphism</a:t>
            </a:r>
            <a:r>
              <a:rPr lang="tr-T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 (Gövde)"/>
                <a:cs typeface="Times New Roman" panose="02020603050405020304" pitchFamily="18" charset="0"/>
              </a:rPr>
              <a:t> olarak da bilinir, çünkü hangi metodun veya fonksiyonun çağrılacağına derleme zamanında karar verilir. 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BEEBFC2D-B2EA-4730-87C7-3B0D2B158BAE}"/>
              </a:ext>
            </a:extLst>
          </p:cNvPr>
          <p:cNvSpPr txBox="1">
            <a:spLocks/>
          </p:cNvSpPr>
          <p:nvPr/>
        </p:nvSpPr>
        <p:spPr>
          <a:xfrm>
            <a:off x="870551" y="4052958"/>
            <a:ext cx="10450898" cy="23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>
              <a:solidFill>
                <a:schemeClr val="accent1"/>
              </a:solidFill>
            </a:endParaRPr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C # derleyicisi, gönderilen parametrelerin sayısını ve parametre türünü kontrol eder ve hangi metodun veya fonksiyonun  çağrılacağına karar verir ve eşleşen bir metot veya fonksiyon  bulunmazsa hata verir. </a:t>
            </a:r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1905001"/>
            <a:ext cx="4642100" cy="4328890"/>
          </a:xfrm>
        </p:spPr>
        <p:txBody>
          <a:bodyPr>
            <a:noAutofit/>
          </a:bodyPr>
          <a:lstStyle/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Bir tane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OrnekSinif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adında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class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oluşturalım.</a:t>
            </a:r>
          </a:p>
          <a:p>
            <a:pPr marL="0" indent="0">
              <a:buNone/>
            </a:pP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İçerisinde Toplama adında üç tane parametre alan ve geriye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int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değer döndüren bir fonksiyon oluşturalım.</a:t>
            </a:r>
          </a:p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Fonksiyonumuz gönderilen üç parametrenin toplamını döndürsün.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16CBF1C-A28D-4789-BFE7-45CAB0F3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372" y="2491531"/>
            <a:ext cx="3142533" cy="139257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1261D74-BCA9-4BC9-A413-54FE7A5C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72" y="4201276"/>
            <a:ext cx="3142534" cy="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2449586"/>
            <a:ext cx="4642100" cy="2668894"/>
          </a:xfrm>
        </p:spPr>
        <p:txBody>
          <a:bodyPr>
            <a:normAutofit/>
          </a:bodyPr>
          <a:lstStyle/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Daha sonra aynı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class’ın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içine yine Toplama adında bu sefer iki parametre alan ve geriye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int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değer döndüren bir fonksiyon oluşturalım.</a:t>
            </a:r>
          </a:p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Bu fonksiyonumuz da gönderilen iki parametrenin toplamını döndürsün.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90FF6A-E567-4778-9D64-516A91DC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3316447"/>
            <a:ext cx="3142533" cy="10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5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2097248"/>
            <a:ext cx="4642100" cy="4136641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Daha sonra Program sınıfımızın içinde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OrnekSinif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class’ından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türemiş bir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yeniNesne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adlı değişken oluşturalım.</a:t>
            </a:r>
            <a:b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</a:br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ucSayiToplami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adlı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int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değişkene, Toplama fonksiyonuna üç parametre girdiğimizde fonksiyonun döndürdüğü değeri yazalım.</a:t>
            </a:r>
          </a:p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Aynı şekilde bu sefer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ikiSayiToplamı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adlı </a:t>
            </a:r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int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değişkene Toplama fonksiyonuna iki parametre girdiğimizde fonksiyonun döndürdüğü değeri yazdıralım.</a:t>
            </a:r>
          </a:p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3BD1B3D-13D4-4503-A2CC-67CCBF7D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05" y="2453055"/>
            <a:ext cx="508706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Polimorfizm</a:t>
            </a:r>
            <a:r>
              <a:rPr lang="tr-TR" dirty="0"/>
              <a:t>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67" y="2231472"/>
            <a:ext cx="4642100" cy="4002417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Çıktımızı kontrol ettiğimizde; </a:t>
            </a:r>
          </a:p>
          <a:p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Üç parametre girdiğimiz Toplama fonksiyonu, girilen üç değeri toplayıp yazdırmış; iki parametre girdiğimiz Toplama fonksiyonu iki parametreyi toplayıp ekrana yazdırmış.</a:t>
            </a:r>
          </a:p>
          <a:p>
            <a:r>
              <a:rPr lang="tr-TR" dirty="0" err="1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Burdan</a:t>
            </a:r>
            <a:r>
              <a:rPr lang="tr-TR" dirty="0">
                <a:solidFill>
                  <a:schemeClr val="accent1"/>
                </a:solidFill>
                <a:latin typeface="Century Gothic (Gövde)"/>
                <a:cs typeface="Times New Roman" panose="02020603050405020304" pitchFamily="18" charset="0"/>
              </a:rPr>
              <a:t> da anlaşılacağı üzere, </a:t>
            </a:r>
            <a:r>
              <a:rPr lang="tr-TR" dirty="0">
                <a:solidFill>
                  <a:srgbClr val="000000"/>
                </a:solidFill>
                <a:latin typeface="Century Gothic (Gövde)"/>
                <a:cs typeface="Times New Roman" panose="02020603050405020304" pitchFamily="18" charset="0"/>
              </a:rPr>
              <a:t>ç</a:t>
            </a:r>
            <a:r>
              <a:rPr lang="tr-TR" b="0" i="0" dirty="0">
                <a:solidFill>
                  <a:srgbClr val="000000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ağrılan iki fonksiyonda aynı isimli olduğundan derleyici hangisinin çağrılacağına parametrelerine bakarak karar vermiştir.</a:t>
            </a:r>
          </a:p>
          <a:p>
            <a:endParaRPr lang="tr-TR" dirty="0">
              <a:solidFill>
                <a:schemeClr val="accent1"/>
              </a:solidFill>
              <a:latin typeface="Century Gothic (Gövde)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8A9EEC3-67A9-4CF3-8F07-E1497C58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54" y="2359058"/>
            <a:ext cx="3572374" cy="600159"/>
          </a:xfrm>
          <a:prstGeom prst="rect">
            <a:avLst/>
          </a:prstGeom>
        </p:spPr>
      </p:pic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C1BCD0F8-3FFC-49E4-BF9D-05EA3BBA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91" y="3429000"/>
            <a:ext cx="376290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6572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1387</TotalTime>
  <Words>771</Words>
  <Application>Microsoft Office PowerPoint</Application>
  <PresentationFormat>Geniş ekran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Century Gothic (Başlıklar)</vt:lpstr>
      <vt:lpstr>Century Gothic (Gövde)</vt:lpstr>
      <vt:lpstr>Wingdings 3</vt:lpstr>
      <vt:lpstr>Duman</vt:lpstr>
      <vt:lpstr>C# ‘da Polimorfizm</vt:lpstr>
      <vt:lpstr>İçindekiler</vt:lpstr>
      <vt:lpstr>Polimorfizm Nedir?</vt:lpstr>
      <vt:lpstr>C# da Polimorfizm</vt:lpstr>
      <vt:lpstr>Static Polimorfizm</vt:lpstr>
      <vt:lpstr>Static Polimorfizm Örneği</vt:lpstr>
      <vt:lpstr>Static Polimorfizm Örneği</vt:lpstr>
      <vt:lpstr>Static Polimorfizm Örneği</vt:lpstr>
      <vt:lpstr>Static Polimorfizm Örneği</vt:lpstr>
      <vt:lpstr>Static Polimorfizm Örneği</vt:lpstr>
      <vt:lpstr>Dynamic Polimorfizm</vt:lpstr>
      <vt:lpstr>Dynamic Polimorfizm Örneği</vt:lpstr>
      <vt:lpstr>Dynamic Polimorfizm Örneği</vt:lpstr>
      <vt:lpstr>Dynamic Polimorfizm Örneği</vt:lpstr>
      <vt:lpstr>Dynamic Polimorfizm Örneği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da Polimorfizm</dc:title>
  <dc:creator>İsmail KIRBAŞ</dc:creator>
  <cp:lastModifiedBy>Yunus Emre</cp:lastModifiedBy>
  <cp:revision>75</cp:revision>
  <dcterms:created xsi:type="dcterms:W3CDTF">2020-04-15T07:57:29Z</dcterms:created>
  <dcterms:modified xsi:type="dcterms:W3CDTF">2021-06-06T11:30:42Z</dcterms:modified>
</cp:coreProperties>
</file>