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12192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59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Başlık Slaydı">
    <p:spTree>
      <p:nvGrpSpPr>
        <p:cNvPr id="1" name=""/>
        <p:cNvGrpSpPr/>
        <p:nvPr/>
      </p:nvGrpSpPr>
      <p:grpSpPr bwMode="auto">
        <a:xfrm>
          <a:off x="0" y="0"/>
          <a:ext cx="0" cy="0"/>
          <a:chOff x="0" y="0"/>
          <a:chExt cx="0" cy="0"/>
        </a:xfrm>
      </p:grpSpPr>
      <p:sp>
        <p:nvSpPr>
          <p:cNvPr id="4" name="Title 1"/>
          <p:cNvSpPr>
            <a:spLocks noGrp="1"/>
          </p:cNvSpPr>
          <p:nvPr>
            <p:ph type="ctrTitle"/>
          </p:nvPr>
        </p:nvSpPr>
        <p:spPr bwMode="auto">
          <a:xfrm>
            <a:off x="2589213" y="2514600"/>
            <a:ext cx="8915399" cy="2262781"/>
          </a:xfrm>
        </p:spPr>
        <p:txBody>
          <a:bodyPr anchor="b">
            <a:normAutofit/>
          </a:bodyPr>
          <a:lstStyle>
            <a:lvl1pPr>
              <a:defRPr sz="5400"/>
            </a:lvl1pPr>
          </a:lstStyle>
          <a:p>
            <a:pPr>
              <a:defRPr/>
            </a:pPr>
            <a:r>
              <a:rPr lang="tr-TR"/>
              <a:t>Asıl başlık stilini düzenlemek için tıklayın</a:t>
            </a:r>
            <a:endParaRPr lang="en-US"/>
          </a:p>
        </p:txBody>
      </p:sp>
      <p:sp>
        <p:nvSpPr>
          <p:cNvPr id="5" name="Subtitle 2"/>
          <p:cNvSpPr>
            <a:spLocks noGrp="1"/>
          </p:cNvSpPr>
          <p:nvPr>
            <p:ph type="subTitle" idx="1"/>
          </p:nvPr>
        </p:nvSpPr>
        <p:spPr bwMode="auto">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lang="tr-TR"/>
              <a:t>Asıl alt başlık stilini düzenlemek için tıklayın</a:t>
            </a:r>
            <a:endParaRPr lang="en-US"/>
          </a:p>
        </p:txBody>
      </p:sp>
      <p:sp>
        <p:nvSpPr>
          <p:cNvPr id="6" name="Date Placeholder 3"/>
          <p:cNvSpPr>
            <a:spLocks noGrp="1"/>
          </p:cNvSpPr>
          <p:nvPr>
            <p:ph type="dt" sz="half" idx="10"/>
          </p:nvPr>
        </p:nvSpPr>
        <p:spPr bwMode="auto"/>
        <p:txBody>
          <a:bodyPr/>
          <a:lstStyle/>
          <a:p>
            <a:pPr>
              <a:defRPr/>
            </a:pPr>
            <a:fld id="{11569B82-D436-4971-9035-AF4560DC1D64}" type="datetime1">
              <a:rPr lang="en-US"/>
              <a:t>6/12/2021</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Freeform 6"/>
          <p:cNvSpPr/>
          <p:nvPr/>
        </p:nvSpPr>
        <p:spPr bwMode="auto">
          <a:xfrm>
            <a:off x="0" y="4323810"/>
            <a:ext cx="1744652" cy="778589"/>
          </a:xfrm>
          <a:custGeom>
            <a:avLst/>
            <a:gdLst/>
            <a:ahLst/>
            <a:cxnLst/>
            <a:rect l="0" t="0"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9" name="Slide Number Placeholder 5"/>
          <p:cNvSpPr>
            <a:spLocks noGrp="1"/>
          </p:cNvSpPr>
          <p:nvPr>
            <p:ph type="sldNum" sz="quarter" idx="12"/>
          </p:nvPr>
        </p:nvSpPr>
        <p:spPr bwMode="auto">
          <a:xfrm>
            <a:off x="531812" y="4529540"/>
            <a:ext cx="779766" cy="365125"/>
          </a:xfrm>
        </p:spPr>
        <p:txBody>
          <a:bodyPr/>
          <a:lstStyle/>
          <a:p>
            <a:pPr>
              <a:defRPr/>
            </a:pPr>
            <a:fld id="{D57F1E4F-1CFF-5643-939E-217C01CDF56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Başlık ve Resim Yazısı">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2589212" y="609600"/>
            <a:ext cx="8915399" cy="3117040"/>
          </a:xfrm>
        </p:spPr>
        <p:txBody>
          <a:bodyPr anchor="ctr">
            <a:normAutofit/>
          </a:bodyPr>
          <a:lstStyle>
            <a:lvl1pPr algn="l">
              <a:defRPr sz="4800" b="0" cap="none"/>
            </a:lvl1pPr>
          </a:lstStyle>
          <a:p>
            <a:pPr>
              <a:defRPr/>
            </a:pPr>
            <a:r>
              <a:rPr lang="tr-TR"/>
              <a:t>Asıl başlık stilini düzenlemek için tıklayın</a:t>
            </a:r>
            <a:endParaRPr lang="en-US"/>
          </a:p>
        </p:txBody>
      </p:sp>
      <p:sp>
        <p:nvSpPr>
          <p:cNvPr id="5" name="Text Placeholder 2"/>
          <p:cNvSpPr>
            <a:spLocks noGrp="1"/>
          </p:cNvSpPr>
          <p:nvPr>
            <p:ph type="body" idx="1"/>
          </p:nvPr>
        </p:nvSpPr>
        <p:spPr bwMode="auto">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tr-TR"/>
              <a:t>Asıl metin stillerini düzenlemek için tıklayın</a:t>
            </a:r>
            <a:endParaRPr/>
          </a:p>
        </p:txBody>
      </p:sp>
      <p:sp>
        <p:nvSpPr>
          <p:cNvPr id="6" name="Date Placeholder 3"/>
          <p:cNvSpPr>
            <a:spLocks noGrp="1"/>
          </p:cNvSpPr>
          <p:nvPr>
            <p:ph type="dt" sz="half" idx="10"/>
          </p:nvPr>
        </p:nvSpPr>
        <p:spPr bwMode="auto"/>
        <p:txBody>
          <a:bodyPr/>
          <a:lstStyle/>
          <a:p>
            <a:pPr>
              <a:defRPr/>
            </a:pPr>
            <a:fld id="{7B21D29A-68AE-46DC-A2BC-946C328F5BDB}" type="datetime1">
              <a:rPr lang="en-US"/>
              <a:t>6/12/2021</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Freeform 11"/>
          <p:cNvSpPr/>
          <p:nvPr/>
        </p:nvSpPr>
        <p:spPr bwMode="auto">
          <a:xfrm flipV="1">
            <a:off x="-4189" y="317817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Slide Number Placeholder 5"/>
          <p:cNvSpPr>
            <a:spLocks noGrp="1"/>
          </p:cNvSpPr>
          <p:nvPr>
            <p:ph type="sldNum" sz="quarter" idx="12"/>
          </p:nvPr>
        </p:nvSpPr>
        <p:spPr bwMode="auto">
          <a:xfrm>
            <a:off x="531812" y="3244139"/>
            <a:ext cx="779766" cy="365125"/>
          </a:xfrm>
        </p:spPr>
        <p:txBody>
          <a:bodyPr/>
          <a:lstStyle/>
          <a:p>
            <a:pPr>
              <a:defRPr/>
            </a:pPr>
            <a:fld id="{D57F1E4F-1CFF-5643-939E-217C01CDF56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Resim Yazılı Alıntı">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2849949" y="609600"/>
            <a:ext cx="8393926" cy="2895600"/>
          </a:xfrm>
        </p:spPr>
        <p:txBody>
          <a:bodyPr anchor="ctr">
            <a:normAutofit/>
          </a:bodyPr>
          <a:lstStyle>
            <a:lvl1pPr algn="l">
              <a:defRPr sz="4800" b="0" cap="none"/>
            </a:lvl1pPr>
          </a:lstStyle>
          <a:p>
            <a:pPr>
              <a:defRPr/>
            </a:pPr>
            <a:r>
              <a:rPr lang="tr-TR"/>
              <a:t>Asıl başlık stilini düzenlemek için tıklayın</a:t>
            </a:r>
            <a:endParaRPr lang="en-US"/>
          </a:p>
        </p:txBody>
      </p:sp>
      <p:sp>
        <p:nvSpPr>
          <p:cNvPr id="5" name="Text Placeholder 9"/>
          <p:cNvSpPr>
            <a:spLocks noGrp="1"/>
          </p:cNvSpPr>
          <p:nvPr>
            <p:ph type="body" sz="quarter" idx="13"/>
          </p:nvPr>
        </p:nvSpPr>
        <p:spPr bwMode="auto">
          <a:xfrm>
            <a:off x="3275012" y="3505199"/>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tr-TR"/>
              <a:t>Asıl metin stillerini düzenlemek için tıklayın</a:t>
            </a:r>
            <a:endParaRPr/>
          </a:p>
        </p:txBody>
      </p:sp>
      <p:sp>
        <p:nvSpPr>
          <p:cNvPr id="6" name="Text Placeholder 2"/>
          <p:cNvSpPr>
            <a:spLocks noGrp="1"/>
          </p:cNvSpPr>
          <p:nvPr>
            <p:ph type="body" idx="1"/>
          </p:nvPr>
        </p:nvSpPr>
        <p:spPr bwMode="auto">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tr-TR"/>
              <a:t>Asıl metin stillerini düzenlemek için tıklayın</a:t>
            </a:r>
            <a:endParaRPr/>
          </a:p>
        </p:txBody>
      </p:sp>
      <p:sp>
        <p:nvSpPr>
          <p:cNvPr id="7" name="Date Placeholder 3"/>
          <p:cNvSpPr>
            <a:spLocks noGrp="1"/>
          </p:cNvSpPr>
          <p:nvPr>
            <p:ph type="dt" sz="half" idx="10"/>
          </p:nvPr>
        </p:nvSpPr>
        <p:spPr bwMode="auto"/>
        <p:txBody>
          <a:bodyPr/>
          <a:lstStyle/>
          <a:p>
            <a:pPr>
              <a:defRPr/>
            </a:pPr>
            <a:fld id="{4DD71A21-0F16-4EE3-B595-C6DE0399F27F}" type="datetime1">
              <a:rPr lang="en-US"/>
              <a:t>6/12/2021</a:t>
            </a:fld>
            <a:endParaRPr lang="en-US"/>
          </a:p>
        </p:txBody>
      </p:sp>
      <p:sp>
        <p:nvSpPr>
          <p:cNvPr id="8" name="Footer Placeholder 4"/>
          <p:cNvSpPr>
            <a:spLocks noGrp="1"/>
          </p:cNvSpPr>
          <p:nvPr>
            <p:ph type="ftr" sz="quarter" idx="11"/>
          </p:nvPr>
        </p:nvSpPr>
        <p:spPr bwMode="auto"/>
        <p:txBody>
          <a:bodyPr/>
          <a:lstStyle/>
          <a:p>
            <a:pPr>
              <a:defRPr/>
            </a:pPr>
            <a:endParaRPr lang="en-US"/>
          </a:p>
        </p:txBody>
      </p:sp>
      <p:sp>
        <p:nvSpPr>
          <p:cNvPr id="9" name="Freeform 11"/>
          <p:cNvSpPr/>
          <p:nvPr/>
        </p:nvSpPr>
        <p:spPr bwMode="auto">
          <a:xfrm flipV="1">
            <a:off x="-4189" y="317817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Slide Number Placeholder 5"/>
          <p:cNvSpPr>
            <a:spLocks noGrp="1"/>
          </p:cNvSpPr>
          <p:nvPr>
            <p:ph type="sldNum" sz="quarter" idx="12"/>
          </p:nvPr>
        </p:nvSpPr>
        <p:spPr bwMode="auto">
          <a:xfrm>
            <a:off x="531812" y="3244139"/>
            <a:ext cx="779766" cy="365125"/>
          </a:xfrm>
        </p:spPr>
        <p:txBody>
          <a:bodyPr/>
          <a:lstStyle/>
          <a:p>
            <a:pPr>
              <a:defRPr/>
            </a:pPr>
            <a:fld id="{D57F1E4F-1CFF-5643-939E-217C01CDF565}" type="slidenum">
              <a:rPr lang="en-US"/>
              <a:t>‹#›</a:t>
            </a:fld>
            <a:endParaRPr lang="en-US"/>
          </a:p>
        </p:txBody>
      </p:sp>
      <p:sp>
        <p:nvSpPr>
          <p:cNvPr id="11" name="TextBox 13"/>
          <p:cNvSpPr>
            <a:spLocks/>
          </p:cNvSpPr>
          <p:nvPr/>
        </p:nvSpPr>
        <p:spPr bwMode="auto">
          <a:xfrm>
            <a:off x="2467651" y="648005"/>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solidFill>
                <a:latin typeface="Arial"/>
              </a:rPr>
              <a:t>“</a:t>
            </a:r>
            <a:endParaRPr/>
          </a:p>
        </p:txBody>
      </p:sp>
      <p:sp>
        <p:nvSpPr>
          <p:cNvPr id="12" name="TextBox 14"/>
          <p:cNvSpPr>
            <a:spLocks/>
          </p:cNvSpPr>
          <p:nvPr/>
        </p:nvSpPr>
        <p:spPr bwMode="auto">
          <a:xfrm>
            <a:off x="11114852" y="290530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solidFill>
                <a:latin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preserve="1" userDrawn="1">
  <p:cSld name="İsim Kartı">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2589213" y="2438400"/>
            <a:ext cx="8915400" cy="2724845"/>
          </a:xfrm>
        </p:spPr>
        <p:txBody>
          <a:bodyPr anchor="b">
            <a:normAutofit/>
          </a:bodyPr>
          <a:lstStyle>
            <a:lvl1pPr algn="l">
              <a:defRPr sz="4800" b="0"/>
            </a:lvl1pPr>
          </a:lstStyle>
          <a:p>
            <a:pPr>
              <a:defRPr/>
            </a:pPr>
            <a:r>
              <a:rPr lang="tr-TR"/>
              <a:t>Asıl başlık stilini düzenlemek için tıklayın</a:t>
            </a:r>
            <a:endParaRPr lang="en-US"/>
          </a:p>
        </p:txBody>
      </p:sp>
      <p:sp>
        <p:nvSpPr>
          <p:cNvPr id="5" name="Text Placeholder 3"/>
          <p:cNvSpPr>
            <a:spLocks noGrp="1"/>
          </p:cNvSpPr>
          <p:nvPr>
            <p:ph type="body" sz="half" idx="2"/>
          </p:nvPr>
        </p:nvSpPr>
        <p:spPr bwMode="auto">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defRPr/>
            </a:pPr>
            <a:r>
              <a:rPr lang="tr-TR"/>
              <a:t>Asıl metin stillerini düzenlemek için tıklayın</a:t>
            </a:r>
            <a:endParaRPr/>
          </a:p>
        </p:txBody>
      </p:sp>
      <p:sp>
        <p:nvSpPr>
          <p:cNvPr id="6" name="Date Placeholder 4"/>
          <p:cNvSpPr>
            <a:spLocks noGrp="1"/>
          </p:cNvSpPr>
          <p:nvPr>
            <p:ph type="dt" sz="half" idx="10"/>
          </p:nvPr>
        </p:nvSpPr>
        <p:spPr bwMode="auto"/>
        <p:txBody>
          <a:bodyPr/>
          <a:lstStyle/>
          <a:p>
            <a:pPr>
              <a:defRPr/>
            </a:pPr>
            <a:fld id="{8446EC69-26BE-45F0-BB66-818E5DB7E1ED}" type="datetime1">
              <a:rPr lang="en-US"/>
              <a:t>6/12/2021</a:t>
            </a:fld>
            <a:endParaRPr lang="en-US"/>
          </a:p>
        </p:txBody>
      </p:sp>
      <p:sp>
        <p:nvSpPr>
          <p:cNvPr id="7" name="Footer Placeholder 5"/>
          <p:cNvSpPr>
            <a:spLocks noGrp="1"/>
          </p:cNvSpPr>
          <p:nvPr>
            <p:ph type="ftr" sz="quarter" idx="11"/>
          </p:nvPr>
        </p:nvSpPr>
        <p:spPr bwMode="auto"/>
        <p:txBody>
          <a:bodyPr/>
          <a:lstStyle/>
          <a:p>
            <a:pPr>
              <a:defRPr/>
            </a:pPr>
            <a:endParaRPr lang="en-US"/>
          </a:p>
        </p:txBody>
      </p:sp>
      <p:sp>
        <p:nvSpPr>
          <p:cNvPr id="8" name="Freeform 11"/>
          <p:cNvSpPr/>
          <p:nvPr/>
        </p:nvSpPr>
        <p:spPr bwMode="auto">
          <a:xfrm flipV="1">
            <a:off x="-4189" y="491172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Slide Number Placeholder 6"/>
          <p:cNvSpPr>
            <a:spLocks noGrp="1"/>
          </p:cNvSpPr>
          <p:nvPr>
            <p:ph type="sldNum" sz="quarter" idx="12"/>
          </p:nvPr>
        </p:nvSpPr>
        <p:spPr bwMode="auto">
          <a:xfrm>
            <a:off x="531812" y="4983087"/>
            <a:ext cx="779766" cy="365125"/>
          </a:xfrm>
        </p:spPr>
        <p:txBody>
          <a:bodyPr/>
          <a:lstStyle/>
          <a:p>
            <a:pPr>
              <a:defRPr/>
            </a:pPr>
            <a:fld id="{D57F1E4F-1CFF-5643-939E-217C01CDF565}" type="slidenum">
              <a:rPr lang="en-US"/>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Alıntı İsim Kartı">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2849949" y="609600"/>
            <a:ext cx="8393926" cy="2895600"/>
          </a:xfrm>
        </p:spPr>
        <p:txBody>
          <a:bodyPr anchor="ctr">
            <a:normAutofit/>
          </a:bodyPr>
          <a:lstStyle>
            <a:lvl1pPr algn="l">
              <a:defRPr sz="4800" b="0" cap="none"/>
            </a:lvl1pPr>
          </a:lstStyle>
          <a:p>
            <a:pPr>
              <a:defRPr/>
            </a:pPr>
            <a:r>
              <a:rPr lang="tr-TR"/>
              <a:t>Asıl başlık stilini düzenlemek için tıklayın</a:t>
            </a:r>
            <a:endParaRPr lang="en-US"/>
          </a:p>
        </p:txBody>
      </p:sp>
      <p:sp>
        <p:nvSpPr>
          <p:cNvPr id="5" name="Text Placeholder 9"/>
          <p:cNvSpPr>
            <a:spLocks noGrp="1"/>
          </p:cNvSpPr>
          <p:nvPr>
            <p:ph type="body" sz="quarter" idx="13"/>
          </p:nvPr>
        </p:nvSpPr>
        <p:spPr bwMode="auto">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tr-TR"/>
              <a:t>Asıl metin stillerini düzenlemek için tıklayın</a:t>
            </a:r>
            <a:endParaRPr/>
          </a:p>
        </p:txBody>
      </p:sp>
      <p:sp>
        <p:nvSpPr>
          <p:cNvPr id="6" name="Text Placeholder 3"/>
          <p:cNvSpPr>
            <a:spLocks noGrp="1"/>
          </p:cNvSpPr>
          <p:nvPr>
            <p:ph type="body" sz="half" idx="2"/>
          </p:nvPr>
        </p:nvSpPr>
        <p:spPr bwMode="auto">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defRPr/>
            </a:pPr>
            <a:r>
              <a:rPr lang="tr-TR"/>
              <a:t>Asıl metin stillerini düzenlemek için tıklayın</a:t>
            </a:r>
            <a:endParaRPr/>
          </a:p>
        </p:txBody>
      </p:sp>
      <p:sp>
        <p:nvSpPr>
          <p:cNvPr id="7" name="Date Placeholder 4"/>
          <p:cNvSpPr>
            <a:spLocks noGrp="1"/>
          </p:cNvSpPr>
          <p:nvPr>
            <p:ph type="dt" sz="half" idx="10"/>
          </p:nvPr>
        </p:nvSpPr>
        <p:spPr bwMode="auto"/>
        <p:txBody>
          <a:bodyPr/>
          <a:lstStyle/>
          <a:p>
            <a:pPr>
              <a:defRPr/>
            </a:pPr>
            <a:fld id="{2A2F2A86-30FA-4E37-A8CF-30B38A2CC104}" type="datetime1">
              <a:rPr lang="en-US"/>
              <a:t>6/12/2021</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Freeform 11"/>
          <p:cNvSpPr/>
          <p:nvPr/>
        </p:nvSpPr>
        <p:spPr bwMode="auto">
          <a:xfrm flipV="1">
            <a:off x="-4189" y="491172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Slide Number Placeholder 6"/>
          <p:cNvSpPr>
            <a:spLocks noGrp="1"/>
          </p:cNvSpPr>
          <p:nvPr>
            <p:ph type="sldNum" sz="quarter" idx="12"/>
          </p:nvPr>
        </p:nvSpPr>
        <p:spPr bwMode="auto">
          <a:xfrm>
            <a:off x="531812" y="4983087"/>
            <a:ext cx="779766" cy="365125"/>
          </a:xfrm>
        </p:spPr>
        <p:txBody>
          <a:bodyPr/>
          <a:lstStyle/>
          <a:p>
            <a:pPr>
              <a:defRPr/>
            </a:pPr>
            <a:fld id="{D57F1E4F-1CFF-5643-939E-217C01CDF565}" type="slidenum">
              <a:rPr lang="en-US"/>
              <a:t>‹#›</a:t>
            </a:fld>
            <a:endParaRPr lang="en-US"/>
          </a:p>
        </p:txBody>
      </p:sp>
      <p:sp>
        <p:nvSpPr>
          <p:cNvPr id="11" name="TextBox 16"/>
          <p:cNvSpPr>
            <a:spLocks/>
          </p:cNvSpPr>
          <p:nvPr/>
        </p:nvSpPr>
        <p:spPr bwMode="auto">
          <a:xfrm>
            <a:off x="2467651" y="648005"/>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solidFill>
                <a:latin typeface="Arial"/>
              </a:rPr>
              <a:t>“</a:t>
            </a:r>
            <a:endParaRPr/>
          </a:p>
        </p:txBody>
      </p:sp>
      <p:sp>
        <p:nvSpPr>
          <p:cNvPr id="12" name="TextBox 17"/>
          <p:cNvSpPr>
            <a:spLocks/>
          </p:cNvSpPr>
          <p:nvPr/>
        </p:nvSpPr>
        <p:spPr bwMode="auto">
          <a:xfrm>
            <a:off x="11114852" y="2905306"/>
            <a:ext cx="609600" cy="584775"/>
          </a:xfrm>
          <a:prstGeom prst="rect">
            <a:avLst/>
          </a:prstGeom>
        </p:spPr>
        <p:txBody>
          <a:bodyPr vert="horz" lIns="91440" tIns="45720" rIns="91440" bIns="45720" rtlCol="0" anchor="ctr">
            <a:noAutofit/>
          </a:bodyPr>
          <a:lstStyle/>
          <a:p>
            <a:pPr lvl="0">
              <a:defRPr/>
            </a:pPr>
            <a:r>
              <a:rPr lang="en-US" sz="8000">
                <a:ln w="3175" cmpd="sng">
                  <a:noFill/>
                </a:ln>
                <a:solidFill>
                  <a:schemeClr val="accent1"/>
                </a:solidFill>
                <a:latin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PhAnim="0" preserve="1" userDrawn="1">
  <p:cSld name="Doğru veya Yanlış">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2589212" y="627407"/>
            <a:ext cx="8915399" cy="2880020"/>
          </a:xfrm>
        </p:spPr>
        <p:txBody>
          <a:bodyPr anchor="ctr">
            <a:normAutofit/>
          </a:bodyPr>
          <a:lstStyle>
            <a:lvl1pPr algn="l">
              <a:defRPr sz="4800" b="0"/>
            </a:lvl1pPr>
          </a:lstStyle>
          <a:p>
            <a:pPr>
              <a:defRPr/>
            </a:pPr>
            <a:r>
              <a:rPr lang="tr-TR"/>
              <a:t>Asıl başlık stilini düzenlemek için tıklayın</a:t>
            </a:r>
            <a:endParaRPr lang="en-US"/>
          </a:p>
        </p:txBody>
      </p:sp>
      <p:sp>
        <p:nvSpPr>
          <p:cNvPr id="5" name="Text Placeholder 9"/>
          <p:cNvSpPr>
            <a:spLocks noGrp="1"/>
          </p:cNvSpPr>
          <p:nvPr>
            <p:ph type="body" sz="quarter" idx="13"/>
          </p:nvPr>
        </p:nvSpPr>
        <p:spPr bwMode="auto">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defRPr/>
            </a:pPr>
            <a:r>
              <a:rPr lang="tr-TR"/>
              <a:t>Asıl metin stillerini düzenlemek için tıklayın</a:t>
            </a:r>
            <a:endParaRPr/>
          </a:p>
        </p:txBody>
      </p:sp>
      <p:sp>
        <p:nvSpPr>
          <p:cNvPr id="6" name="Text Placeholder 3"/>
          <p:cNvSpPr>
            <a:spLocks noGrp="1"/>
          </p:cNvSpPr>
          <p:nvPr>
            <p:ph type="body" sz="half" idx="2"/>
          </p:nvPr>
        </p:nvSpPr>
        <p:spPr bwMode="auto">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defRPr/>
            </a:pPr>
            <a:r>
              <a:rPr lang="tr-TR"/>
              <a:t>Asıl metin stillerini düzenlemek için tıklayın</a:t>
            </a:r>
            <a:endParaRPr/>
          </a:p>
        </p:txBody>
      </p:sp>
      <p:sp>
        <p:nvSpPr>
          <p:cNvPr id="7" name="Date Placeholder 4"/>
          <p:cNvSpPr>
            <a:spLocks noGrp="1"/>
          </p:cNvSpPr>
          <p:nvPr>
            <p:ph type="dt" sz="half" idx="10"/>
          </p:nvPr>
        </p:nvSpPr>
        <p:spPr bwMode="auto"/>
        <p:txBody>
          <a:bodyPr/>
          <a:lstStyle/>
          <a:p>
            <a:pPr>
              <a:defRPr/>
            </a:pPr>
            <a:fld id="{FB8D07CC-1DEC-4BD5-8148-F528387EBB6B}" type="datetime1">
              <a:rPr lang="en-US"/>
              <a:t>6/12/2021</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Freeform 11"/>
          <p:cNvSpPr/>
          <p:nvPr/>
        </p:nvSpPr>
        <p:spPr bwMode="auto">
          <a:xfrm flipV="1">
            <a:off x="-4189" y="491172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Slide Number Placeholder 6"/>
          <p:cNvSpPr>
            <a:spLocks noGrp="1"/>
          </p:cNvSpPr>
          <p:nvPr>
            <p:ph type="sldNum" sz="quarter" idx="12"/>
          </p:nvPr>
        </p:nvSpPr>
        <p:spPr bwMode="auto">
          <a:xfrm>
            <a:off x="531812" y="4983087"/>
            <a:ext cx="779766" cy="365125"/>
          </a:xfrm>
        </p:spPr>
        <p:txBody>
          <a:bodyPr/>
          <a:lstStyle/>
          <a:p>
            <a:pPr>
              <a:defRPr/>
            </a:pPr>
            <a:fld id="{D57F1E4F-1CFF-5643-939E-217C01CDF565}"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vertTx" preserve="1" userDrawn="1">
  <p:cSld name="Başlık ve Dikey Metin">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tr-TR"/>
              <a:t>Asıl başlık stilini düzenlemek için tıklayın</a:t>
            </a:r>
            <a:endParaRPr lang="en-US"/>
          </a:p>
        </p:txBody>
      </p:sp>
      <p:sp>
        <p:nvSpPr>
          <p:cNvPr id="5" name="Vertical Text Placeholder 2"/>
          <p:cNvSpPr>
            <a:spLocks noGrp="1"/>
          </p:cNvSpPr>
          <p:nvPr>
            <p:ph type="body" orient="vert" idx="1"/>
          </p:nvPr>
        </p:nvSpPr>
        <p:spPr bwMode="auto"/>
        <p:txBody>
          <a:bodyPr vert="eaVert" anchor="t"/>
          <a:lstStyle/>
          <a:p>
            <a:pPr lvl="0">
              <a:defRPr/>
            </a:pPr>
            <a:r>
              <a:rPr lang="tr-TR"/>
              <a:t>Asıl metin stillerini düzenlemek için tıklayın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en-US"/>
          </a:p>
        </p:txBody>
      </p:sp>
      <p:sp>
        <p:nvSpPr>
          <p:cNvPr id="6" name="Date Placeholder 3"/>
          <p:cNvSpPr>
            <a:spLocks noGrp="1"/>
          </p:cNvSpPr>
          <p:nvPr>
            <p:ph type="dt" sz="half" idx="10"/>
          </p:nvPr>
        </p:nvSpPr>
        <p:spPr bwMode="auto"/>
        <p:txBody>
          <a:bodyPr/>
          <a:lstStyle/>
          <a:p>
            <a:pPr>
              <a:defRPr/>
            </a:pPr>
            <a:fld id="{4E48B82A-782D-40A2-9162-8D3CB9B4A046}" type="datetime1">
              <a:rPr lang="en-US"/>
              <a:t>6/12/2021</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Freeform 11"/>
          <p:cNvSpPr/>
          <p:nvPr/>
        </p:nvSpPr>
        <p:spPr bwMode="auto">
          <a:xfrm flipV="1">
            <a:off x="-4189" y="71437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Slide Number Placeholder 5"/>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Dikey Başlık ve Metin">
    <p:spTree>
      <p:nvGrpSpPr>
        <p:cNvPr id="1" name=""/>
        <p:cNvGrpSpPr/>
        <p:nvPr/>
      </p:nvGrpSpPr>
      <p:grpSpPr bwMode="auto">
        <a:xfrm>
          <a:off x="0" y="0"/>
          <a:ext cx="0" cy="0"/>
          <a:chOff x="0" y="0"/>
          <a:chExt cx="0" cy="0"/>
        </a:xfrm>
      </p:grpSpPr>
      <p:sp>
        <p:nvSpPr>
          <p:cNvPr id="4" name="Vertical Title 1"/>
          <p:cNvSpPr>
            <a:spLocks noGrp="1"/>
          </p:cNvSpPr>
          <p:nvPr>
            <p:ph type="title" orient="vert"/>
          </p:nvPr>
        </p:nvSpPr>
        <p:spPr bwMode="auto">
          <a:xfrm>
            <a:off x="9294812" y="627405"/>
            <a:ext cx="2207601" cy="5283817"/>
          </a:xfrm>
        </p:spPr>
        <p:txBody>
          <a:bodyPr vert="eaVert" anchor="ctr"/>
          <a:lstStyle/>
          <a:p>
            <a:pPr>
              <a:defRPr/>
            </a:pPr>
            <a:r>
              <a:rPr lang="tr-TR"/>
              <a:t>Asıl başlık stilini düzenlemek için tıklayın</a:t>
            </a:r>
            <a:endParaRPr lang="en-US"/>
          </a:p>
        </p:txBody>
      </p:sp>
      <p:sp>
        <p:nvSpPr>
          <p:cNvPr id="5" name="Vertical Text Placeholder 2"/>
          <p:cNvSpPr>
            <a:spLocks noGrp="1"/>
          </p:cNvSpPr>
          <p:nvPr>
            <p:ph type="body" orient="vert" idx="1"/>
          </p:nvPr>
        </p:nvSpPr>
        <p:spPr bwMode="auto">
          <a:xfrm>
            <a:off x="2589212" y="627405"/>
            <a:ext cx="6477000" cy="5283817"/>
          </a:xfrm>
        </p:spPr>
        <p:txBody>
          <a:bodyPr vert="eaVert"/>
          <a:lstStyle/>
          <a:p>
            <a:pPr lvl="0">
              <a:defRPr/>
            </a:pPr>
            <a:r>
              <a:rPr lang="tr-TR"/>
              <a:t>Asıl metin stillerini düzenlemek için tıklayın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en-US"/>
          </a:p>
        </p:txBody>
      </p:sp>
      <p:sp>
        <p:nvSpPr>
          <p:cNvPr id="6" name="Date Placeholder 3"/>
          <p:cNvSpPr>
            <a:spLocks noGrp="1"/>
          </p:cNvSpPr>
          <p:nvPr>
            <p:ph type="dt" sz="half" idx="10"/>
          </p:nvPr>
        </p:nvSpPr>
        <p:spPr bwMode="auto"/>
        <p:txBody>
          <a:bodyPr/>
          <a:lstStyle/>
          <a:p>
            <a:pPr>
              <a:defRPr/>
            </a:pPr>
            <a:fld id="{3054518E-DA6C-4A77-B837-1DD00265882E}" type="datetime1">
              <a:rPr lang="en-US"/>
              <a:t>6/12/2021</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Freeform 11"/>
          <p:cNvSpPr/>
          <p:nvPr/>
        </p:nvSpPr>
        <p:spPr bwMode="auto">
          <a:xfrm flipV="1">
            <a:off x="-4189" y="71437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Slide Number Placeholder 5"/>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Başlık ve İçerik">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2592925" y="624110"/>
            <a:ext cx="8911687" cy="1280890"/>
          </a:xfrm>
        </p:spPr>
        <p:txBody>
          <a:bodyPr/>
          <a:lstStyle/>
          <a:p>
            <a:pPr>
              <a:defRPr/>
            </a:pPr>
            <a:r>
              <a:rPr lang="tr-TR"/>
              <a:t>Asıl başlık stilini düzenlemek için tıklayın</a:t>
            </a:r>
            <a:endParaRPr lang="en-US"/>
          </a:p>
        </p:txBody>
      </p:sp>
      <p:sp>
        <p:nvSpPr>
          <p:cNvPr id="5" name="Content Placeholder 2"/>
          <p:cNvSpPr>
            <a:spLocks noGrp="1"/>
          </p:cNvSpPr>
          <p:nvPr>
            <p:ph idx="1"/>
          </p:nvPr>
        </p:nvSpPr>
        <p:spPr bwMode="auto">
          <a:xfrm>
            <a:off x="2589212" y="2133600"/>
            <a:ext cx="8915400" cy="3777622"/>
          </a:xfrm>
        </p:spPr>
        <p:txBody>
          <a:bodyPr/>
          <a:lstStyle/>
          <a:p>
            <a:pPr lvl="0">
              <a:defRPr/>
            </a:pPr>
            <a:r>
              <a:rPr lang="tr-TR"/>
              <a:t>Asıl metin stillerini düzenlemek için tıklayın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en-US"/>
          </a:p>
        </p:txBody>
      </p:sp>
      <p:sp>
        <p:nvSpPr>
          <p:cNvPr id="6" name="Date Placeholder 3"/>
          <p:cNvSpPr>
            <a:spLocks noGrp="1"/>
          </p:cNvSpPr>
          <p:nvPr>
            <p:ph type="dt" sz="half" idx="10"/>
          </p:nvPr>
        </p:nvSpPr>
        <p:spPr bwMode="auto"/>
        <p:txBody>
          <a:bodyPr/>
          <a:lstStyle/>
          <a:p>
            <a:pPr>
              <a:defRPr/>
            </a:pPr>
            <a:fld id="{AFE29EDF-218D-4E2C-9A13-DE1F873BD9F5}" type="datetime1">
              <a:rPr lang="en-US"/>
              <a:t>6/12/2021</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Freeform 11"/>
          <p:cNvSpPr/>
          <p:nvPr/>
        </p:nvSpPr>
        <p:spPr bwMode="auto">
          <a:xfrm flipV="1">
            <a:off x="-4189" y="71437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Slide Number Placeholder 5"/>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Bölüm Üst Bilgisi">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2589212" y="2058750"/>
            <a:ext cx="8915399" cy="1468800"/>
          </a:xfrm>
        </p:spPr>
        <p:txBody>
          <a:bodyPr anchor="b"/>
          <a:lstStyle>
            <a:lvl1pPr algn="l">
              <a:defRPr sz="4000" b="0" cap="none"/>
            </a:lvl1pPr>
          </a:lstStyle>
          <a:p>
            <a:pPr>
              <a:defRPr/>
            </a:pPr>
            <a:r>
              <a:rPr lang="tr-TR"/>
              <a:t>Asıl başlık stilini düzenlemek için tıklayın</a:t>
            </a:r>
            <a:endParaRPr lang="en-US"/>
          </a:p>
        </p:txBody>
      </p:sp>
      <p:sp>
        <p:nvSpPr>
          <p:cNvPr id="5" name="Text Placeholder 2"/>
          <p:cNvSpPr>
            <a:spLocks noGrp="1"/>
          </p:cNvSpPr>
          <p:nvPr>
            <p:ph type="body" idx="1"/>
          </p:nvPr>
        </p:nvSpPr>
        <p:spPr bwMode="auto">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tr-TR"/>
              <a:t>Asıl metin stillerini düzenlemek için tıklayın</a:t>
            </a:r>
            <a:endParaRPr/>
          </a:p>
        </p:txBody>
      </p:sp>
      <p:sp>
        <p:nvSpPr>
          <p:cNvPr id="6" name="Date Placeholder 3"/>
          <p:cNvSpPr>
            <a:spLocks noGrp="1"/>
          </p:cNvSpPr>
          <p:nvPr>
            <p:ph type="dt" sz="half" idx="10"/>
          </p:nvPr>
        </p:nvSpPr>
        <p:spPr bwMode="auto"/>
        <p:txBody>
          <a:bodyPr/>
          <a:lstStyle/>
          <a:p>
            <a:pPr>
              <a:defRPr/>
            </a:pPr>
            <a:fld id="{FAE3E3F1-DCC5-4608-B67F-0D58A7CCC12B}" type="datetime1">
              <a:rPr lang="en-US"/>
              <a:t>6/12/2021</a:t>
            </a:fld>
            <a:endParaRPr lang="en-US"/>
          </a:p>
        </p:txBody>
      </p:sp>
      <p:sp>
        <p:nvSpPr>
          <p:cNvPr id="7" name="Footer Placeholder 4"/>
          <p:cNvSpPr>
            <a:spLocks noGrp="1"/>
          </p:cNvSpPr>
          <p:nvPr>
            <p:ph type="ftr" sz="quarter" idx="11"/>
          </p:nvPr>
        </p:nvSpPr>
        <p:spPr bwMode="auto"/>
        <p:txBody>
          <a:bodyPr/>
          <a:lstStyle/>
          <a:p>
            <a:pPr>
              <a:defRPr/>
            </a:pPr>
            <a:endParaRPr lang="en-US"/>
          </a:p>
        </p:txBody>
      </p:sp>
      <p:sp>
        <p:nvSpPr>
          <p:cNvPr id="8" name="Freeform 11"/>
          <p:cNvSpPr/>
          <p:nvPr/>
        </p:nvSpPr>
        <p:spPr bwMode="auto">
          <a:xfrm flipV="1">
            <a:off x="-4189" y="317817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9" name="Slide Number Placeholder 5"/>
          <p:cNvSpPr>
            <a:spLocks noGrp="1"/>
          </p:cNvSpPr>
          <p:nvPr>
            <p:ph type="sldNum" sz="quarter" idx="12"/>
          </p:nvPr>
        </p:nvSpPr>
        <p:spPr bwMode="auto">
          <a:xfrm>
            <a:off x="531812" y="3244139"/>
            <a:ext cx="779766" cy="365125"/>
          </a:xfrm>
        </p:spPr>
        <p:txBody>
          <a:bodyPr/>
          <a:lstStyle/>
          <a:p>
            <a:pPr>
              <a:defRPr/>
            </a:pPr>
            <a:fld id="{D57F1E4F-1CFF-5643-939E-217C01CDF56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İki İçerik">
    <p:spTree>
      <p:nvGrpSpPr>
        <p:cNvPr id="1" name=""/>
        <p:cNvGrpSpPr/>
        <p:nvPr/>
      </p:nvGrpSpPr>
      <p:grpSpPr bwMode="auto">
        <a:xfrm>
          <a:off x="0" y="0"/>
          <a:ext cx="0" cy="0"/>
          <a:chOff x="0" y="0"/>
          <a:chExt cx="0" cy="0"/>
        </a:xfrm>
      </p:grpSpPr>
      <p:sp>
        <p:nvSpPr>
          <p:cNvPr id="4" name="Title 7"/>
          <p:cNvSpPr>
            <a:spLocks noGrp="1"/>
          </p:cNvSpPr>
          <p:nvPr>
            <p:ph type="title"/>
          </p:nvPr>
        </p:nvSpPr>
        <p:spPr bwMode="auto"/>
        <p:txBody>
          <a:bodyPr/>
          <a:lstStyle/>
          <a:p>
            <a:pPr>
              <a:defRPr/>
            </a:pPr>
            <a:r>
              <a:rPr lang="tr-TR"/>
              <a:t>Asıl başlık stilini düzenlemek için tıklayın</a:t>
            </a:r>
            <a:endParaRPr lang="en-US"/>
          </a:p>
        </p:txBody>
      </p:sp>
      <p:sp>
        <p:nvSpPr>
          <p:cNvPr id="5" name="Content Placeholder 2"/>
          <p:cNvSpPr>
            <a:spLocks noGrp="1"/>
          </p:cNvSpPr>
          <p:nvPr>
            <p:ph sz="half" idx="1"/>
          </p:nvPr>
        </p:nvSpPr>
        <p:spPr bwMode="auto">
          <a:xfrm>
            <a:off x="2589212" y="2133600"/>
            <a:ext cx="4313864" cy="3777622"/>
          </a:xfrm>
        </p:spPr>
        <p:txBody>
          <a:bodyPr>
            <a:normAutofit/>
          </a:bodyPr>
          <a:lstStyle/>
          <a:p>
            <a:pPr lvl="0">
              <a:defRPr/>
            </a:pPr>
            <a:r>
              <a:rPr lang="tr-TR"/>
              <a:t>Asıl metin stillerini düzenlemek için tıklayın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en-US"/>
          </a:p>
        </p:txBody>
      </p:sp>
      <p:sp>
        <p:nvSpPr>
          <p:cNvPr id="6" name="Content Placeholder 3"/>
          <p:cNvSpPr>
            <a:spLocks noGrp="1"/>
          </p:cNvSpPr>
          <p:nvPr>
            <p:ph sz="half" idx="2"/>
          </p:nvPr>
        </p:nvSpPr>
        <p:spPr bwMode="auto">
          <a:xfrm>
            <a:off x="7190747" y="2126222"/>
            <a:ext cx="4313864" cy="3777622"/>
          </a:xfrm>
        </p:spPr>
        <p:txBody>
          <a:bodyPr>
            <a:normAutofit/>
          </a:bodyPr>
          <a:lstStyle/>
          <a:p>
            <a:pPr lvl="0">
              <a:defRPr/>
            </a:pPr>
            <a:r>
              <a:rPr lang="tr-TR"/>
              <a:t>Asıl metin stillerini düzenlemek için tıklayın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en-US"/>
          </a:p>
        </p:txBody>
      </p:sp>
      <p:sp>
        <p:nvSpPr>
          <p:cNvPr id="7" name="Date Placeholder 4"/>
          <p:cNvSpPr>
            <a:spLocks noGrp="1"/>
          </p:cNvSpPr>
          <p:nvPr>
            <p:ph type="dt" sz="half" idx="10"/>
          </p:nvPr>
        </p:nvSpPr>
        <p:spPr bwMode="auto"/>
        <p:txBody>
          <a:bodyPr/>
          <a:lstStyle/>
          <a:p>
            <a:pPr>
              <a:defRPr/>
            </a:pPr>
            <a:fld id="{E0504325-DA4E-4610-964B-A327D29A7E33}" type="datetime1">
              <a:rPr lang="en-US"/>
              <a:t>6/12/2021</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Freeform 11"/>
          <p:cNvSpPr/>
          <p:nvPr/>
        </p:nvSpPr>
        <p:spPr bwMode="auto">
          <a:xfrm flipV="1">
            <a:off x="-4189" y="71437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Slide Number Placeholder 5"/>
          <p:cNvSpPr>
            <a:spLocks noGrp="1"/>
          </p:cNvSpPr>
          <p:nvPr>
            <p:ph type="sldNum" sz="quarter" idx="12"/>
          </p:nvPr>
        </p:nvSpPr>
        <p:spPr bwMode="auto">
          <a:xfrm>
            <a:off x="531812" y="787782"/>
            <a:ext cx="779766" cy="365125"/>
          </a:xfrm>
        </p:spPr>
        <p:txBody>
          <a:bodyPr/>
          <a:lstStyle/>
          <a:p>
            <a:pPr>
              <a:defRPr/>
            </a:pPr>
            <a:fld id="{D57F1E4F-1CFF-5643-939E-217C01CDF56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Karşılaştırma">
    <p:spTree>
      <p:nvGrpSpPr>
        <p:cNvPr id="1" name=""/>
        <p:cNvGrpSpPr/>
        <p:nvPr/>
      </p:nvGrpSpPr>
      <p:grpSpPr bwMode="auto">
        <a:xfrm>
          <a:off x="0" y="0"/>
          <a:ext cx="0" cy="0"/>
          <a:chOff x="0" y="0"/>
          <a:chExt cx="0" cy="0"/>
        </a:xfrm>
      </p:grpSpPr>
      <p:sp>
        <p:nvSpPr>
          <p:cNvPr id="4" name="Title 9"/>
          <p:cNvSpPr>
            <a:spLocks noGrp="1"/>
          </p:cNvSpPr>
          <p:nvPr>
            <p:ph type="title"/>
          </p:nvPr>
        </p:nvSpPr>
        <p:spPr bwMode="auto"/>
        <p:txBody>
          <a:bodyPr/>
          <a:lstStyle/>
          <a:p>
            <a:pPr>
              <a:defRPr/>
            </a:pPr>
            <a:r>
              <a:rPr lang="tr-TR"/>
              <a:t>Asıl başlık stilini düzenlemek için tıklayın</a:t>
            </a:r>
            <a:endParaRPr lang="en-US"/>
          </a:p>
        </p:txBody>
      </p:sp>
      <p:sp>
        <p:nvSpPr>
          <p:cNvPr id="5" name="Text Placeholder 2"/>
          <p:cNvSpPr>
            <a:spLocks noGrp="1"/>
          </p:cNvSpPr>
          <p:nvPr>
            <p:ph type="body" idx="1"/>
          </p:nvPr>
        </p:nvSpPr>
        <p:spPr bwMode="auto">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tr-TR"/>
              <a:t>Asıl metin stillerini düzenlemek için tıklayın</a:t>
            </a:r>
            <a:endParaRPr/>
          </a:p>
        </p:txBody>
      </p:sp>
      <p:sp>
        <p:nvSpPr>
          <p:cNvPr id="6" name="Content Placeholder 3"/>
          <p:cNvSpPr>
            <a:spLocks noGrp="1"/>
          </p:cNvSpPr>
          <p:nvPr>
            <p:ph sz="half" idx="2"/>
          </p:nvPr>
        </p:nvSpPr>
        <p:spPr bwMode="auto">
          <a:xfrm>
            <a:off x="2589212" y="2548966"/>
            <a:ext cx="4342893" cy="3354060"/>
          </a:xfrm>
        </p:spPr>
        <p:txBody>
          <a:bodyPr>
            <a:normAutofit/>
          </a:bodyPr>
          <a:lstStyle/>
          <a:p>
            <a:pPr lvl="0">
              <a:defRPr/>
            </a:pPr>
            <a:r>
              <a:rPr lang="tr-TR"/>
              <a:t>Asıl metin stillerini düzenlemek için tıklayın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en-US"/>
          </a:p>
        </p:txBody>
      </p:sp>
      <p:sp>
        <p:nvSpPr>
          <p:cNvPr id="7" name="Text Placeholder 4"/>
          <p:cNvSpPr>
            <a:spLocks noGrp="1"/>
          </p:cNvSpPr>
          <p:nvPr>
            <p:ph type="body" sz="quarter" idx="3"/>
          </p:nvPr>
        </p:nvSpPr>
        <p:spPr bwMode="auto">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tr-TR"/>
              <a:t>Asıl metin stillerini düzenlemek için tıklayın</a:t>
            </a:r>
            <a:endParaRPr/>
          </a:p>
        </p:txBody>
      </p:sp>
      <p:sp>
        <p:nvSpPr>
          <p:cNvPr id="8" name="Content Placeholder 5"/>
          <p:cNvSpPr>
            <a:spLocks noGrp="1"/>
          </p:cNvSpPr>
          <p:nvPr>
            <p:ph sz="quarter" idx="4"/>
          </p:nvPr>
        </p:nvSpPr>
        <p:spPr bwMode="auto">
          <a:xfrm>
            <a:off x="7166957" y="2545738"/>
            <a:ext cx="4338674" cy="3354060"/>
          </a:xfrm>
        </p:spPr>
        <p:txBody>
          <a:bodyPr>
            <a:normAutofit/>
          </a:bodyPr>
          <a:lstStyle/>
          <a:p>
            <a:pPr lvl="0">
              <a:defRPr/>
            </a:pPr>
            <a:r>
              <a:rPr lang="tr-TR"/>
              <a:t>Asıl metin stillerini düzenlemek için tıklayın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en-US"/>
          </a:p>
        </p:txBody>
      </p:sp>
      <p:sp>
        <p:nvSpPr>
          <p:cNvPr id="9" name="Date Placeholder 6"/>
          <p:cNvSpPr>
            <a:spLocks noGrp="1"/>
          </p:cNvSpPr>
          <p:nvPr>
            <p:ph type="dt" sz="half" idx="10"/>
          </p:nvPr>
        </p:nvSpPr>
        <p:spPr bwMode="auto"/>
        <p:txBody>
          <a:bodyPr/>
          <a:lstStyle/>
          <a:p>
            <a:pPr>
              <a:defRPr/>
            </a:pPr>
            <a:fld id="{A9B5BB0C-DBB9-423D-8E78-55EFB52B628C}" type="datetime1">
              <a:rPr lang="en-US"/>
              <a:t>6/12/2021</a:t>
            </a:fld>
            <a:endParaRPr lang="en-US"/>
          </a:p>
        </p:txBody>
      </p:sp>
      <p:sp>
        <p:nvSpPr>
          <p:cNvPr id="10" name="Footer Placeholder 7"/>
          <p:cNvSpPr>
            <a:spLocks noGrp="1"/>
          </p:cNvSpPr>
          <p:nvPr>
            <p:ph type="ftr" sz="quarter" idx="11"/>
          </p:nvPr>
        </p:nvSpPr>
        <p:spPr bwMode="auto"/>
        <p:txBody>
          <a:bodyPr/>
          <a:lstStyle/>
          <a:p>
            <a:pPr>
              <a:defRPr/>
            </a:pPr>
            <a:endParaRPr lang="en-US"/>
          </a:p>
        </p:txBody>
      </p:sp>
      <p:sp>
        <p:nvSpPr>
          <p:cNvPr id="11" name="Freeform 11"/>
          <p:cNvSpPr/>
          <p:nvPr/>
        </p:nvSpPr>
        <p:spPr bwMode="auto">
          <a:xfrm flipV="1">
            <a:off x="-4189" y="71437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2" name="Slide Number Placeholder 5"/>
          <p:cNvSpPr>
            <a:spLocks noGrp="1"/>
          </p:cNvSpPr>
          <p:nvPr>
            <p:ph type="sldNum" sz="quarter" idx="12"/>
          </p:nvPr>
        </p:nvSpPr>
        <p:spPr bwMode="auto">
          <a:xfrm>
            <a:off x="531812" y="787782"/>
            <a:ext cx="779766" cy="365125"/>
          </a:xfrm>
        </p:spPr>
        <p:txBody>
          <a:bodyPr/>
          <a:lstStyle/>
          <a:p>
            <a:pPr>
              <a:defRPr/>
            </a:pPr>
            <a:fld id="{D57F1E4F-1CFF-5643-939E-217C01CDF56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Yalnızca Başlık">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tr-TR"/>
              <a:t>Asıl başlık stilini düzenlemek için tıklayın</a:t>
            </a:r>
            <a:endParaRPr lang="en-US"/>
          </a:p>
        </p:txBody>
      </p:sp>
      <p:sp>
        <p:nvSpPr>
          <p:cNvPr id="5" name="Date Placeholder 2"/>
          <p:cNvSpPr>
            <a:spLocks noGrp="1"/>
          </p:cNvSpPr>
          <p:nvPr>
            <p:ph type="dt" sz="half" idx="10"/>
          </p:nvPr>
        </p:nvSpPr>
        <p:spPr bwMode="auto"/>
        <p:txBody>
          <a:bodyPr/>
          <a:lstStyle/>
          <a:p>
            <a:pPr>
              <a:defRPr/>
            </a:pPr>
            <a:fld id="{6ADB6DB6-B633-4BFA-A3DC-C220FBB73565}" type="datetime1">
              <a:rPr lang="en-US"/>
              <a:t>6/12/2021</a:t>
            </a:fld>
            <a:endParaRPr lang="en-US"/>
          </a:p>
        </p:txBody>
      </p:sp>
      <p:sp>
        <p:nvSpPr>
          <p:cNvPr id="6" name="Footer Placeholder 3"/>
          <p:cNvSpPr>
            <a:spLocks noGrp="1"/>
          </p:cNvSpPr>
          <p:nvPr>
            <p:ph type="ftr" sz="quarter" idx="11"/>
          </p:nvPr>
        </p:nvSpPr>
        <p:spPr bwMode="auto"/>
        <p:txBody>
          <a:bodyPr/>
          <a:lstStyle/>
          <a:p>
            <a:pPr>
              <a:defRPr/>
            </a:pPr>
            <a:endParaRPr lang="en-US"/>
          </a:p>
        </p:txBody>
      </p:sp>
      <p:sp>
        <p:nvSpPr>
          <p:cNvPr id="7" name="Freeform 11"/>
          <p:cNvSpPr/>
          <p:nvPr/>
        </p:nvSpPr>
        <p:spPr bwMode="auto">
          <a:xfrm flipV="1">
            <a:off x="-4189" y="71437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8" name="Slide Number Placeholder 4"/>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oş">
    <p:spTree>
      <p:nvGrpSpPr>
        <p:cNvPr id="1" name=""/>
        <p:cNvGrpSpPr/>
        <p:nvPr/>
      </p:nvGrpSpPr>
      <p:grpSpPr bwMode="auto">
        <a:xfrm>
          <a:off x="0" y="0"/>
          <a:ext cx="0" cy="0"/>
          <a:chOff x="0" y="0"/>
          <a:chExt cx="0" cy="0"/>
        </a:xfrm>
      </p:grpSpPr>
      <p:sp>
        <p:nvSpPr>
          <p:cNvPr id="4" name="Date Placeholder 1"/>
          <p:cNvSpPr>
            <a:spLocks noGrp="1"/>
          </p:cNvSpPr>
          <p:nvPr>
            <p:ph type="dt" sz="half" idx="10"/>
          </p:nvPr>
        </p:nvSpPr>
        <p:spPr bwMode="auto"/>
        <p:txBody>
          <a:bodyPr/>
          <a:lstStyle/>
          <a:p>
            <a:pPr>
              <a:defRPr/>
            </a:pPr>
            <a:fld id="{C60C5D2A-4C52-4E9A-9242-3EC9DCB4D234}" type="datetime1">
              <a:rPr lang="en-US"/>
              <a:t>6/12/2021</a:t>
            </a:fld>
            <a:endParaRPr lang="en-US"/>
          </a:p>
        </p:txBody>
      </p:sp>
      <p:sp>
        <p:nvSpPr>
          <p:cNvPr id="5" name="Footer Placeholder 2"/>
          <p:cNvSpPr>
            <a:spLocks noGrp="1"/>
          </p:cNvSpPr>
          <p:nvPr>
            <p:ph type="ftr" sz="quarter" idx="11"/>
          </p:nvPr>
        </p:nvSpPr>
        <p:spPr bwMode="auto"/>
        <p:txBody>
          <a:bodyPr/>
          <a:lstStyle/>
          <a:p>
            <a:pPr>
              <a:defRPr/>
            </a:pPr>
            <a:endParaRPr lang="en-US"/>
          </a:p>
        </p:txBody>
      </p:sp>
      <p:sp>
        <p:nvSpPr>
          <p:cNvPr id="6" name="Freeform 11"/>
          <p:cNvSpPr/>
          <p:nvPr/>
        </p:nvSpPr>
        <p:spPr bwMode="auto">
          <a:xfrm flipV="1">
            <a:off x="-4189" y="71437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3"/>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Başlıklı İçerik">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2589212" y="446088"/>
            <a:ext cx="3505199" cy="976312"/>
          </a:xfrm>
        </p:spPr>
        <p:txBody>
          <a:bodyPr anchor="b"/>
          <a:lstStyle>
            <a:lvl1pPr algn="l">
              <a:defRPr sz="2000" b="0"/>
            </a:lvl1pPr>
          </a:lstStyle>
          <a:p>
            <a:pPr>
              <a:defRPr/>
            </a:pPr>
            <a:r>
              <a:rPr lang="tr-TR"/>
              <a:t>Asıl başlık stilini düzenlemek için tıklayın</a:t>
            </a:r>
            <a:endParaRPr lang="en-US"/>
          </a:p>
        </p:txBody>
      </p:sp>
      <p:sp>
        <p:nvSpPr>
          <p:cNvPr id="5" name="Content Placeholder 2"/>
          <p:cNvSpPr>
            <a:spLocks noGrp="1"/>
          </p:cNvSpPr>
          <p:nvPr>
            <p:ph idx="1"/>
          </p:nvPr>
        </p:nvSpPr>
        <p:spPr bwMode="auto">
          <a:xfrm>
            <a:off x="6323012" y="446088"/>
            <a:ext cx="5181600" cy="5414963"/>
          </a:xfrm>
        </p:spPr>
        <p:txBody>
          <a:bodyPr anchor="ctr">
            <a:normAutofit/>
          </a:bodyPr>
          <a:lstStyle/>
          <a:p>
            <a:pPr lvl="0">
              <a:defRPr/>
            </a:pPr>
            <a:r>
              <a:rPr lang="tr-TR"/>
              <a:t>Asıl metin stillerini düzenlemek için tıklayın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en-US"/>
          </a:p>
        </p:txBody>
      </p:sp>
      <p:sp>
        <p:nvSpPr>
          <p:cNvPr id="6" name="Text Placeholder 3"/>
          <p:cNvSpPr>
            <a:spLocks noGrp="1"/>
          </p:cNvSpPr>
          <p:nvPr>
            <p:ph type="body" sz="half" idx="2"/>
          </p:nvPr>
        </p:nvSpPr>
        <p:spPr bwMode="auto">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tr-TR"/>
              <a:t>Asıl metin stillerini düzenlemek için tıklayın</a:t>
            </a:r>
            <a:endParaRPr/>
          </a:p>
        </p:txBody>
      </p:sp>
      <p:sp>
        <p:nvSpPr>
          <p:cNvPr id="7" name="Date Placeholder 4"/>
          <p:cNvSpPr>
            <a:spLocks noGrp="1"/>
          </p:cNvSpPr>
          <p:nvPr>
            <p:ph type="dt" sz="half" idx="10"/>
          </p:nvPr>
        </p:nvSpPr>
        <p:spPr bwMode="auto"/>
        <p:txBody>
          <a:bodyPr/>
          <a:lstStyle/>
          <a:p>
            <a:pPr>
              <a:defRPr/>
            </a:pPr>
            <a:fld id="{E13B3B7B-988C-47FF-A6DE-8CCFFEE8D75E}" type="datetime1">
              <a:rPr lang="en-US"/>
              <a:t>6/12/2021</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Freeform 11"/>
          <p:cNvSpPr/>
          <p:nvPr/>
        </p:nvSpPr>
        <p:spPr bwMode="auto">
          <a:xfrm flipV="1">
            <a:off x="-4189" y="71437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Slide Number Placeholder 6"/>
          <p:cNvSpPr>
            <a:spLocks noGrp="1"/>
          </p:cNvSpPr>
          <p:nvPr>
            <p:ph type="sldNum" sz="quarter" idx="12"/>
          </p:nvPr>
        </p:nvSpPr>
        <p:spPr bwMode="auto"/>
        <p:txBody>
          <a:bodyPr/>
          <a:lstStyle/>
          <a:p>
            <a:pPr>
              <a:defRPr/>
            </a:pPr>
            <a:fld id="{D57F1E4F-1CFF-5643-939E-217C01CDF56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Başlıklı Resim">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2589213" y="4800600"/>
            <a:ext cx="8915400" cy="566738"/>
          </a:xfrm>
        </p:spPr>
        <p:txBody>
          <a:bodyPr anchor="b">
            <a:normAutofit/>
          </a:bodyPr>
          <a:lstStyle>
            <a:lvl1pPr algn="l">
              <a:defRPr sz="2400" b="0"/>
            </a:lvl1pPr>
          </a:lstStyle>
          <a:p>
            <a:pPr>
              <a:defRPr/>
            </a:pPr>
            <a:r>
              <a:rPr lang="tr-TR"/>
              <a:t>Asıl başlık stilini düzenlemek için tıklayın</a:t>
            </a:r>
            <a:endParaRPr lang="en-US"/>
          </a:p>
        </p:txBody>
      </p:sp>
      <p:sp>
        <p:nvSpPr>
          <p:cNvPr id="5" name="Picture Placeholder 2"/>
          <p:cNvSpPr>
            <a:spLocks noGrp="1" noChangeAspect="1"/>
          </p:cNvSpPr>
          <p:nvPr>
            <p:ph type="pic" idx="1"/>
          </p:nvPr>
        </p:nvSpPr>
        <p:spPr bwMode="auto">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a:defRPr/>
            </a:pPr>
            <a:r>
              <a:rPr lang="tr-TR"/>
              <a:t>Resim eklemek için simgeye tıklayın</a:t>
            </a:r>
            <a:endParaRPr lang="en-US"/>
          </a:p>
        </p:txBody>
      </p:sp>
      <p:sp>
        <p:nvSpPr>
          <p:cNvPr id="6" name="Text Placeholder 3"/>
          <p:cNvSpPr>
            <a:spLocks noGrp="1"/>
          </p:cNvSpPr>
          <p:nvPr>
            <p:ph type="body" sz="half" idx="2"/>
          </p:nvPr>
        </p:nvSpPr>
        <p:spPr bwMode="auto">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tr-TR"/>
              <a:t>Asıl metin stillerini düzenlemek için tıklayın</a:t>
            </a:r>
            <a:endParaRPr/>
          </a:p>
        </p:txBody>
      </p:sp>
      <p:sp>
        <p:nvSpPr>
          <p:cNvPr id="7" name="Date Placeholder 4"/>
          <p:cNvSpPr>
            <a:spLocks noGrp="1"/>
          </p:cNvSpPr>
          <p:nvPr>
            <p:ph type="dt" sz="half" idx="10"/>
          </p:nvPr>
        </p:nvSpPr>
        <p:spPr bwMode="auto"/>
        <p:txBody>
          <a:bodyPr/>
          <a:lstStyle/>
          <a:p>
            <a:pPr>
              <a:defRPr/>
            </a:pPr>
            <a:fld id="{8A2103D3-6CA7-45AF-A2CC-94B170EBA5CB}" type="datetime1">
              <a:rPr lang="en-US"/>
              <a:t>6/12/2021</a:t>
            </a:fld>
            <a:endParaRPr lang="en-US"/>
          </a:p>
        </p:txBody>
      </p:sp>
      <p:sp>
        <p:nvSpPr>
          <p:cNvPr id="8" name="Footer Placeholder 5"/>
          <p:cNvSpPr>
            <a:spLocks noGrp="1"/>
          </p:cNvSpPr>
          <p:nvPr>
            <p:ph type="ftr" sz="quarter" idx="11"/>
          </p:nvPr>
        </p:nvSpPr>
        <p:spPr bwMode="auto"/>
        <p:txBody>
          <a:bodyPr/>
          <a:lstStyle/>
          <a:p>
            <a:pPr>
              <a:defRPr/>
            </a:pPr>
            <a:endParaRPr lang="en-US"/>
          </a:p>
        </p:txBody>
      </p:sp>
      <p:sp>
        <p:nvSpPr>
          <p:cNvPr id="9" name="Freeform 11"/>
          <p:cNvSpPr/>
          <p:nvPr/>
        </p:nvSpPr>
        <p:spPr bwMode="auto">
          <a:xfrm flipV="1">
            <a:off x="-4189" y="4911725"/>
            <a:ext cx="1588526" cy="507296"/>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0" name="Slide Number Placeholder 6"/>
          <p:cNvSpPr>
            <a:spLocks noGrp="1"/>
          </p:cNvSpPr>
          <p:nvPr>
            <p:ph type="sldNum" sz="quarter" idx="12"/>
          </p:nvPr>
        </p:nvSpPr>
        <p:spPr bwMode="auto">
          <a:xfrm>
            <a:off x="531812" y="4983087"/>
            <a:ext cx="779766" cy="365125"/>
          </a:xfrm>
        </p:spPr>
        <p:txBody>
          <a:bodyPr/>
          <a:lstStyle/>
          <a:p>
            <a:pPr>
              <a:defRPr/>
            </a:pPr>
            <a:fld id="{D57F1E4F-1CFF-5643-939E-217C01CDF56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bwMode="auto">
        <a:xfrm>
          <a:off x="0" y="0"/>
          <a:ext cx="0" cy="0"/>
          <a:chOff x="0" y="0"/>
          <a:chExt cx="0" cy="0"/>
        </a:xfrm>
      </p:grpSpPr>
      <p:grpSp>
        <p:nvGrpSpPr>
          <p:cNvPr id="4" name="Group 22"/>
          <p:cNvGrpSpPr/>
          <p:nvPr/>
        </p:nvGrpSpPr>
        <p:grpSpPr bwMode="auto">
          <a:xfrm>
            <a:off x="1" y="228600"/>
            <a:ext cx="2851516" cy="6638628"/>
            <a:chOff x="2487613" y="285750"/>
            <a:chExt cx="2428875" cy="5654676"/>
          </a:xfrm>
        </p:grpSpPr>
        <p:sp>
          <p:nvSpPr>
            <p:cNvPr id="5" name="Freeform 11"/>
            <p:cNvSpPr/>
            <p:nvPr/>
          </p:nvSpPr>
          <p:spPr bwMode="auto">
            <a:xfrm>
              <a:off x="2487613" y="2284413"/>
              <a:ext cx="85725" cy="533400"/>
            </a:xfrm>
            <a:custGeom>
              <a:avLst/>
              <a:gdLst/>
              <a:ahLst/>
              <a:cxnLst/>
              <a:rect l="0" t="0"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6" name="Freeform 12"/>
            <p:cNvSpPr/>
            <p:nvPr/>
          </p:nvSpPr>
          <p:spPr bwMode="auto">
            <a:xfrm>
              <a:off x="2597151" y="2779713"/>
              <a:ext cx="550863" cy="1978025"/>
            </a:xfrm>
            <a:custGeom>
              <a:avLst/>
              <a:gdLst/>
              <a:ahLst/>
              <a:cxnLst/>
              <a:rect l="0" t="0"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7" name="Freeform 13"/>
            <p:cNvSpPr/>
            <p:nvPr/>
          </p:nvSpPr>
          <p:spPr bwMode="auto">
            <a:xfrm>
              <a:off x="3175001" y="4730750"/>
              <a:ext cx="519113" cy="1209675"/>
            </a:xfrm>
            <a:custGeom>
              <a:avLst/>
              <a:gdLst/>
              <a:ahLst/>
              <a:cxnLst/>
              <a:rect l="0" t="0"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 name="Freeform 14"/>
            <p:cNvSpPr/>
            <p:nvPr/>
          </p:nvSpPr>
          <p:spPr bwMode="auto">
            <a:xfrm>
              <a:off x="3305176" y="5630863"/>
              <a:ext cx="146050" cy="309563"/>
            </a:xfrm>
            <a:custGeom>
              <a:avLst/>
              <a:gdLst/>
              <a:ahLst/>
              <a:cxnLst/>
              <a:rect l="0" t="0"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9" name="Freeform 15"/>
            <p:cNvSpPr/>
            <p:nvPr/>
          </p:nvSpPr>
          <p:spPr bwMode="auto">
            <a:xfrm>
              <a:off x="2573338" y="2817813"/>
              <a:ext cx="700088" cy="2835275"/>
            </a:xfrm>
            <a:custGeom>
              <a:avLst/>
              <a:gdLst/>
              <a:ahLst/>
              <a:cxnLst/>
              <a:rect l="0" t="0"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0" name="Freeform 16"/>
            <p:cNvSpPr/>
            <p:nvPr/>
          </p:nvSpPr>
          <p:spPr bwMode="auto">
            <a:xfrm>
              <a:off x="2506663" y="285750"/>
              <a:ext cx="90488" cy="2493963"/>
            </a:xfrm>
            <a:custGeom>
              <a:avLst/>
              <a:gdLst/>
              <a:ahLst/>
              <a:cxnLst/>
              <a:rect l="0" t="0"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1" name="Freeform 17"/>
            <p:cNvSpPr/>
            <p:nvPr/>
          </p:nvSpPr>
          <p:spPr bwMode="auto">
            <a:xfrm>
              <a:off x="2554288" y="2598738"/>
              <a:ext cx="66675" cy="420688"/>
            </a:xfrm>
            <a:custGeom>
              <a:avLst/>
              <a:gdLst/>
              <a:ahLst/>
              <a:cxnLst/>
              <a:rect l="0" t="0"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2" name="Freeform 18"/>
            <p:cNvSpPr/>
            <p:nvPr/>
          </p:nvSpPr>
          <p:spPr bwMode="auto">
            <a:xfrm>
              <a:off x="3143251" y="4757738"/>
              <a:ext cx="161925" cy="873125"/>
            </a:xfrm>
            <a:custGeom>
              <a:avLst/>
              <a:gdLst/>
              <a:ahLst/>
              <a:cxnLst/>
              <a:rect l="0" t="0"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3" name="Freeform 19"/>
            <p:cNvSpPr/>
            <p:nvPr/>
          </p:nvSpPr>
          <p:spPr bwMode="auto">
            <a:xfrm>
              <a:off x="3148013" y="1282700"/>
              <a:ext cx="1768475" cy="3448050"/>
            </a:xfrm>
            <a:custGeom>
              <a:avLst/>
              <a:gdLst/>
              <a:ahLst/>
              <a:cxnLst/>
              <a:rect l="0" t="0"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4" name="Freeform 20"/>
            <p:cNvSpPr/>
            <p:nvPr/>
          </p:nvSpPr>
          <p:spPr bwMode="auto">
            <a:xfrm>
              <a:off x="3273426" y="5653088"/>
              <a:ext cx="138113" cy="287338"/>
            </a:xfrm>
            <a:custGeom>
              <a:avLst/>
              <a:gdLst/>
              <a:ahLst/>
              <a:cxnLst/>
              <a:rect l="0" t="0"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5" name="Freeform 21"/>
            <p:cNvSpPr/>
            <p:nvPr/>
          </p:nvSpPr>
          <p:spPr bwMode="auto">
            <a:xfrm>
              <a:off x="3143251" y="4656138"/>
              <a:ext cx="31750" cy="188913"/>
            </a:xfrm>
            <a:custGeom>
              <a:avLst/>
              <a:gdLst/>
              <a:ahLst/>
              <a:cxnLst/>
              <a:rect l="0" t="0"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6" name="Freeform 22"/>
            <p:cNvSpPr/>
            <p:nvPr/>
          </p:nvSpPr>
          <p:spPr bwMode="auto">
            <a:xfrm>
              <a:off x="3211513" y="5410200"/>
              <a:ext cx="203200" cy="530225"/>
            </a:xfrm>
            <a:custGeom>
              <a:avLst/>
              <a:gdLst/>
              <a:ahLst/>
              <a:cxnLst/>
              <a:rect l="0" t="0"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7" name="Group 9"/>
          <p:cNvGrpSpPr/>
          <p:nvPr/>
        </p:nvGrpSpPr>
        <p:grpSpPr bwMode="auto">
          <a:xfrm>
            <a:off x="27221" y="157"/>
            <a:ext cx="2356674" cy="6853096"/>
            <a:chOff x="6627813" y="195610"/>
            <a:chExt cx="1952625" cy="5678141"/>
          </a:xfrm>
        </p:grpSpPr>
        <p:sp>
          <p:nvSpPr>
            <p:cNvPr id="18" name="Freeform 27"/>
            <p:cNvSpPr/>
            <p:nvPr/>
          </p:nvSpPr>
          <p:spPr bwMode="auto">
            <a:xfrm>
              <a:off x="6627813" y="195610"/>
              <a:ext cx="409575" cy="3646488"/>
            </a:xfrm>
            <a:custGeom>
              <a:avLst/>
              <a:gdLst/>
              <a:ahLst/>
              <a:cxnLst/>
              <a:rect l="0" t="0"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9" name="Freeform 28"/>
            <p:cNvSpPr/>
            <p:nvPr/>
          </p:nvSpPr>
          <p:spPr bwMode="auto">
            <a:xfrm>
              <a:off x="7061201" y="3771900"/>
              <a:ext cx="350838" cy="1309688"/>
            </a:xfrm>
            <a:custGeom>
              <a:avLst/>
              <a:gdLst/>
              <a:ahLst/>
              <a:cxnLst/>
              <a:rect l="0" t="0"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0" name="Freeform 29"/>
            <p:cNvSpPr/>
            <p:nvPr/>
          </p:nvSpPr>
          <p:spPr bwMode="auto">
            <a:xfrm>
              <a:off x="7439026" y="5053013"/>
              <a:ext cx="357188" cy="820738"/>
            </a:xfrm>
            <a:custGeom>
              <a:avLst/>
              <a:gdLst/>
              <a:ahLst/>
              <a:cxnLst/>
              <a:rect l="0" t="0"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1" name="Freeform 30"/>
            <p:cNvSpPr/>
            <p:nvPr/>
          </p:nvSpPr>
          <p:spPr bwMode="auto">
            <a:xfrm>
              <a:off x="7037388" y="3811588"/>
              <a:ext cx="457200" cy="1852613"/>
            </a:xfrm>
            <a:custGeom>
              <a:avLst/>
              <a:gdLst/>
              <a:ahLst/>
              <a:cxnLst/>
              <a:rect l="0" t="0"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2" name="Freeform 31"/>
            <p:cNvSpPr/>
            <p:nvPr/>
          </p:nvSpPr>
          <p:spPr bwMode="auto">
            <a:xfrm>
              <a:off x="6992938" y="1263650"/>
              <a:ext cx="144463" cy="2508250"/>
            </a:xfrm>
            <a:custGeom>
              <a:avLst/>
              <a:gdLst/>
              <a:ahLst/>
              <a:cxnLst/>
              <a:rect l="0" t="0"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3" name="Freeform 32"/>
            <p:cNvSpPr/>
            <p:nvPr/>
          </p:nvSpPr>
          <p:spPr bwMode="auto">
            <a:xfrm>
              <a:off x="7526338" y="5640388"/>
              <a:ext cx="111125" cy="233363"/>
            </a:xfrm>
            <a:custGeom>
              <a:avLst/>
              <a:gdLst/>
              <a:ahLst/>
              <a:cxnLst/>
              <a:rect l="0" t="0"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4" name="Freeform 33"/>
            <p:cNvSpPr/>
            <p:nvPr/>
          </p:nvSpPr>
          <p:spPr bwMode="auto">
            <a:xfrm>
              <a:off x="7021513" y="3598863"/>
              <a:ext cx="68263" cy="423863"/>
            </a:xfrm>
            <a:custGeom>
              <a:avLst/>
              <a:gdLst/>
              <a:ahLst/>
              <a:cxnLst/>
              <a:rect l="0" t="0"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5" name="Freeform 34"/>
            <p:cNvSpPr/>
            <p:nvPr/>
          </p:nvSpPr>
          <p:spPr bwMode="auto">
            <a:xfrm>
              <a:off x="7412038" y="2801938"/>
              <a:ext cx="1168400" cy="2251075"/>
            </a:xfrm>
            <a:custGeom>
              <a:avLst/>
              <a:gdLst/>
              <a:ahLst/>
              <a:cxnLst/>
              <a:rect l="0" t="0"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26" name="Freeform 35"/>
            <p:cNvSpPr/>
            <p:nvPr/>
          </p:nvSpPr>
          <p:spPr bwMode="auto">
            <a:xfrm>
              <a:off x="7494588" y="5664200"/>
              <a:ext cx="100013" cy="209550"/>
            </a:xfrm>
            <a:custGeom>
              <a:avLst/>
              <a:gdLst/>
              <a:ahLst/>
              <a:cxnLst/>
              <a:rect l="0" t="0"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7" name="Freeform 36"/>
            <p:cNvSpPr/>
            <p:nvPr/>
          </p:nvSpPr>
          <p:spPr bwMode="auto">
            <a:xfrm>
              <a:off x="7412038" y="5081588"/>
              <a:ext cx="114300" cy="558800"/>
            </a:xfrm>
            <a:custGeom>
              <a:avLst/>
              <a:gdLst/>
              <a:ahLst/>
              <a:cxnLst/>
              <a:rect l="0" t="0"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8" name="Freeform 37"/>
            <p:cNvSpPr/>
            <p:nvPr/>
          </p:nvSpPr>
          <p:spPr bwMode="auto">
            <a:xfrm>
              <a:off x="7412038" y="4978400"/>
              <a:ext cx="31750" cy="188913"/>
            </a:xfrm>
            <a:custGeom>
              <a:avLst/>
              <a:gdLst/>
              <a:ahLst/>
              <a:cxnLst/>
              <a:rect l="0" t="0"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9" name="Freeform 38"/>
            <p:cNvSpPr/>
            <p:nvPr/>
          </p:nvSpPr>
          <p:spPr bwMode="auto">
            <a:xfrm>
              <a:off x="7439026" y="5434013"/>
              <a:ext cx="174625" cy="439738"/>
            </a:xfrm>
            <a:custGeom>
              <a:avLst/>
              <a:gdLst/>
              <a:ahLst/>
              <a:cxnLst/>
              <a:rect l="0" t="0"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0" name="Rectangle 6"/>
          <p:cNvSpPr/>
          <p:nvPr/>
        </p:nvSpPr>
        <p:spPr bwMode="auto">
          <a:xfrm>
            <a:off x="0" y="0"/>
            <a:ext cx="182880" cy="685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sp>
      <p:sp>
        <p:nvSpPr>
          <p:cNvPr id="31" name="Title Placeholder 1"/>
          <p:cNvSpPr>
            <a:spLocks noGrp="1"/>
          </p:cNvSpPr>
          <p:nvPr>
            <p:ph type="title"/>
          </p:nvPr>
        </p:nvSpPr>
        <p:spPr bwMode="auto">
          <a:xfrm>
            <a:off x="2592924" y="624110"/>
            <a:ext cx="8911687" cy="1280890"/>
          </a:xfrm>
          <a:prstGeom prst="rect">
            <a:avLst/>
          </a:prstGeom>
        </p:spPr>
        <p:txBody>
          <a:bodyPr vert="horz" lIns="91440" tIns="45720" rIns="91440" bIns="45720" rtlCol="0" anchor="t">
            <a:normAutofit/>
          </a:bodyPr>
          <a:lstStyle/>
          <a:p>
            <a:pPr>
              <a:defRPr/>
            </a:pPr>
            <a:r>
              <a:rPr lang="tr-TR"/>
              <a:t>Asıl başlık stilini düzenlemek için tıklayın</a:t>
            </a:r>
            <a:endParaRPr lang="en-US"/>
          </a:p>
        </p:txBody>
      </p:sp>
      <p:sp>
        <p:nvSpPr>
          <p:cNvPr id="32" name="Text Placeholder 2"/>
          <p:cNvSpPr>
            <a:spLocks noGrp="1"/>
          </p:cNvSpPr>
          <p:nvPr>
            <p:ph type="body" idx="1"/>
          </p:nvPr>
        </p:nvSpPr>
        <p:spPr bwMode="auto">
          <a:xfrm>
            <a:off x="2589212" y="2133600"/>
            <a:ext cx="8915400" cy="3886200"/>
          </a:xfrm>
          <a:prstGeom prst="rect">
            <a:avLst/>
          </a:prstGeom>
        </p:spPr>
        <p:txBody>
          <a:bodyPr vert="horz" lIns="91440" tIns="45720" rIns="91440" bIns="45720" rtlCol="0">
            <a:normAutofit/>
          </a:bodyPr>
          <a:lstStyle/>
          <a:p>
            <a:pPr lvl="0">
              <a:defRPr/>
            </a:pPr>
            <a:r>
              <a:rPr lang="tr-TR"/>
              <a:t>Asıl metin stillerini düzenlemek için tıklayın</a:t>
            </a:r>
            <a:endParaRPr/>
          </a:p>
          <a:p>
            <a:pPr lvl="1">
              <a:defRPr/>
            </a:pPr>
            <a:r>
              <a:rPr lang="tr-TR"/>
              <a:t>İkinci düzey</a:t>
            </a:r>
            <a:endParaRPr/>
          </a:p>
          <a:p>
            <a:pPr lvl="2">
              <a:defRPr/>
            </a:pPr>
            <a:r>
              <a:rPr lang="tr-TR"/>
              <a:t>Üçüncü düzey</a:t>
            </a:r>
            <a:endParaRPr/>
          </a:p>
          <a:p>
            <a:pPr lvl="3">
              <a:defRPr/>
            </a:pPr>
            <a:r>
              <a:rPr lang="tr-TR"/>
              <a:t>Dördüncü düzey</a:t>
            </a:r>
            <a:endParaRPr/>
          </a:p>
          <a:p>
            <a:pPr lvl="4">
              <a:defRPr/>
            </a:pPr>
            <a:r>
              <a:rPr lang="tr-TR"/>
              <a:t>Beşinci düzey</a:t>
            </a:r>
            <a:endParaRPr lang="en-US"/>
          </a:p>
        </p:txBody>
      </p:sp>
      <p:sp>
        <p:nvSpPr>
          <p:cNvPr id="33" name="Date Placeholder 3"/>
          <p:cNvSpPr>
            <a:spLocks noGrp="1"/>
          </p:cNvSpPr>
          <p:nvPr>
            <p:ph type="dt" sz="half" idx="2"/>
          </p:nvPr>
        </p:nvSpPr>
        <p:spPr bwMode="auto">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EC7ECAB0-4377-48FF-9B33-884EB4FED13B}" type="datetime1">
              <a:rPr lang="en-US"/>
              <a:t>6/12/2021</a:t>
            </a:fld>
            <a:endParaRPr lang="en-US"/>
          </a:p>
        </p:txBody>
      </p:sp>
      <p:sp>
        <p:nvSpPr>
          <p:cNvPr id="34" name="Footer Placeholder 4"/>
          <p:cNvSpPr>
            <a:spLocks noGrp="1"/>
          </p:cNvSpPr>
          <p:nvPr>
            <p:ph type="ftr" sz="quarter" idx="3"/>
          </p:nvPr>
        </p:nvSpPr>
        <p:spPr bwMode="auto">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35" name="Slide Number Placeholder 5"/>
          <p:cNvSpPr>
            <a:spLocks noGrp="1"/>
          </p:cNvSpPr>
          <p:nvPr>
            <p:ph type="sldNum" sz="quarter" idx="4"/>
          </p:nvPr>
        </p:nvSpPr>
        <p:spPr bwMode="gray">
          <a:xfrm>
            <a:off x="531812" y="787782"/>
            <a:ext cx="779766" cy="365125"/>
          </a:xfrm>
          <a:prstGeom prst="rect">
            <a:avLst/>
          </a:prstGeom>
        </p:spPr>
        <p:txBody>
          <a:bodyPr vert="horz" lIns="91440" tIns="45720" rIns="91440" bIns="45720" rtlCol="0" anchor="ctr"/>
          <a:lstStyle>
            <a:lvl1pPr algn="r">
              <a:defRPr sz="2000">
                <a:solidFill>
                  <a:srgbClr val="FEFFFF"/>
                </a:solidFill>
              </a:defRPr>
            </a:lvl1pPr>
          </a:lstStyle>
          <a:p>
            <a:pPr>
              <a:defRPr/>
            </a:pPr>
            <a:fld id="{D57F1E4F-1CFF-5643-939E-217C01CDF56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457200">
        <a:spcBef>
          <a:spcPts val="0"/>
        </a:spcBef>
        <a:buNone/>
        <a:defRPr sz="3600">
          <a:solidFill>
            <a:schemeClr val="accent2">
              <a:lumMod val="75000"/>
            </a:schemeClr>
          </a:solidFill>
          <a:latin typeface="+mj-lt"/>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p:titleStyle>
    <p:body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p:bodyStyle>
    <p:other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boron.physics.metu.edu.tr/ozdogan/OperatingSystems/summer2004/ceng328/node40.html" TargetMode="External"/><Relationship Id="rId7" Type="http://schemas.openxmlformats.org/officeDocument/2006/relationships/hyperlink" Target="https://www.youtube.com/channel/UCIdYgV-XFjv9q0IHtzUTtQw" TargetMode="External"/><Relationship Id="rId2" Type="http://schemas.openxmlformats.org/officeDocument/2006/relationships/hyperlink" Target="https://docs.oracle.com/javase/tutorial/" TargetMode="Externa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bidb.itu.edu.tr/seyir-defteri/blog/2013/09/08/thread(iplik)-kavram%C4%B1-ve-kullan%C4%B1m%C4%B1" TargetMode="External"/><Relationship Id="rId4" Type="http://schemas.openxmlformats.org/officeDocument/2006/relationships/hyperlink" Target="http://tutorials.jenkov.com/java-concurrency/creating-and-starting-threads.html" TargetMode="External"/><Relationship Id="rId9" Type="http://schemas.openxmlformats.org/officeDocument/2006/relationships/hyperlink" Target="http://youtube.com/bmdersleri"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channel/UCIdYgV-XFjv9q0IHtzUTtQw" TargetMode="Externa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youtube.com/bmdersleri"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youtube.com/bmdersleri" TargetMode="External"/><Relationship Id="rId5" Type="http://schemas.openxmlformats.org/officeDocument/2006/relationships/image" Target="../media/image3.png"/><Relationship Id="rId4" Type="http://schemas.openxmlformats.org/officeDocument/2006/relationships/hyperlink" Target="https://www.youtube.com/channel/UCIdYgV-XFjv9q0IHtzUTtQw"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Dikdörtgen: Köşeleri Yuvarlatılmış 5"/>
          <p:cNvSpPr/>
          <p:nvPr/>
        </p:nvSpPr>
        <p:spPr bwMode="auto">
          <a:xfrm>
            <a:off x="5947794" y="4370664"/>
            <a:ext cx="5972961" cy="2239861"/>
          </a:xfrm>
          <a:prstGeom prst="roundRect">
            <a:avLst>
              <a:gd name="adj"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endParaRPr lang="en-US"/>
          </a:p>
        </p:txBody>
      </p:sp>
      <p:sp>
        <p:nvSpPr>
          <p:cNvPr id="5" name="Başlık 1"/>
          <p:cNvSpPr>
            <a:spLocks noGrp="1"/>
          </p:cNvSpPr>
          <p:nvPr>
            <p:ph type="ctrTitle"/>
          </p:nvPr>
        </p:nvSpPr>
        <p:spPr bwMode="auto">
          <a:xfrm>
            <a:off x="724374" y="2273327"/>
            <a:ext cx="10855536" cy="888718"/>
          </a:xfrm>
        </p:spPr>
        <p:txBody>
          <a:bodyPr>
            <a:normAutofit/>
          </a:bodyPr>
          <a:lstStyle/>
          <a:p>
            <a:pPr algn="ctr">
              <a:defRPr/>
            </a:pPr>
            <a:r>
              <a:rPr lang="tr-TR" sz="3600" b="1">
                <a:ln w="9525">
                  <a:solidFill>
                    <a:schemeClr val="bg1"/>
                  </a:solidFill>
                  <a:prstDash val="solid"/>
                </a:ln>
                <a:solidFill>
                  <a:schemeClr val="tx1"/>
                </a:solidFill>
              </a:rPr>
              <a:t>Java’da </a:t>
            </a:r>
            <a:r>
              <a:rPr lang="en-US" sz="3600" b="1">
                <a:ln w="9525">
                  <a:solidFill>
                    <a:schemeClr val="bg1"/>
                  </a:solidFill>
                  <a:prstDash val="solid"/>
                </a:ln>
                <a:solidFill>
                  <a:schemeClr val="tx1"/>
                </a:solidFill>
              </a:rPr>
              <a:t>T</a:t>
            </a:r>
            <a:r>
              <a:rPr lang="tr-TR" sz="3600" b="1">
                <a:ln w="9525">
                  <a:solidFill>
                    <a:schemeClr val="bg1"/>
                  </a:solidFill>
                  <a:prstDash val="solid"/>
                </a:ln>
                <a:solidFill>
                  <a:schemeClr val="tx1"/>
                </a:solidFill>
              </a:rPr>
              <a:t>hread </a:t>
            </a:r>
            <a:r>
              <a:rPr lang="en-US" sz="3600" b="1">
                <a:ln w="9525">
                  <a:solidFill>
                    <a:schemeClr val="bg1"/>
                  </a:solidFill>
                  <a:prstDash val="solid"/>
                </a:ln>
                <a:solidFill>
                  <a:schemeClr val="tx1"/>
                </a:solidFill>
              </a:rPr>
              <a:t>K</a:t>
            </a:r>
            <a:r>
              <a:rPr lang="tr-TR" sz="3600" b="1">
                <a:ln w="9525">
                  <a:solidFill>
                    <a:schemeClr val="bg1"/>
                  </a:solidFill>
                  <a:prstDash val="solid"/>
                </a:ln>
                <a:solidFill>
                  <a:schemeClr val="tx1"/>
                </a:solidFill>
              </a:rPr>
              <a:t>ullanımı ve </a:t>
            </a:r>
            <a:r>
              <a:rPr lang="en-US" sz="3600" b="1">
                <a:ln w="9525">
                  <a:solidFill>
                    <a:schemeClr val="bg1"/>
                  </a:solidFill>
                  <a:prstDash val="solid"/>
                </a:ln>
                <a:solidFill>
                  <a:schemeClr val="tx1"/>
                </a:solidFill>
              </a:rPr>
              <a:t>E</a:t>
            </a:r>
            <a:r>
              <a:rPr lang="tr-TR" sz="3600" b="1">
                <a:ln w="9525">
                  <a:solidFill>
                    <a:schemeClr val="bg1"/>
                  </a:solidFill>
                  <a:prstDash val="solid"/>
                </a:ln>
                <a:solidFill>
                  <a:schemeClr val="tx1"/>
                </a:solidFill>
              </a:rPr>
              <a:t>ş </a:t>
            </a:r>
            <a:r>
              <a:rPr lang="en-US" sz="3600" b="1">
                <a:ln w="9525">
                  <a:solidFill>
                    <a:schemeClr val="bg1"/>
                  </a:solidFill>
                  <a:prstDash val="solid"/>
                </a:ln>
                <a:solidFill>
                  <a:schemeClr val="tx1"/>
                </a:solidFill>
              </a:rPr>
              <a:t>Z</a:t>
            </a:r>
            <a:r>
              <a:rPr lang="tr-TR" sz="3600" b="1">
                <a:ln w="9525">
                  <a:solidFill>
                    <a:schemeClr val="bg1"/>
                  </a:solidFill>
                  <a:prstDash val="solid"/>
                </a:ln>
                <a:solidFill>
                  <a:schemeClr val="tx1"/>
                </a:solidFill>
              </a:rPr>
              <a:t>amanlı İşlemler</a:t>
            </a:r>
            <a:endParaRPr lang="en-US" sz="3600" b="1">
              <a:ln w="9525">
                <a:solidFill>
                  <a:schemeClr val="bg1"/>
                </a:solidFill>
                <a:prstDash val="solid"/>
              </a:ln>
              <a:solidFill>
                <a:schemeClr val="tx1"/>
              </a:solidFill>
            </a:endParaRPr>
          </a:p>
        </p:txBody>
      </p:sp>
      <p:sp>
        <p:nvSpPr>
          <p:cNvPr id="6" name="Slayt Numarası Yer Tutucusu 3"/>
          <p:cNvSpPr>
            <a:spLocks noGrp="1"/>
          </p:cNvSpPr>
          <p:nvPr>
            <p:ph type="sldNum" sz="quarter" idx="12"/>
          </p:nvPr>
        </p:nvSpPr>
        <p:spPr bwMode="auto"/>
        <p:txBody>
          <a:bodyPr/>
          <a:lstStyle/>
          <a:p>
            <a:pPr>
              <a:defRPr/>
            </a:pPr>
            <a:fld id="{D57F1E4F-1CFF-5643-939E-217C01CDF565}" type="slidenum">
              <a:rPr lang="en-US"/>
              <a:t>1</a:t>
            </a:fld>
            <a:endParaRPr lang="en-US"/>
          </a:p>
        </p:txBody>
      </p:sp>
      <p:sp>
        <p:nvSpPr>
          <p:cNvPr id="7" name="Alt Başlık 2"/>
          <p:cNvSpPr>
            <a:spLocks/>
          </p:cNvSpPr>
          <p:nvPr/>
        </p:nvSpPr>
        <p:spPr bwMode="auto">
          <a:xfrm>
            <a:off x="6049967" y="4594656"/>
            <a:ext cx="5768613" cy="2015869"/>
          </a:xfrm>
          <a:prstGeom prst="rect">
            <a:avLst/>
          </a:prstGeom>
        </p:spPr>
        <p:txBody>
          <a:bodyPr vert="horz" lIns="91440" tIns="45720" rIns="91440" bIns="45720" rtlCol="0" anchor="t">
            <a:normAutofit/>
          </a:bodyPr>
          <a:lstStyle>
            <a:lvl1pPr marL="0" indent="0" algn="l" defTabSz="457200">
              <a:spcBef>
                <a:spcPts val="1000"/>
              </a:spcBef>
              <a:spcAft>
                <a:spcPts val="0"/>
              </a:spcAft>
              <a:buClr>
                <a:schemeClr val="accent1"/>
              </a:buClr>
              <a:buFont typeface="Wingdings 3"/>
              <a:buNone/>
              <a:defRPr sz="1800">
                <a:solidFill>
                  <a:schemeClr val="tx1">
                    <a:lumMod val="65000"/>
                    <a:lumOff val="35000"/>
                  </a:schemeClr>
                </a:solidFill>
                <a:latin typeface="+mn-lt"/>
                <a:ea typeface="+mn-ea"/>
                <a:cs typeface="+mn-cs"/>
              </a:defRPr>
            </a:lvl1pPr>
            <a:lvl2pPr marL="457200" indent="0" algn="ctr" defTabSz="457200">
              <a:spcBef>
                <a:spcPts val="1000"/>
              </a:spcBef>
              <a:spcAft>
                <a:spcPts val="0"/>
              </a:spcAft>
              <a:buClr>
                <a:schemeClr val="accent1"/>
              </a:buClr>
              <a:buFont typeface="Wingdings 3"/>
              <a:buNone/>
              <a:defRPr sz="1600">
                <a:solidFill>
                  <a:schemeClr val="tx1">
                    <a:tint val="75000"/>
                  </a:schemeClr>
                </a:solidFill>
                <a:latin typeface="+mn-lt"/>
                <a:ea typeface="+mn-ea"/>
                <a:cs typeface="+mn-cs"/>
              </a:defRPr>
            </a:lvl2pPr>
            <a:lvl3pPr marL="914400" indent="0" algn="ctr" defTabSz="457200">
              <a:spcBef>
                <a:spcPts val="1000"/>
              </a:spcBef>
              <a:spcAft>
                <a:spcPts val="0"/>
              </a:spcAft>
              <a:buClr>
                <a:schemeClr val="accent1"/>
              </a:buClr>
              <a:buFont typeface="Wingdings 3"/>
              <a:buNone/>
              <a:defRPr sz="1400">
                <a:solidFill>
                  <a:schemeClr val="tx1">
                    <a:tint val="75000"/>
                  </a:schemeClr>
                </a:solidFill>
                <a:latin typeface="+mn-lt"/>
                <a:ea typeface="+mn-ea"/>
                <a:cs typeface="+mn-cs"/>
              </a:defRPr>
            </a:lvl3pPr>
            <a:lvl4pPr marL="13716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4pPr>
            <a:lvl5pPr marL="18288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5pPr>
            <a:lvl6pPr marL="22860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6pPr>
            <a:lvl7pPr marL="27432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7pPr>
            <a:lvl8pPr marL="32004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8pPr>
            <a:lvl9pPr marL="36576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9pPr>
          </a:lstStyle>
          <a:p>
            <a:pPr>
              <a:defRPr/>
            </a:pPr>
            <a:r>
              <a:rPr lang="tr-TR" dirty="0">
                <a:solidFill>
                  <a:schemeClr val="tx1"/>
                </a:solidFill>
              </a:rPr>
              <a:t>Hazırlayan ve Sunan: </a:t>
            </a:r>
            <a:r>
              <a:rPr lang="en-US" b="1" dirty="0">
                <a:solidFill>
                  <a:schemeClr val="tx1"/>
                </a:solidFill>
              </a:rPr>
              <a:t>Deniz ERYILMAZ 1911404007</a:t>
            </a:r>
            <a:endParaRPr lang="tr-TR" b="1" dirty="0">
              <a:solidFill>
                <a:schemeClr val="tx1"/>
              </a:solidFill>
            </a:endParaRPr>
          </a:p>
          <a:p>
            <a:pPr>
              <a:defRPr/>
            </a:pPr>
            <a:r>
              <a:rPr lang="tr-TR" dirty="0">
                <a:solidFill>
                  <a:schemeClr val="tx1"/>
                </a:solidFill>
              </a:rPr>
              <a:t>Tarih                            : </a:t>
            </a:r>
            <a:r>
              <a:rPr lang="en-US" dirty="0" smtClean="0">
                <a:solidFill>
                  <a:schemeClr val="tx1"/>
                </a:solidFill>
              </a:rPr>
              <a:t>10</a:t>
            </a:r>
            <a:r>
              <a:rPr lang="tr-TR" dirty="0" smtClean="0">
                <a:solidFill>
                  <a:schemeClr val="tx1"/>
                </a:solidFill>
              </a:rPr>
              <a:t>/0</a:t>
            </a:r>
            <a:r>
              <a:rPr lang="en-US" dirty="0">
                <a:solidFill>
                  <a:schemeClr val="tx1"/>
                </a:solidFill>
              </a:rPr>
              <a:t>6</a:t>
            </a:r>
            <a:r>
              <a:rPr lang="tr-TR" dirty="0" smtClean="0">
                <a:solidFill>
                  <a:schemeClr val="tx1"/>
                </a:solidFill>
              </a:rPr>
              <a:t>/2021</a:t>
            </a:r>
            <a:endParaRPr lang="tr-TR" dirty="0">
              <a:solidFill>
                <a:schemeClr val="tx1"/>
              </a:solidFill>
            </a:endParaRPr>
          </a:p>
          <a:p>
            <a:pPr>
              <a:defRPr/>
            </a:pPr>
            <a:r>
              <a:rPr lang="tr-TR" dirty="0">
                <a:solidFill>
                  <a:schemeClr val="tx1"/>
                </a:solidFill>
              </a:rPr>
              <a:t>Sürüm                         : </a:t>
            </a:r>
            <a:r>
              <a:rPr lang="tr-TR" dirty="0" smtClean="0">
                <a:solidFill>
                  <a:schemeClr val="tx1"/>
                </a:solidFill>
              </a:rPr>
              <a:t>v2</a:t>
            </a:r>
            <a:endParaRPr dirty="0"/>
          </a:p>
          <a:p>
            <a:pPr>
              <a:defRPr/>
            </a:pPr>
            <a:r>
              <a:rPr lang="tr-TR" dirty="0">
                <a:solidFill>
                  <a:schemeClr val="tx1"/>
                </a:solidFill>
              </a:rPr>
              <a:t>Ders Yürütücüsü        : Doç. Dr. İsmail KIRBAŞ </a:t>
            </a:r>
            <a:endParaRPr lang="en-US" dirty="0">
              <a:solidFill>
                <a:schemeClr val="tx1"/>
              </a:solidFill>
            </a:endParaRPr>
          </a:p>
        </p:txBody>
      </p:sp>
      <p:pic>
        <p:nvPicPr>
          <p:cNvPr id="8" name="Picture 8" descr="Kurumsal Kimlik | Burdur Mehmet Akif Ersoy Üniversitesi"/>
          <p:cNvPicPr>
            <a:picLocks noChangeAspect="1" noChangeArrowheads="1"/>
          </p:cNvPicPr>
          <p:nvPr/>
        </p:nvPicPr>
        <p:blipFill>
          <a:blip r:embed="rId2"/>
          <a:srcRect l="10292" t="8691" r="10664" b="11289"/>
          <a:stretch/>
        </p:blipFill>
        <p:spPr bwMode="auto">
          <a:xfrm>
            <a:off x="4951722" y="179000"/>
            <a:ext cx="1992144" cy="685387"/>
          </a:xfrm>
          <a:prstGeom prst="rect">
            <a:avLst/>
          </a:prstGeom>
          <a:noFill/>
        </p:spPr>
      </p:pic>
      <p:pic>
        <p:nvPicPr>
          <p:cNvPr id="9" name="Picture 2"/>
          <p:cNvPicPr>
            <a:picLocks noChangeAspect="1" noChangeArrowheads="1"/>
          </p:cNvPicPr>
          <p:nvPr/>
        </p:nvPicPr>
        <p:blipFill>
          <a:blip r:embed="rId3"/>
          <a:srcRect t="3201" b="3200"/>
          <a:stretch/>
        </p:blipFill>
        <p:spPr bwMode="auto">
          <a:xfrm>
            <a:off x="1866004" y="4326316"/>
            <a:ext cx="3731713" cy="2328555"/>
          </a:xfrm>
          <a:prstGeom prst="roundRect">
            <a:avLst>
              <a:gd name="adj" fmla="val 8594"/>
            </a:avLst>
          </a:prstGeom>
          <a:solidFill>
            <a:srgbClr val="FFFFFF">
              <a:shade val="85000"/>
            </a:srgbClr>
          </a:solidFill>
          <a:ln>
            <a:noFill/>
          </a:ln>
          <a:effectLst>
            <a:reflection blurRad="12700" stA="38000" endPos="28000" dist="5000" dir="2100000" sy="-100000" algn="bl" rotWithShape="0"/>
          </a:effectLst>
        </p:spPr>
      </p:pic>
      <p:sp>
        <p:nvSpPr>
          <p:cNvPr id="10" name="Alt Başlık 2"/>
          <p:cNvSpPr>
            <a:spLocks/>
          </p:cNvSpPr>
          <p:nvPr/>
        </p:nvSpPr>
        <p:spPr bwMode="auto">
          <a:xfrm>
            <a:off x="3854741" y="965323"/>
            <a:ext cx="4186106" cy="1126283"/>
          </a:xfrm>
          <a:prstGeom prst="rect">
            <a:avLst/>
          </a:prstGeom>
        </p:spPr>
        <p:txBody>
          <a:bodyPr vert="horz" lIns="91440" tIns="45720" rIns="91440" bIns="45720" rtlCol="0" anchor="t">
            <a:normAutofit/>
          </a:bodyPr>
          <a:lstStyle>
            <a:lvl1pPr marL="0" indent="0" algn="l" defTabSz="457200">
              <a:spcBef>
                <a:spcPts val="1000"/>
              </a:spcBef>
              <a:spcAft>
                <a:spcPts val="0"/>
              </a:spcAft>
              <a:buClr>
                <a:schemeClr val="accent1"/>
              </a:buClr>
              <a:buFont typeface="Wingdings 3"/>
              <a:buNone/>
              <a:defRPr sz="1800">
                <a:solidFill>
                  <a:schemeClr val="tx1">
                    <a:lumMod val="65000"/>
                    <a:lumOff val="35000"/>
                  </a:schemeClr>
                </a:solidFill>
                <a:latin typeface="+mn-lt"/>
                <a:ea typeface="+mn-ea"/>
                <a:cs typeface="+mn-cs"/>
              </a:defRPr>
            </a:lvl1pPr>
            <a:lvl2pPr marL="457200" indent="0" algn="ctr" defTabSz="457200">
              <a:spcBef>
                <a:spcPts val="1000"/>
              </a:spcBef>
              <a:spcAft>
                <a:spcPts val="0"/>
              </a:spcAft>
              <a:buClr>
                <a:schemeClr val="accent1"/>
              </a:buClr>
              <a:buFont typeface="Wingdings 3"/>
              <a:buNone/>
              <a:defRPr sz="1600">
                <a:solidFill>
                  <a:schemeClr val="tx1">
                    <a:tint val="75000"/>
                  </a:schemeClr>
                </a:solidFill>
                <a:latin typeface="+mn-lt"/>
                <a:ea typeface="+mn-ea"/>
                <a:cs typeface="+mn-cs"/>
              </a:defRPr>
            </a:lvl2pPr>
            <a:lvl3pPr marL="914400" indent="0" algn="ctr" defTabSz="457200">
              <a:spcBef>
                <a:spcPts val="1000"/>
              </a:spcBef>
              <a:spcAft>
                <a:spcPts val="0"/>
              </a:spcAft>
              <a:buClr>
                <a:schemeClr val="accent1"/>
              </a:buClr>
              <a:buFont typeface="Wingdings 3"/>
              <a:buNone/>
              <a:defRPr sz="1400">
                <a:solidFill>
                  <a:schemeClr val="tx1">
                    <a:tint val="75000"/>
                  </a:schemeClr>
                </a:solidFill>
                <a:latin typeface="+mn-lt"/>
                <a:ea typeface="+mn-ea"/>
                <a:cs typeface="+mn-cs"/>
              </a:defRPr>
            </a:lvl3pPr>
            <a:lvl4pPr marL="13716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4pPr>
            <a:lvl5pPr marL="18288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5pPr>
            <a:lvl6pPr marL="22860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6pPr>
            <a:lvl7pPr marL="27432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7pPr>
            <a:lvl8pPr marL="32004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8pPr>
            <a:lvl9pPr marL="36576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9pPr>
          </a:lstStyle>
          <a:p>
            <a:pPr algn="ctr">
              <a:defRPr/>
            </a:pPr>
            <a:r>
              <a:rPr lang="tr-TR" b="1">
                <a:ln/>
                <a:solidFill>
                  <a:schemeClr val="accent3"/>
                </a:solidFill>
              </a:rPr>
              <a:t>Nesneye Dayalı Programlama Dersi</a:t>
            </a:r>
            <a:endParaRPr lang="en-US" b="1">
              <a:ln/>
              <a:solidFill>
                <a:schemeClr val="accent3"/>
              </a:solidFill>
            </a:endParaRPr>
          </a:p>
        </p:txBody>
      </p:sp>
      <p:pic>
        <p:nvPicPr>
          <p:cNvPr id="11" name="Resim 4">
            <a:hlinkClick r:id="rId4"/>
          </p:cNvPr>
          <p:cNvPicPr>
            <a:picLocks noChangeAspect="1"/>
          </p:cNvPicPr>
          <p:nvPr/>
        </p:nvPicPr>
        <p:blipFill>
          <a:blip r:embed="rId5"/>
          <a:stretch/>
        </p:blipFill>
        <p:spPr bwMode="auto">
          <a:xfrm>
            <a:off x="810778" y="-55368"/>
            <a:ext cx="1778435" cy="1633526"/>
          </a:xfrm>
          <a:prstGeom prst="rect">
            <a:avLst/>
          </a:prstGeom>
        </p:spPr>
      </p:pic>
      <p:sp>
        <p:nvSpPr>
          <p:cNvPr id="12" name="Dikdörtgen 7"/>
          <p:cNvSpPr/>
          <p:nvPr/>
        </p:nvSpPr>
        <p:spPr bwMode="auto">
          <a:xfrm>
            <a:off x="399582" y="1366436"/>
            <a:ext cx="2772988" cy="276999"/>
          </a:xfrm>
          <a:prstGeom prst="rect">
            <a:avLst/>
          </a:prstGeom>
          <a:noFill/>
        </p:spPr>
        <p:txBody>
          <a:bodyPr wrap="square" lIns="91440" tIns="45720" rIns="91440" bIns="45720">
            <a:spAutoFit/>
          </a:bodyPr>
          <a:lstStyle/>
          <a:p>
            <a:pPr algn="ctr">
              <a:defRPr/>
            </a:pPr>
            <a:r>
              <a:rPr lang="tr-TR" sz="1200" b="0" u="sng" cap="none" spc="0">
                <a:ln w="0"/>
                <a:hlinkClick r:id="rId6" tooltip="http://youtube.com/bmdersleri"/>
              </a:rPr>
              <a:t>http://youtube.com/bmdersleri</a:t>
            </a:r>
            <a:endParaRPr lang="tr-TR" sz="1200" b="0" cap="none" spc="0">
              <a:ln w="0"/>
            </a:endParaRPr>
          </a:p>
        </p:txBody>
      </p:sp>
      <p:pic>
        <p:nvPicPr>
          <p:cNvPr id="13" name="Picture 2" descr="Object Oriented Programming: A curated set of resources"/>
          <p:cNvPicPr>
            <a:picLocks noChangeAspect="1" noChangeArrowheads="1"/>
          </p:cNvPicPr>
          <p:nvPr/>
        </p:nvPicPr>
        <p:blipFill>
          <a:blip r:embed="rId7"/>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getName() Metodu</a:t>
            </a:r>
          </a:p>
        </p:txBody>
      </p:sp>
      <p:sp>
        <p:nvSpPr>
          <p:cNvPr id="5" name="Content Placeholder 2"/>
          <p:cNvSpPr>
            <a:spLocks noGrp="1"/>
          </p:cNvSpPr>
          <p:nvPr>
            <p:ph idx="1"/>
          </p:nvPr>
        </p:nvSpPr>
        <p:spPr bwMode="auto">
          <a:xfrm>
            <a:off x="1400562" y="5975693"/>
            <a:ext cx="8915400" cy="3777622"/>
          </a:xfrm>
        </p:spPr>
        <p:txBody>
          <a:bodyPr/>
          <a:lstStyle/>
          <a:p>
            <a:pPr>
              <a:defRPr/>
            </a:pPr>
            <a:r>
              <a:rPr lang="tr-TR"/>
              <a:t>Kod</a:t>
            </a:r>
            <a:endParaRPr lang="en-US"/>
          </a:p>
        </p:txBody>
      </p:sp>
      <p:sp>
        <p:nvSpPr>
          <p:cNvPr id="6" name="Slide Number Placeholder 3"/>
          <p:cNvSpPr>
            <a:spLocks noGrp="1"/>
          </p:cNvSpPr>
          <p:nvPr>
            <p:ph type="sldNum" sz="quarter" idx="12"/>
          </p:nvPr>
        </p:nvSpPr>
        <p:spPr bwMode="auto"/>
        <p:txBody>
          <a:bodyPr/>
          <a:lstStyle/>
          <a:p>
            <a:pPr>
              <a:defRPr/>
            </a:pPr>
            <a:fld id="{D57F1E4F-1CFF-5643-939E-217C01CDF565}" type="slidenum">
              <a:rPr lang="en-US"/>
              <a:t>10</a:t>
            </a:fld>
            <a:endParaRPr lang="en-US"/>
          </a:p>
        </p:txBody>
      </p:sp>
      <p:pic>
        <p:nvPicPr>
          <p:cNvPr id="7" name="Picture 4"/>
          <p:cNvPicPr>
            <a:picLocks noChangeAspect="1"/>
          </p:cNvPicPr>
          <p:nvPr/>
        </p:nvPicPr>
        <p:blipFill>
          <a:blip r:embed="rId2"/>
          <a:stretch/>
        </p:blipFill>
        <p:spPr bwMode="auto">
          <a:xfrm>
            <a:off x="1400562" y="2096443"/>
            <a:ext cx="4588347" cy="3693812"/>
          </a:xfrm>
          <a:prstGeom prst="rect">
            <a:avLst/>
          </a:prstGeom>
        </p:spPr>
      </p:pic>
      <p:pic>
        <p:nvPicPr>
          <p:cNvPr id="8" name="Picture 5"/>
          <p:cNvPicPr>
            <a:picLocks noChangeAspect="1"/>
          </p:cNvPicPr>
          <p:nvPr/>
        </p:nvPicPr>
        <p:blipFill>
          <a:blip r:embed="rId3"/>
          <a:stretch/>
        </p:blipFill>
        <p:spPr bwMode="auto">
          <a:xfrm>
            <a:off x="7048768" y="2090437"/>
            <a:ext cx="4133850" cy="2038349"/>
          </a:xfrm>
          <a:prstGeom prst="rect">
            <a:avLst/>
          </a:prstGeom>
        </p:spPr>
      </p:pic>
      <p:sp>
        <p:nvSpPr>
          <p:cNvPr id="9" name="Content Placeholder 2"/>
          <p:cNvSpPr>
            <a:spLocks/>
          </p:cNvSpPr>
          <p:nvPr/>
        </p:nvSpPr>
        <p:spPr bwMode="auto">
          <a:xfrm>
            <a:off x="1683609" y="1528119"/>
            <a:ext cx="8915400"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en-US"/>
              <a:t>.getName() metodu</a:t>
            </a:r>
            <a:r>
              <a:rPr lang="tr-TR"/>
              <a:t>nu çağırarak Thread’in adını öğrenebiliriz.</a:t>
            </a:r>
            <a:r>
              <a:rPr lang="en-US"/>
              <a:t> </a:t>
            </a:r>
          </a:p>
        </p:txBody>
      </p:sp>
      <p:sp>
        <p:nvSpPr>
          <p:cNvPr id="10" name="Content Placeholder 2"/>
          <p:cNvSpPr>
            <a:spLocks/>
          </p:cNvSpPr>
          <p:nvPr/>
        </p:nvSpPr>
        <p:spPr bwMode="auto">
          <a:xfrm>
            <a:off x="7046912" y="4314224"/>
            <a:ext cx="8915400"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tr-TR"/>
              <a:t>Çıkış</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get</a:t>
            </a:r>
            <a:r>
              <a:rPr lang="tr-TR"/>
              <a:t>Priority</a:t>
            </a:r>
            <a:r>
              <a:rPr lang="en-US"/>
              <a:t>() Metodu</a:t>
            </a:r>
          </a:p>
        </p:txBody>
      </p:sp>
      <p:sp>
        <p:nvSpPr>
          <p:cNvPr id="5" name="Content Placeholder 2"/>
          <p:cNvSpPr>
            <a:spLocks noGrp="1"/>
          </p:cNvSpPr>
          <p:nvPr>
            <p:ph idx="1"/>
          </p:nvPr>
        </p:nvSpPr>
        <p:spPr bwMode="auto">
          <a:xfrm>
            <a:off x="2243223" y="1425146"/>
            <a:ext cx="8915400" cy="3777622"/>
          </a:xfrm>
        </p:spPr>
        <p:txBody>
          <a:bodyPr/>
          <a:lstStyle/>
          <a:p>
            <a:pPr lvl="1">
              <a:defRPr/>
            </a:pPr>
            <a:r>
              <a:rPr lang="en-US"/>
              <a:t>Javanın hangi iş parçacığını daha önce çalıştırılacağını belirler. 1–10 arasında değerler verir.</a:t>
            </a:r>
          </a:p>
        </p:txBody>
      </p:sp>
      <p:sp>
        <p:nvSpPr>
          <p:cNvPr id="6" name="Slide Number Placeholder 3"/>
          <p:cNvSpPr>
            <a:spLocks noGrp="1"/>
          </p:cNvSpPr>
          <p:nvPr>
            <p:ph type="sldNum" sz="quarter" idx="12"/>
          </p:nvPr>
        </p:nvSpPr>
        <p:spPr bwMode="auto"/>
        <p:txBody>
          <a:bodyPr/>
          <a:lstStyle/>
          <a:p>
            <a:pPr>
              <a:defRPr/>
            </a:pPr>
            <a:fld id="{D57F1E4F-1CFF-5643-939E-217C01CDF565}" type="slidenum">
              <a:rPr lang="en-US"/>
              <a:t>11</a:t>
            </a:fld>
            <a:endParaRPr lang="en-US"/>
          </a:p>
        </p:txBody>
      </p:sp>
      <p:pic>
        <p:nvPicPr>
          <p:cNvPr id="7" name="Picture 4"/>
          <p:cNvPicPr>
            <a:picLocks noChangeAspect="1"/>
          </p:cNvPicPr>
          <p:nvPr/>
        </p:nvPicPr>
        <p:blipFill>
          <a:blip r:embed="rId2"/>
          <a:stretch/>
        </p:blipFill>
        <p:spPr bwMode="auto">
          <a:xfrm>
            <a:off x="909723" y="2254207"/>
            <a:ext cx="5791200" cy="3914775"/>
          </a:xfrm>
          <a:prstGeom prst="rect">
            <a:avLst/>
          </a:prstGeom>
        </p:spPr>
      </p:pic>
      <p:pic>
        <p:nvPicPr>
          <p:cNvPr id="8" name="Picture 5"/>
          <p:cNvPicPr>
            <a:picLocks noChangeAspect="1"/>
          </p:cNvPicPr>
          <p:nvPr/>
        </p:nvPicPr>
        <p:blipFill>
          <a:blip r:embed="rId3"/>
          <a:stretch/>
        </p:blipFill>
        <p:spPr bwMode="auto">
          <a:xfrm>
            <a:off x="7199312" y="2254207"/>
            <a:ext cx="4305300" cy="2190750"/>
          </a:xfrm>
          <a:prstGeom prst="rect">
            <a:avLst/>
          </a:prstGeom>
        </p:spPr>
      </p:pic>
      <p:sp>
        <p:nvSpPr>
          <p:cNvPr id="9" name="Content Placeholder 2"/>
          <p:cNvSpPr>
            <a:spLocks/>
          </p:cNvSpPr>
          <p:nvPr/>
        </p:nvSpPr>
        <p:spPr bwMode="auto">
          <a:xfrm>
            <a:off x="531812" y="6168981"/>
            <a:ext cx="8915400"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lvl="1">
              <a:defRPr/>
            </a:pPr>
            <a:r>
              <a:rPr lang="en-US"/>
              <a:t>Kod</a:t>
            </a:r>
          </a:p>
        </p:txBody>
      </p:sp>
      <p:sp>
        <p:nvSpPr>
          <p:cNvPr id="10" name="Content Placeholder 2"/>
          <p:cNvSpPr>
            <a:spLocks/>
          </p:cNvSpPr>
          <p:nvPr/>
        </p:nvSpPr>
        <p:spPr bwMode="auto">
          <a:xfrm>
            <a:off x="6700923" y="4514998"/>
            <a:ext cx="8915400"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lvl="1">
              <a:defRPr/>
            </a:pPr>
            <a:r>
              <a:rPr lang="tr-TR"/>
              <a:t>Çıkış</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en-US"/>
              <a:t>isAlive() Metodu</a:t>
            </a:r>
          </a:p>
        </p:txBody>
      </p:sp>
      <p:sp>
        <p:nvSpPr>
          <p:cNvPr id="5" name="Content Placeholder 2"/>
          <p:cNvSpPr>
            <a:spLocks noGrp="1"/>
          </p:cNvSpPr>
          <p:nvPr>
            <p:ph idx="1"/>
          </p:nvPr>
        </p:nvSpPr>
        <p:spPr bwMode="auto">
          <a:xfrm>
            <a:off x="2007545" y="1441621"/>
            <a:ext cx="8915400" cy="3777622"/>
          </a:xfrm>
        </p:spPr>
        <p:txBody>
          <a:bodyPr/>
          <a:lstStyle/>
          <a:p>
            <a:pPr>
              <a:defRPr/>
            </a:pPr>
            <a:r>
              <a:rPr lang="en-US"/>
              <a:t>Thread’in </a:t>
            </a:r>
            <a:r>
              <a:rPr lang="tr-TR"/>
              <a:t>çalışıp çalışmadığını bir boolean olarak kontrol eder.</a:t>
            </a:r>
            <a:endParaRPr lang="en-US"/>
          </a:p>
        </p:txBody>
      </p:sp>
      <p:sp>
        <p:nvSpPr>
          <p:cNvPr id="6" name="Slide Number Placeholder 3"/>
          <p:cNvSpPr>
            <a:spLocks noGrp="1"/>
          </p:cNvSpPr>
          <p:nvPr>
            <p:ph type="sldNum" sz="quarter" idx="12"/>
          </p:nvPr>
        </p:nvSpPr>
        <p:spPr bwMode="auto"/>
        <p:txBody>
          <a:bodyPr/>
          <a:lstStyle/>
          <a:p>
            <a:pPr>
              <a:defRPr/>
            </a:pPr>
            <a:fld id="{D57F1E4F-1CFF-5643-939E-217C01CDF565}" type="slidenum">
              <a:rPr lang="en-US"/>
              <a:t>12</a:t>
            </a:fld>
            <a:endParaRPr lang="en-US"/>
          </a:p>
        </p:txBody>
      </p:sp>
      <p:pic>
        <p:nvPicPr>
          <p:cNvPr id="7" name="Picture 5"/>
          <p:cNvPicPr>
            <a:picLocks noChangeAspect="1"/>
          </p:cNvPicPr>
          <p:nvPr/>
        </p:nvPicPr>
        <p:blipFill>
          <a:blip r:embed="rId2"/>
          <a:stretch/>
        </p:blipFill>
        <p:spPr bwMode="auto">
          <a:xfrm>
            <a:off x="921695" y="1999091"/>
            <a:ext cx="5543550" cy="3667125"/>
          </a:xfrm>
          <a:prstGeom prst="rect">
            <a:avLst/>
          </a:prstGeom>
        </p:spPr>
      </p:pic>
      <p:pic>
        <p:nvPicPr>
          <p:cNvPr id="8" name="Picture 6"/>
          <p:cNvPicPr>
            <a:picLocks noChangeAspect="1"/>
          </p:cNvPicPr>
          <p:nvPr/>
        </p:nvPicPr>
        <p:blipFill>
          <a:blip r:embed="rId3"/>
          <a:stretch/>
        </p:blipFill>
        <p:spPr bwMode="auto">
          <a:xfrm>
            <a:off x="7046912" y="1999091"/>
            <a:ext cx="3981450" cy="1743075"/>
          </a:xfrm>
          <a:prstGeom prst="rect">
            <a:avLst/>
          </a:prstGeom>
        </p:spPr>
      </p:pic>
      <p:sp>
        <p:nvSpPr>
          <p:cNvPr id="9" name="Content Placeholder 2"/>
          <p:cNvSpPr>
            <a:spLocks/>
          </p:cNvSpPr>
          <p:nvPr/>
        </p:nvSpPr>
        <p:spPr bwMode="auto">
          <a:xfrm>
            <a:off x="1154929" y="5776713"/>
            <a:ext cx="8915400"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tr-TR"/>
              <a:t>Kod</a:t>
            </a:r>
            <a:endParaRPr lang="en-US"/>
          </a:p>
        </p:txBody>
      </p:sp>
      <p:sp>
        <p:nvSpPr>
          <p:cNvPr id="10" name="Content Placeholder 2"/>
          <p:cNvSpPr>
            <a:spLocks/>
          </p:cNvSpPr>
          <p:nvPr/>
        </p:nvSpPr>
        <p:spPr bwMode="auto">
          <a:xfrm>
            <a:off x="6933772" y="3832653"/>
            <a:ext cx="8915400"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tr-TR"/>
              <a:t>Çıkış</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tr-TR"/>
              <a:t>join() Metodu</a:t>
            </a:r>
            <a:endParaRPr lang="en-US"/>
          </a:p>
        </p:txBody>
      </p:sp>
      <p:sp>
        <p:nvSpPr>
          <p:cNvPr id="5" name="Content Placeholder 2"/>
          <p:cNvSpPr>
            <a:spLocks noGrp="1"/>
          </p:cNvSpPr>
          <p:nvPr>
            <p:ph idx="1"/>
          </p:nvPr>
        </p:nvSpPr>
        <p:spPr bwMode="auto">
          <a:xfrm>
            <a:off x="1773666" y="1264555"/>
            <a:ext cx="8915400" cy="3777622"/>
          </a:xfrm>
        </p:spPr>
        <p:txBody>
          <a:bodyPr/>
          <a:lstStyle/>
          <a:p>
            <a:pPr>
              <a:defRPr/>
            </a:pPr>
            <a:r>
              <a:rPr lang="en-US"/>
              <a:t>Join metodu</a:t>
            </a:r>
            <a:r>
              <a:rPr lang="tr-TR"/>
              <a:t> kullanılan thread bitene kadar başka bir işlem yapmaz ve işlemin bitmesini bekler.</a:t>
            </a:r>
            <a:endParaRPr lang="en-US"/>
          </a:p>
        </p:txBody>
      </p:sp>
      <p:sp>
        <p:nvSpPr>
          <p:cNvPr id="6" name="Slide Number Placeholder 3"/>
          <p:cNvSpPr>
            <a:spLocks noGrp="1"/>
          </p:cNvSpPr>
          <p:nvPr>
            <p:ph type="sldNum" sz="quarter" idx="12"/>
          </p:nvPr>
        </p:nvSpPr>
        <p:spPr bwMode="auto"/>
        <p:txBody>
          <a:bodyPr/>
          <a:lstStyle/>
          <a:p>
            <a:pPr>
              <a:defRPr/>
            </a:pPr>
            <a:fld id="{D57F1E4F-1CFF-5643-939E-217C01CDF565}" type="slidenum">
              <a:rPr lang="en-US"/>
              <a:t>13</a:t>
            </a:fld>
            <a:endParaRPr lang="en-US"/>
          </a:p>
        </p:txBody>
      </p:sp>
      <p:pic>
        <p:nvPicPr>
          <p:cNvPr id="7" name="Picture 4"/>
          <p:cNvPicPr>
            <a:picLocks noChangeAspect="1"/>
          </p:cNvPicPr>
          <p:nvPr/>
        </p:nvPicPr>
        <p:blipFill>
          <a:blip r:embed="rId2"/>
          <a:stretch/>
        </p:blipFill>
        <p:spPr bwMode="auto">
          <a:xfrm>
            <a:off x="641434" y="1905000"/>
            <a:ext cx="5195978" cy="4198451"/>
          </a:xfrm>
          <a:prstGeom prst="rect">
            <a:avLst/>
          </a:prstGeom>
        </p:spPr>
      </p:pic>
      <p:pic>
        <p:nvPicPr>
          <p:cNvPr id="8" name="Picture 5"/>
          <p:cNvPicPr>
            <a:picLocks noChangeAspect="1"/>
          </p:cNvPicPr>
          <p:nvPr/>
        </p:nvPicPr>
        <p:blipFill>
          <a:blip r:embed="rId3"/>
          <a:stretch/>
        </p:blipFill>
        <p:spPr bwMode="auto">
          <a:xfrm>
            <a:off x="6209960" y="1905000"/>
            <a:ext cx="5611338" cy="1241854"/>
          </a:xfrm>
          <a:prstGeom prst="rect">
            <a:avLst/>
          </a:prstGeom>
        </p:spPr>
      </p:pic>
      <p:sp>
        <p:nvSpPr>
          <p:cNvPr id="9" name="Content Placeholder 2"/>
          <p:cNvSpPr>
            <a:spLocks/>
          </p:cNvSpPr>
          <p:nvPr/>
        </p:nvSpPr>
        <p:spPr bwMode="auto">
          <a:xfrm>
            <a:off x="1151710" y="6103451"/>
            <a:ext cx="8915400"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en-US"/>
              <a:t>Kod</a:t>
            </a:r>
          </a:p>
        </p:txBody>
      </p:sp>
      <p:sp>
        <p:nvSpPr>
          <p:cNvPr id="10" name="Content Placeholder 2"/>
          <p:cNvSpPr>
            <a:spLocks/>
          </p:cNvSpPr>
          <p:nvPr/>
        </p:nvSpPr>
        <p:spPr bwMode="auto">
          <a:xfrm>
            <a:off x="6209960" y="3133630"/>
            <a:ext cx="8915400"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tr-TR"/>
              <a:t>Çıkış</a:t>
            </a:r>
            <a:endParaRPr lang="en-US"/>
          </a:p>
        </p:txBody>
      </p:sp>
      <p:sp>
        <p:nvSpPr>
          <p:cNvPr id="11" name="Content Placeholder 2"/>
          <p:cNvSpPr>
            <a:spLocks/>
          </p:cNvSpPr>
          <p:nvPr/>
        </p:nvSpPr>
        <p:spPr bwMode="auto">
          <a:xfrm>
            <a:off x="6209960" y="3508383"/>
            <a:ext cx="5264979"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tr-TR"/>
              <a:t>run() Metodu</a:t>
            </a:r>
            <a:endParaRPr lang="en-US"/>
          </a:p>
        </p:txBody>
      </p:sp>
      <p:sp>
        <p:nvSpPr>
          <p:cNvPr id="5" name="Content Placeholder 2"/>
          <p:cNvSpPr>
            <a:spLocks noGrp="1"/>
          </p:cNvSpPr>
          <p:nvPr>
            <p:ph idx="1"/>
          </p:nvPr>
        </p:nvSpPr>
        <p:spPr bwMode="auto">
          <a:xfrm>
            <a:off x="6689854" y="4058136"/>
            <a:ext cx="5039068" cy="3777622"/>
          </a:xfrm>
        </p:spPr>
        <p:txBody>
          <a:bodyPr/>
          <a:lstStyle/>
          <a:p>
            <a:pPr>
              <a:defRPr/>
            </a:pPr>
            <a:r>
              <a:rPr lang="tr-TR" b="1"/>
              <a:t>Start ile run metodları arasındaki fark :</a:t>
            </a:r>
            <a:endParaRPr/>
          </a:p>
          <a:p>
            <a:pPr lvl="1">
              <a:defRPr/>
            </a:pPr>
            <a:r>
              <a:rPr lang="tr-TR"/>
              <a:t>Start metodu yeni bir evre başlatırken, run metodu kullanılırsa yeni bir evre oluşturmak yerine kullanılan evre üstünden işlemi başlatır.</a:t>
            </a:r>
            <a:endParaRPr lang="en-US"/>
          </a:p>
        </p:txBody>
      </p:sp>
      <p:sp>
        <p:nvSpPr>
          <p:cNvPr id="6" name="Slide Number Placeholder 3"/>
          <p:cNvSpPr>
            <a:spLocks noGrp="1"/>
          </p:cNvSpPr>
          <p:nvPr>
            <p:ph type="sldNum" sz="quarter" idx="12"/>
          </p:nvPr>
        </p:nvSpPr>
        <p:spPr bwMode="auto"/>
        <p:txBody>
          <a:bodyPr/>
          <a:lstStyle/>
          <a:p>
            <a:pPr>
              <a:defRPr/>
            </a:pPr>
            <a:fld id="{D57F1E4F-1CFF-5643-939E-217C01CDF565}" type="slidenum">
              <a:rPr lang="en-US"/>
              <a:t>14</a:t>
            </a:fld>
            <a:endParaRPr lang="en-US"/>
          </a:p>
        </p:txBody>
      </p:sp>
      <p:pic>
        <p:nvPicPr>
          <p:cNvPr id="7" name="Picture 4"/>
          <p:cNvPicPr>
            <a:picLocks noChangeAspect="1"/>
          </p:cNvPicPr>
          <p:nvPr/>
        </p:nvPicPr>
        <p:blipFill>
          <a:blip r:embed="rId2"/>
          <a:stretch/>
        </p:blipFill>
        <p:spPr bwMode="auto">
          <a:xfrm>
            <a:off x="921695" y="1981873"/>
            <a:ext cx="5435790" cy="4081076"/>
          </a:xfrm>
          <a:prstGeom prst="rect">
            <a:avLst/>
          </a:prstGeom>
        </p:spPr>
      </p:pic>
      <p:pic>
        <p:nvPicPr>
          <p:cNvPr id="8" name="Picture 5"/>
          <p:cNvPicPr>
            <a:picLocks noChangeAspect="1"/>
          </p:cNvPicPr>
          <p:nvPr/>
        </p:nvPicPr>
        <p:blipFill>
          <a:blip r:embed="rId3"/>
          <a:stretch/>
        </p:blipFill>
        <p:spPr bwMode="auto">
          <a:xfrm>
            <a:off x="6689854" y="2007315"/>
            <a:ext cx="5411530" cy="1146051"/>
          </a:xfrm>
          <a:prstGeom prst="rect">
            <a:avLst/>
          </a:prstGeom>
        </p:spPr>
      </p:pic>
      <p:sp>
        <p:nvSpPr>
          <p:cNvPr id="9" name="Content Placeholder 2"/>
          <p:cNvSpPr>
            <a:spLocks/>
          </p:cNvSpPr>
          <p:nvPr/>
        </p:nvSpPr>
        <p:spPr bwMode="auto">
          <a:xfrm>
            <a:off x="1246038" y="6139822"/>
            <a:ext cx="8915400"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tr-TR"/>
              <a:t>Kod</a:t>
            </a:r>
            <a:endParaRPr lang="en-US"/>
          </a:p>
        </p:txBody>
      </p:sp>
      <p:sp>
        <p:nvSpPr>
          <p:cNvPr id="10" name="Content Placeholder 2"/>
          <p:cNvSpPr>
            <a:spLocks/>
          </p:cNvSpPr>
          <p:nvPr/>
        </p:nvSpPr>
        <p:spPr bwMode="auto">
          <a:xfrm>
            <a:off x="6689854" y="3153366"/>
            <a:ext cx="8915400"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tr-TR"/>
              <a:t>Çıkış</a:t>
            </a:r>
            <a:endParaRPr lang="en-US"/>
          </a:p>
        </p:txBody>
      </p:sp>
      <p:sp>
        <p:nvSpPr>
          <p:cNvPr id="11" name="Content Placeholder 2"/>
          <p:cNvSpPr>
            <a:spLocks/>
          </p:cNvSpPr>
          <p:nvPr/>
        </p:nvSpPr>
        <p:spPr bwMode="auto">
          <a:xfrm>
            <a:off x="1970535" y="1185283"/>
            <a:ext cx="8915400"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tr-TR"/>
              <a:t>Run metodu bir iş ortasında override ederek yeni bir iş başlatır.</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tr-TR"/>
              <a:t>Sleep() Metodu</a:t>
            </a:r>
            <a:endParaRPr lang="en-US"/>
          </a:p>
        </p:txBody>
      </p:sp>
      <p:sp>
        <p:nvSpPr>
          <p:cNvPr id="5" name="Content Placeholder 2"/>
          <p:cNvSpPr>
            <a:spLocks noGrp="1"/>
          </p:cNvSpPr>
          <p:nvPr>
            <p:ph idx="1"/>
          </p:nvPr>
        </p:nvSpPr>
        <p:spPr bwMode="auto">
          <a:xfrm>
            <a:off x="1674811" y="1152907"/>
            <a:ext cx="8915400" cy="3777622"/>
          </a:xfrm>
        </p:spPr>
        <p:txBody>
          <a:bodyPr/>
          <a:lstStyle/>
          <a:p>
            <a:pPr>
              <a:defRPr/>
            </a:pPr>
            <a:r>
              <a:rPr lang="en-US"/>
              <a:t>Sleep metodu threadi verilen milisaniyeye g</a:t>
            </a:r>
            <a:r>
              <a:rPr lang="tr-TR"/>
              <a:t>öre duraksatır.</a:t>
            </a:r>
            <a:endParaRPr lang="en-US"/>
          </a:p>
        </p:txBody>
      </p:sp>
      <p:sp>
        <p:nvSpPr>
          <p:cNvPr id="6" name="Slide Number Placeholder 3"/>
          <p:cNvSpPr>
            <a:spLocks noGrp="1"/>
          </p:cNvSpPr>
          <p:nvPr>
            <p:ph type="sldNum" sz="quarter" idx="12"/>
          </p:nvPr>
        </p:nvSpPr>
        <p:spPr bwMode="auto"/>
        <p:txBody>
          <a:bodyPr/>
          <a:lstStyle/>
          <a:p>
            <a:pPr>
              <a:defRPr/>
            </a:pPr>
            <a:fld id="{D57F1E4F-1CFF-5643-939E-217C01CDF565}" type="slidenum">
              <a:rPr lang="en-US"/>
              <a:t>15</a:t>
            </a:fld>
            <a:endParaRPr lang="en-US"/>
          </a:p>
        </p:txBody>
      </p:sp>
      <p:pic>
        <p:nvPicPr>
          <p:cNvPr id="7" name="Picture 4"/>
          <p:cNvPicPr>
            <a:picLocks noChangeAspect="1"/>
          </p:cNvPicPr>
          <p:nvPr/>
        </p:nvPicPr>
        <p:blipFill>
          <a:blip r:embed="rId2"/>
          <a:stretch/>
        </p:blipFill>
        <p:spPr bwMode="auto">
          <a:xfrm>
            <a:off x="7309150" y="1572912"/>
            <a:ext cx="4295775" cy="1866900"/>
          </a:xfrm>
          <a:prstGeom prst="rect">
            <a:avLst/>
          </a:prstGeom>
        </p:spPr>
      </p:pic>
      <p:pic>
        <p:nvPicPr>
          <p:cNvPr id="8" name="Picture 5"/>
          <p:cNvPicPr>
            <a:picLocks noChangeAspect="1"/>
          </p:cNvPicPr>
          <p:nvPr/>
        </p:nvPicPr>
        <p:blipFill>
          <a:blip r:embed="rId3"/>
          <a:stretch/>
        </p:blipFill>
        <p:spPr bwMode="auto">
          <a:xfrm>
            <a:off x="1014670" y="1572912"/>
            <a:ext cx="5446330" cy="4749996"/>
          </a:xfrm>
          <a:prstGeom prst="rect">
            <a:avLst/>
          </a:prstGeom>
        </p:spPr>
      </p:pic>
      <p:sp>
        <p:nvSpPr>
          <p:cNvPr id="9" name="Content Placeholder 2"/>
          <p:cNvSpPr>
            <a:spLocks/>
          </p:cNvSpPr>
          <p:nvPr/>
        </p:nvSpPr>
        <p:spPr bwMode="auto">
          <a:xfrm>
            <a:off x="7309150" y="3947910"/>
            <a:ext cx="3790191"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tr-TR" b="1"/>
              <a:t>Önemli not </a:t>
            </a:r>
            <a:r>
              <a:rPr lang="tr-TR"/>
              <a:t>: Sleep metodunda try-catch kullanılması zorunludur. Kullanılmamasına IDE izin vermez. Sebebi ise 2 thread birbirine çakışırsa kilitlenebileceği için vereceği errorlar diğer threadi durdurmayacaktır.</a:t>
            </a:r>
            <a:endParaRPr lang="en-US"/>
          </a:p>
        </p:txBody>
      </p:sp>
      <p:sp>
        <p:nvSpPr>
          <p:cNvPr id="10" name="Content Placeholder 2"/>
          <p:cNvSpPr>
            <a:spLocks/>
          </p:cNvSpPr>
          <p:nvPr/>
        </p:nvSpPr>
        <p:spPr bwMode="auto">
          <a:xfrm>
            <a:off x="7309150" y="3461723"/>
            <a:ext cx="3790191"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tr-TR"/>
              <a:t>Çıkış</a:t>
            </a:r>
            <a:endParaRPr lang="en-US"/>
          </a:p>
        </p:txBody>
      </p:sp>
      <p:sp>
        <p:nvSpPr>
          <p:cNvPr id="11" name="Content Placeholder 2"/>
          <p:cNvSpPr>
            <a:spLocks/>
          </p:cNvSpPr>
          <p:nvPr/>
        </p:nvSpPr>
        <p:spPr bwMode="auto">
          <a:xfrm>
            <a:off x="1014670" y="6322908"/>
            <a:ext cx="3790191"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tr-TR"/>
              <a:t>Kod</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tr-TR"/>
              <a:t>Farklı bir nesneden Thread çağırımı</a:t>
            </a:r>
            <a:endParaRPr lang="en-US"/>
          </a:p>
        </p:txBody>
      </p:sp>
      <p:sp>
        <p:nvSpPr>
          <p:cNvPr id="5" name="Content Placeholder 2"/>
          <p:cNvSpPr>
            <a:spLocks noGrp="1"/>
          </p:cNvSpPr>
          <p:nvPr>
            <p:ph idx="1"/>
          </p:nvPr>
        </p:nvSpPr>
        <p:spPr bwMode="auto"/>
        <p:txBody>
          <a:bodyPr/>
          <a:lstStyle/>
          <a:p>
            <a:pPr>
              <a:defRPr/>
            </a:pPr>
            <a:endParaRPr lang="en-US"/>
          </a:p>
        </p:txBody>
      </p:sp>
      <p:sp>
        <p:nvSpPr>
          <p:cNvPr id="6" name="Slide Number Placeholder 3"/>
          <p:cNvSpPr>
            <a:spLocks noGrp="1"/>
          </p:cNvSpPr>
          <p:nvPr>
            <p:ph type="sldNum" sz="quarter" idx="12"/>
          </p:nvPr>
        </p:nvSpPr>
        <p:spPr bwMode="auto"/>
        <p:txBody>
          <a:bodyPr/>
          <a:lstStyle/>
          <a:p>
            <a:pPr>
              <a:defRPr/>
            </a:pPr>
            <a:fld id="{D57F1E4F-1CFF-5643-939E-217C01CDF565}" type="slidenum">
              <a:rPr lang="en-US"/>
              <a:t>16</a:t>
            </a:fld>
            <a:endParaRPr lang="en-US"/>
          </a:p>
        </p:txBody>
      </p:sp>
      <p:pic>
        <p:nvPicPr>
          <p:cNvPr id="7" name="Picture 5"/>
          <p:cNvPicPr>
            <a:picLocks noChangeAspect="1"/>
          </p:cNvPicPr>
          <p:nvPr/>
        </p:nvPicPr>
        <p:blipFill>
          <a:blip r:embed="rId2"/>
          <a:stretch/>
        </p:blipFill>
        <p:spPr bwMode="auto">
          <a:xfrm>
            <a:off x="550919" y="1553717"/>
            <a:ext cx="11306506" cy="43575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Başlık 1"/>
          <p:cNvSpPr>
            <a:spLocks noGrp="1"/>
          </p:cNvSpPr>
          <p:nvPr>
            <p:ph type="title"/>
          </p:nvPr>
        </p:nvSpPr>
        <p:spPr bwMode="auto"/>
        <p:txBody>
          <a:bodyPr>
            <a:normAutofit/>
          </a:bodyPr>
          <a:lstStyle/>
          <a:p>
            <a:pPr>
              <a:defRPr/>
            </a:pPr>
            <a:r>
              <a:rPr lang="tr-TR"/>
              <a:t>Sonuç</a:t>
            </a:r>
            <a:endParaRPr/>
          </a:p>
        </p:txBody>
      </p:sp>
      <p:sp>
        <p:nvSpPr>
          <p:cNvPr id="5" name="Slayt Numarası Yer Tutucusu 3"/>
          <p:cNvSpPr>
            <a:spLocks noGrp="1"/>
          </p:cNvSpPr>
          <p:nvPr>
            <p:ph type="sldNum" sz="quarter" idx="12"/>
          </p:nvPr>
        </p:nvSpPr>
        <p:spPr bwMode="auto"/>
        <p:txBody>
          <a:bodyPr/>
          <a:lstStyle/>
          <a:p>
            <a:pPr>
              <a:defRPr/>
            </a:pPr>
            <a:fld id="{D57F1E4F-1CFF-5643-939E-217C01CDF565}" type="slidenum">
              <a:rPr lang="en-US"/>
              <a:t>17</a:t>
            </a:fld>
            <a:endParaRPr lang="en-US"/>
          </a:p>
        </p:txBody>
      </p:sp>
      <p:sp>
        <p:nvSpPr>
          <p:cNvPr id="6" name="İçerik Yer Tutucusu 2"/>
          <p:cNvSpPr>
            <a:spLocks noGrp="1"/>
          </p:cNvSpPr>
          <p:nvPr>
            <p:ph idx="1"/>
          </p:nvPr>
        </p:nvSpPr>
        <p:spPr bwMode="auto">
          <a:xfrm>
            <a:off x="1776709" y="1993224"/>
            <a:ext cx="10086553" cy="5364265"/>
          </a:xfrm>
        </p:spPr>
        <p:txBody>
          <a:bodyPr>
            <a:normAutofit/>
          </a:bodyPr>
          <a:lstStyle/>
          <a:p>
            <a:pPr algn="just">
              <a:defRPr/>
            </a:pPr>
            <a:r>
              <a:rPr lang="en-US"/>
              <a:t>Threadler birden fazla i</a:t>
            </a:r>
            <a:r>
              <a:rPr lang="tr-TR"/>
              <a:t>şi aynı anda yapmak için kullanılan programlama metodudur.</a:t>
            </a:r>
          </a:p>
          <a:p>
            <a:pPr algn="just">
              <a:defRPr/>
            </a:pPr>
            <a:r>
              <a:rPr lang="tr-TR"/>
              <a:t>Threadler, bir processin içinde çalışır ve birden fazla türü vardır.</a:t>
            </a:r>
          </a:p>
          <a:p>
            <a:pPr algn="just">
              <a:defRPr/>
            </a:pPr>
            <a:r>
              <a:rPr lang="en-US"/>
              <a:t>User-level ve Kernel-level olarak ikiye ayr</a:t>
            </a:r>
            <a:r>
              <a:rPr lang="tr-TR"/>
              <a:t>ılı</a:t>
            </a:r>
            <a:r>
              <a:rPr lang="en-US"/>
              <a:t>r.</a:t>
            </a:r>
            <a:endParaRPr lang="tr-TR"/>
          </a:p>
          <a:p>
            <a:pPr algn="just">
              <a:defRPr/>
            </a:pPr>
            <a:r>
              <a:rPr lang="tr-TR"/>
              <a:t>Threadlerin 3 tane modeli vardır.</a:t>
            </a:r>
            <a:endParaRPr/>
          </a:p>
          <a:p>
            <a:pPr algn="just">
              <a:defRPr/>
            </a:pPr>
            <a:r>
              <a:rPr lang="tr-TR"/>
              <a:t>Thread kütüphanesinin 8 tane metodu vardır.</a:t>
            </a:r>
            <a:endParaRPr/>
          </a:p>
          <a:p>
            <a:pPr algn="just">
              <a:defRPr/>
            </a:pPr>
            <a:r>
              <a:rPr lang="tr-TR"/>
              <a:t>Eş zamanlı threadler birbirini bloke edebilir. O yüzden try – catch yapısının kullanılması gerekebilir.</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Başlık 1"/>
          <p:cNvSpPr>
            <a:spLocks noGrp="1"/>
          </p:cNvSpPr>
          <p:nvPr>
            <p:ph type="title"/>
          </p:nvPr>
        </p:nvSpPr>
        <p:spPr bwMode="auto"/>
        <p:txBody>
          <a:bodyPr/>
          <a:lstStyle/>
          <a:p>
            <a:pPr>
              <a:defRPr/>
            </a:pPr>
            <a:r>
              <a:rPr lang="tr-TR"/>
              <a:t>Kaynaklar</a:t>
            </a:r>
            <a:endParaRPr lang="en-US"/>
          </a:p>
        </p:txBody>
      </p:sp>
      <p:sp>
        <p:nvSpPr>
          <p:cNvPr id="5" name="İçerik Yer Tutucusu 2"/>
          <p:cNvSpPr>
            <a:spLocks noGrp="1"/>
          </p:cNvSpPr>
          <p:nvPr>
            <p:ph idx="1"/>
          </p:nvPr>
        </p:nvSpPr>
        <p:spPr bwMode="auto">
          <a:xfrm>
            <a:off x="1768559" y="1692958"/>
            <a:ext cx="8915400" cy="3777622"/>
          </a:xfrm>
        </p:spPr>
        <p:txBody>
          <a:bodyPr>
            <a:normAutofit lnSpcReduction="10000"/>
          </a:bodyPr>
          <a:lstStyle/>
          <a:p>
            <a:pPr>
              <a:defRPr/>
            </a:pPr>
            <a:r>
              <a:rPr lang="en-US" dirty="0"/>
              <a:t>Single Thread vs Multi Thread</a:t>
            </a:r>
            <a:r>
              <a:rPr lang="tr-TR" dirty="0"/>
              <a:t/>
            </a:r>
            <a:br>
              <a:rPr lang="tr-TR" dirty="0"/>
            </a:br>
            <a:r>
              <a:rPr lang="tr-TR" dirty="0"/>
              <a:t>(</a:t>
            </a:r>
            <a:r>
              <a:rPr lang="en-US" u="sng" dirty="0">
                <a:hlinkClick r:id="rId2" tooltip="https://docs.oracle.com/javase/tutorial/"/>
              </a:rPr>
              <a:t>https://pediaa.com/what-is-the-difference-between-single-thread-and-multi-thread-in-java/</a:t>
            </a:r>
            <a:r>
              <a:rPr lang="tr-TR" dirty="0"/>
              <a:t>)</a:t>
            </a:r>
          </a:p>
          <a:p>
            <a:pPr>
              <a:defRPr/>
            </a:pPr>
            <a:r>
              <a:rPr lang="en-US" dirty="0"/>
              <a:t>Thread </a:t>
            </a:r>
            <a:r>
              <a:rPr lang="en-US" dirty="0" err="1"/>
              <a:t>Modelleri</a:t>
            </a:r>
            <a:r>
              <a:rPr lang="tr-TR" dirty="0"/>
              <a:t/>
            </a:r>
            <a:br>
              <a:rPr lang="tr-TR" dirty="0"/>
            </a:br>
            <a:r>
              <a:rPr lang="tr-TR" dirty="0"/>
              <a:t>(</a:t>
            </a:r>
            <a:r>
              <a:rPr lang="en-US" u="sng" dirty="0">
                <a:hlinkClick r:id="rId3" tooltip="http://boron.physics.metu.edu.tr/ozdogan/OperatingSystems/summer2004/ceng328/node40.html"/>
              </a:rPr>
              <a:t>https://boron.physics.metu.edu.tr/ozdogan/OperatingSystems/summer2004/ceng328/node40.html/</a:t>
            </a:r>
            <a:r>
              <a:rPr lang="tr-TR" dirty="0"/>
              <a:t>)</a:t>
            </a:r>
          </a:p>
          <a:p>
            <a:pPr>
              <a:defRPr/>
            </a:pPr>
            <a:r>
              <a:rPr lang="tr-TR" dirty="0"/>
              <a:t>Java’da Thread</a:t>
            </a:r>
            <a:br>
              <a:rPr lang="tr-TR" dirty="0"/>
            </a:br>
            <a:r>
              <a:rPr lang="tr-TR" dirty="0"/>
              <a:t>(</a:t>
            </a:r>
            <a:r>
              <a:rPr lang="en-US" u="sng" dirty="0">
                <a:hlinkClick r:id="rId4" tooltip="http://tutorials.jenkov.com/java-concurrency/creating-and-starting-threads.html"/>
              </a:rPr>
              <a:t>http://tutorials.jenkov.com/java-concurrency/creating-and-starting-threads.html</a:t>
            </a:r>
            <a:r>
              <a:rPr lang="tr-TR" dirty="0"/>
              <a:t>)</a:t>
            </a:r>
            <a:endParaRPr dirty="0"/>
          </a:p>
          <a:p>
            <a:pPr>
              <a:defRPr/>
            </a:pPr>
            <a:r>
              <a:rPr lang="tr-TR" dirty="0"/>
              <a:t>Thread kavramı </a:t>
            </a:r>
            <a:endParaRPr dirty="0"/>
          </a:p>
          <a:p>
            <a:pPr marL="0" indent="0">
              <a:buNone/>
              <a:defRPr/>
            </a:pPr>
            <a:r>
              <a:rPr lang="tr-TR" dirty="0"/>
              <a:t>	(</a:t>
            </a:r>
            <a:r>
              <a:rPr lang="tr-TR" u="sng" dirty="0">
                <a:hlinkClick r:id="rId5" tooltip="https://bidb.itu.edu.tr/seyir-defteri/blog/2013/09/08/thread(iplik)-kavram%C4%B1-ve-kullan%C4%B1m%C4%B1"/>
              </a:rPr>
              <a:t>https://bidb.itu.edu.tr/seyir-defteri/blog/2013/09/08/thread(iplik)-</a:t>
            </a:r>
            <a:r>
              <a:rPr lang="tr-TR" dirty="0"/>
              <a:t>	</a:t>
            </a:r>
            <a:r>
              <a:rPr lang="tr-TR" u="sng" dirty="0">
                <a:hlinkClick r:id="rId5" tooltip="https://bidb.itu.edu.tr/seyir-defteri/blog/2013/09/08/thread(iplik)-kavram%C4%B1-ve-kullan%C4%B1m%C4%B1"/>
              </a:rPr>
              <a:t>kavram%C4%B1-ve-kullan%C4%B1m%C4%B1</a:t>
            </a:r>
            <a:r>
              <a:rPr lang="tr-TR" dirty="0"/>
              <a:t>)</a:t>
            </a:r>
            <a:endParaRPr dirty="0"/>
          </a:p>
          <a:p>
            <a:pPr>
              <a:defRPr/>
            </a:pPr>
            <a:endParaRPr lang="en-US" dirty="0"/>
          </a:p>
        </p:txBody>
      </p:sp>
      <p:sp>
        <p:nvSpPr>
          <p:cNvPr id="6" name="Slayt Numarası Yer Tutucusu 3"/>
          <p:cNvSpPr>
            <a:spLocks noGrp="1"/>
          </p:cNvSpPr>
          <p:nvPr>
            <p:ph type="sldNum" sz="quarter" idx="12"/>
          </p:nvPr>
        </p:nvSpPr>
        <p:spPr bwMode="auto"/>
        <p:txBody>
          <a:bodyPr/>
          <a:lstStyle/>
          <a:p>
            <a:pPr>
              <a:defRPr/>
            </a:pPr>
            <a:r>
              <a:rPr lang="tr-TR" dirty="0" smtClean="0"/>
              <a:t>3</a:t>
            </a:r>
            <a:endParaRPr lang="en-US" dirty="0"/>
          </a:p>
        </p:txBody>
      </p:sp>
      <p:pic>
        <p:nvPicPr>
          <p:cNvPr id="7" name="Picture 8" descr="Kurumsal Kimlik | Burdur Mehmet Akif Ersoy Üniversitesi"/>
          <p:cNvPicPr>
            <a:picLocks noChangeAspect="1" noChangeArrowheads="1"/>
          </p:cNvPicPr>
          <p:nvPr/>
        </p:nvPicPr>
        <p:blipFill>
          <a:blip r:embed="rId6"/>
          <a:srcRect l="10292" t="8691" r="10664" b="11289"/>
          <a:stretch/>
        </p:blipFill>
        <p:spPr bwMode="auto">
          <a:xfrm>
            <a:off x="10078311" y="102395"/>
            <a:ext cx="1992144" cy="685387"/>
          </a:xfrm>
          <a:prstGeom prst="rect">
            <a:avLst/>
          </a:prstGeom>
          <a:noFill/>
        </p:spPr>
      </p:pic>
      <p:pic>
        <p:nvPicPr>
          <p:cNvPr id="8" name="Resim 7">
            <a:hlinkClick r:id="rId7"/>
          </p:cNvPr>
          <p:cNvPicPr>
            <a:picLocks noChangeAspect="1"/>
          </p:cNvPicPr>
          <p:nvPr/>
        </p:nvPicPr>
        <p:blipFill>
          <a:blip r:embed="rId8"/>
          <a:stretch/>
        </p:blipFill>
        <p:spPr bwMode="auto">
          <a:xfrm>
            <a:off x="9794742" y="4880730"/>
            <a:ext cx="1778435" cy="1633526"/>
          </a:xfrm>
          <a:prstGeom prst="rect">
            <a:avLst/>
          </a:prstGeom>
        </p:spPr>
      </p:pic>
      <p:sp>
        <p:nvSpPr>
          <p:cNvPr id="9" name="Dikdörtgen 9"/>
          <p:cNvSpPr/>
          <p:nvPr/>
        </p:nvSpPr>
        <p:spPr bwMode="auto">
          <a:xfrm>
            <a:off x="9297466" y="6375757"/>
            <a:ext cx="2772988" cy="276999"/>
          </a:xfrm>
          <a:prstGeom prst="rect">
            <a:avLst/>
          </a:prstGeom>
          <a:noFill/>
        </p:spPr>
        <p:txBody>
          <a:bodyPr wrap="square" lIns="91440" tIns="45720" rIns="91440" bIns="45720">
            <a:spAutoFit/>
          </a:bodyPr>
          <a:lstStyle/>
          <a:p>
            <a:pPr algn="ctr">
              <a:defRPr/>
            </a:pPr>
            <a:r>
              <a:rPr lang="tr-TR" sz="1200" b="0" u="sng" cap="none" spc="0">
                <a:ln w="0"/>
                <a:hlinkClick r:id="rId9" tooltip="http://youtube.com/bmdersleri"/>
              </a:rPr>
              <a:t>http://youtube.com/bmdersleri</a:t>
            </a:r>
            <a:endParaRPr lang="tr-TR" sz="1200" b="0" cap="none" spc="0">
              <a:ln w="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Dikdörtgen: Köşeleri Yuvarlatılmış 5"/>
          <p:cNvSpPr/>
          <p:nvPr/>
        </p:nvSpPr>
        <p:spPr bwMode="auto">
          <a:xfrm>
            <a:off x="5947794" y="4389562"/>
            <a:ext cx="5972961" cy="2239861"/>
          </a:xfrm>
          <a:prstGeom prst="roundRect">
            <a:avLst>
              <a:gd name="adj" fmla="val 16667"/>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endParaRPr lang="en-US"/>
          </a:p>
        </p:txBody>
      </p:sp>
      <p:sp>
        <p:nvSpPr>
          <p:cNvPr id="5" name="Başlık 1"/>
          <p:cNvSpPr>
            <a:spLocks noGrp="1"/>
          </p:cNvSpPr>
          <p:nvPr>
            <p:ph type="ctrTitle"/>
          </p:nvPr>
        </p:nvSpPr>
        <p:spPr bwMode="auto">
          <a:xfrm>
            <a:off x="2810311" y="3232513"/>
            <a:ext cx="7768206" cy="888718"/>
          </a:xfrm>
        </p:spPr>
        <p:txBody>
          <a:bodyPr>
            <a:normAutofit fontScale="90000"/>
          </a:bodyPr>
          <a:lstStyle/>
          <a:p>
            <a:pPr>
              <a:defRPr/>
            </a:pPr>
            <a:r>
              <a:rPr lang="tr-TR" b="1">
                <a:ln w="9525">
                  <a:solidFill>
                    <a:schemeClr val="bg1"/>
                  </a:solidFill>
                  <a:prstDash val="solid"/>
                </a:ln>
                <a:solidFill>
                  <a:schemeClr val="tx1"/>
                </a:solidFill>
              </a:rPr>
              <a:t>İlginiz için teşekkürler…</a:t>
            </a:r>
            <a:endParaRPr lang="en-US" b="1">
              <a:ln w="9525">
                <a:solidFill>
                  <a:schemeClr val="bg1"/>
                </a:solidFill>
                <a:prstDash val="solid"/>
              </a:ln>
              <a:solidFill>
                <a:schemeClr val="tx1"/>
              </a:solidFill>
            </a:endParaRPr>
          </a:p>
        </p:txBody>
      </p:sp>
      <p:sp>
        <p:nvSpPr>
          <p:cNvPr id="6" name="Slayt Numarası Yer Tutucusu 3"/>
          <p:cNvSpPr>
            <a:spLocks noGrp="1"/>
          </p:cNvSpPr>
          <p:nvPr>
            <p:ph type="sldNum" sz="quarter" idx="12"/>
          </p:nvPr>
        </p:nvSpPr>
        <p:spPr bwMode="auto"/>
        <p:txBody>
          <a:bodyPr/>
          <a:lstStyle/>
          <a:p>
            <a:pPr>
              <a:defRPr/>
            </a:pPr>
            <a:r>
              <a:rPr lang="tr-TR" dirty="0" smtClean="0"/>
              <a:t>4</a:t>
            </a:r>
            <a:endParaRPr lang="en-US" dirty="0"/>
          </a:p>
        </p:txBody>
      </p:sp>
      <p:sp>
        <p:nvSpPr>
          <p:cNvPr id="7" name="Alt Başlık 2"/>
          <p:cNvSpPr>
            <a:spLocks/>
          </p:cNvSpPr>
          <p:nvPr/>
        </p:nvSpPr>
        <p:spPr bwMode="auto">
          <a:xfrm>
            <a:off x="6030097" y="4529540"/>
            <a:ext cx="5815157" cy="2015869"/>
          </a:xfrm>
          <a:prstGeom prst="rect">
            <a:avLst/>
          </a:prstGeom>
        </p:spPr>
        <p:txBody>
          <a:bodyPr vert="horz" lIns="91440" tIns="45720" rIns="91440" bIns="45720" rtlCol="0" anchor="t">
            <a:normAutofit/>
          </a:bodyPr>
          <a:lstStyle>
            <a:lvl1pPr marL="0" indent="0" algn="l" defTabSz="457200">
              <a:spcBef>
                <a:spcPts val="1000"/>
              </a:spcBef>
              <a:spcAft>
                <a:spcPts val="0"/>
              </a:spcAft>
              <a:buClr>
                <a:schemeClr val="accent1"/>
              </a:buClr>
              <a:buFont typeface="Wingdings 3"/>
              <a:buNone/>
              <a:defRPr sz="1800">
                <a:solidFill>
                  <a:schemeClr val="tx1">
                    <a:lumMod val="65000"/>
                    <a:lumOff val="35000"/>
                  </a:schemeClr>
                </a:solidFill>
                <a:latin typeface="+mn-lt"/>
                <a:ea typeface="+mn-ea"/>
                <a:cs typeface="+mn-cs"/>
              </a:defRPr>
            </a:lvl1pPr>
            <a:lvl2pPr marL="457200" indent="0" algn="ctr" defTabSz="457200">
              <a:spcBef>
                <a:spcPts val="1000"/>
              </a:spcBef>
              <a:spcAft>
                <a:spcPts val="0"/>
              </a:spcAft>
              <a:buClr>
                <a:schemeClr val="accent1"/>
              </a:buClr>
              <a:buFont typeface="Wingdings 3"/>
              <a:buNone/>
              <a:defRPr sz="1600">
                <a:solidFill>
                  <a:schemeClr val="tx1">
                    <a:tint val="75000"/>
                  </a:schemeClr>
                </a:solidFill>
                <a:latin typeface="+mn-lt"/>
                <a:ea typeface="+mn-ea"/>
                <a:cs typeface="+mn-cs"/>
              </a:defRPr>
            </a:lvl2pPr>
            <a:lvl3pPr marL="914400" indent="0" algn="ctr" defTabSz="457200">
              <a:spcBef>
                <a:spcPts val="1000"/>
              </a:spcBef>
              <a:spcAft>
                <a:spcPts val="0"/>
              </a:spcAft>
              <a:buClr>
                <a:schemeClr val="accent1"/>
              </a:buClr>
              <a:buFont typeface="Wingdings 3"/>
              <a:buNone/>
              <a:defRPr sz="1400">
                <a:solidFill>
                  <a:schemeClr val="tx1">
                    <a:tint val="75000"/>
                  </a:schemeClr>
                </a:solidFill>
                <a:latin typeface="+mn-lt"/>
                <a:ea typeface="+mn-ea"/>
                <a:cs typeface="+mn-cs"/>
              </a:defRPr>
            </a:lvl3pPr>
            <a:lvl4pPr marL="13716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4pPr>
            <a:lvl5pPr marL="18288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5pPr>
            <a:lvl6pPr marL="22860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6pPr>
            <a:lvl7pPr marL="27432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7pPr>
            <a:lvl8pPr marL="32004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8pPr>
            <a:lvl9pPr marL="36576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9pPr>
          </a:lstStyle>
          <a:p>
            <a:pPr>
              <a:defRPr/>
            </a:pPr>
            <a:r>
              <a:rPr lang="tr-TR" dirty="0">
                <a:solidFill>
                  <a:schemeClr val="tx1"/>
                </a:solidFill>
              </a:rPr>
              <a:t>Hazırlayan ve Sunan : </a:t>
            </a:r>
            <a:r>
              <a:rPr lang="tr-TR" b="1" dirty="0">
                <a:solidFill>
                  <a:schemeClr val="tx1"/>
                </a:solidFill>
              </a:rPr>
              <a:t>Deniz Eryılmaz 1911404007</a:t>
            </a:r>
            <a:br>
              <a:rPr lang="tr-TR" b="1" dirty="0">
                <a:solidFill>
                  <a:schemeClr val="tx1"/>
                </a:solidFill>
              </a:rPr>
            </a:br>
            <a:r>
              <a:rPr lang="tr-TR" dirty="0">
                <a:solidFill>
                  <a:schemeClr val="tx1"/>
                </a:solidFill>
              </a:rPr>
              <a:t>E-posta                       : erylmzdnz@gmail.com</a:t>
            </a:r>
          </a:p>
          <a:p>
            <a:pPr>
              <a:defRPr/>
            </a:pPr>
            <a:r>
              <a:rPr lang="tr-TR" dirty="0">
                <a:solidFill>
                  <a:schemeClr val="tx1"/>
                </a:solidFill>
              </a:rPr>
              <a:t>Tarih                            : </a:t>
            </a:r>
            <a:r>
              <a:rPr lang="en-US" dirty="0">
                <a:solidFill>
                  <a:schemeClr val="tx1"/>
                </a:solidFill>
              </a:rPr>
              <a:t>10</a:t>
            </a:r>
            <a:r>
              <a:rPr lang="tr-TR" dirty="0">
                <a:solidFill>
                  <a:schemeClr val="tx1"/>
                </a:solidFill>
              </a:rPr>
              <a:t>/0</a:t>
            </a:r>
            <a:r>
              <a:rPr lang="en-US" dirty="0">
                <a:solidFill>
                  <a:schemeClr val="tx1"/>
                </a:solidFill>
              </a:rPr>
              <a:t>6</a:t>
            </a:r>
            <a:r>
              <a:rPr lang="tr-TR" dirty="0">
                <a:solidFill>
                  <a:schemeClr val="tx1"/>
                </a:solidFill>
              </a:rPr>
              <a:t>/2021</a:t>
            </a:r>
          </a:p>
          <a:p>
            <a:pPr>
              <a:defRPr/>
            </a:pPr>
            <a:r>
              <a:rPr lang="tr-TR" dirty="0" smtClean="0">
                <a:solidFill>
                  <a:schemeClr val="tx1"/>
                </a:solidFill>
              </a:rPr>
              <a:t>Sürüm                         </a:t>
            </a:r>
            <a:r>
              <a:rPr lang="tr-TR" dirty="0">
                <a:solidFill>
                  <a:schemeClr val="tx1"/>
                </a:solidFill>
              </a:rPr>
              <a:t>: </a:t>
            </a:r>
            <a:r>
              <a:rPr lang="tr-TR" dirty="0" smtClean="0">
                <a:solidFill>
                  <a:schemeClr val="tx1"/>
                </a:solidFill>
              </a:rPr>
              <a:t>v2</a:t>
            </a:r>
            <a:endParaRPr dirty="0"/>
          </a:p>
          <a:p>
            <a:pPr>
              <a:defRPr/>
            </a:pPr>
            <a:r>
              <a:rPr lang="tr-TR" dirty="0">
                <a:solidFill>
                  <a:schemeClr val="tx1"/>
                </a:solidFill>
              </a:rPr>
              <a:t>Ders Yürütücüsü        : Doç. Dr. İsmail KIRBAŞ </a:t>
            </a:r>
            <a:endParaRPr lang="en-US" dirty="0">
              <a:solidFill>
                <a:schemeClr val="tx1"/>
              </a:solidFill>
            </a:endParaRPr>
          </a:p>
        </p:txBody>
      </p:sp>
      <p:pic>
        <p:nvPicPr>
          <p:cNvPr id="8" name="Picture 8" descr="Kurumsal Kimlik | Burdur Mehmet Akif Ersoy Üniversitesi"/>
          <p:cNvPicPr>
            <a:picLocks noChangeAspect="1" noChangeArrowheads="1"/>
          </p:cNvPicPr>
          <p:nvPr/>
        </p:nvPicPr>
        <p:blipFill>
          <a:blip r:embed="rId2"/>
          <a:srcRect l="10292" t="8691" r="10664" b="11289"/>
          <a:stretch/>
        </p:blipFill>
        <p:spPr bwMode="auto">
          <a:xfrm>
            <a:off x="4842154" y="245935"/>
            <a:ext cx="1992144" cy="685387"/>
          </a:xfrm>
          <a:prstGeom prst="rect">
            <a:avLst/>
          </a:prstGeom>
          <a:noFill/>
        </p:spPr>
      </p:pic>
      <p:sp>
        <p:nvSpPr>
          <p:cNvPr id="9" name="Alt Başlık 2"/>
          <p:cNvSpPr>
            <a:spLocks/>
          </p:cNvSpPr>
          <p:nvPr/>
        </p:nvSpPr>
        <p:spPr bwMode="auto">
          <a:xfrm>
            <a:off x="3745173" y="1037409"/>
            <a:ext cx="4186106" cy="1126283"/>
          </a:xfrm>
          <a:prstGeom prst="rect">
            <a:avLst/>
          </a:prstGeom>
        </p:spPr>
        <p:txBody>
          <a:bodyPr vert="horz" lIns="91440" tIns="45720" rIns="91440" bIns="45720" rtlCol="0" anchor="t">
            <a:normAutofit/>
          </a:bodyPr>
          <a:lstStyle>
            <a:lvl1pPr marL="0" indent="0" algn="l" defTabSz="457200">
              <a:spcBef>
                <a:spcPts val="1000"/>
              </a:spcBef>
              <a:spcAft>
                <a:spcPts val="0"/>
              </a:spcAft>
              <a:buClr>
                <a:schemeClr val="accent1"/>
              </a:buClr>
              <a:buFont typeface="Wingdings 3"/>
              <a:buNone/>
              <a:defRPr sz="1800">
                <a:solidFill>
                  <a:schemeClr val="tx1">
                    <a:lumMod val="65000"/>
                    <a:lumOff val="35000"/>
                  </a:schemeClr>
                </a:solidFill>
                <a:latin typeface="+mn-lt"/>
                <a:ea typeface="+mn-ea"/>
                <a:cs typeface="+mn-cs"/>
              </a:defRPr>
            </a:lvl1pPr>
            <a:lvl2pPr marL="457200" indent="0" algn="ctr" defTabSz="457200">
              <a:spcBef>
                <a:spcPts val="1000"/>
              </a:spcBef>
              <a:spcAft>
                <a:spcPts val="0"/>
              </a:spcAft>
              <a:buClr>
                <a:schemeClr val="accent1"/>
              </a:buClr>
              <a:buFont typeface="Wingdings 3"/>
              <a:buNone/>
              <a:defRPr sz="1600">
                <a:solidFill>
                  <a:schemeClr val="tx1">
                    <a:tint val="75000"/>
                  </a:schemeClr>
                </a:solidFill>
                <a:latin typeface="+mn-lt"/>
                <a:ea typeface="+mn-ea"/>
                <a:cs typeface="+mn-cs"/>
              </a:defRPr>
            </a:lvl2pPr>
            <a:lvl3pPr marL="914400" indent="0" algn="ctr" defTabSz="457200">
              <a:spcBef>
                <a:spcPts val="1000"/>
              </a:spcBef>
              <a:spcAft>
                <a:spcPts val="0"/>
              </a:spcAft>
              <a:buClr>
                <a:schemeClr val="accent1"/>
              </a:buClr>
              <a:buFont typeface="Wingdings 3"/>
              <a:buNone/>
              <a:defRPr sz="1400">
                <a:solidFill>
                  <a:schemeClr val="tx1">
                    <a:tint val="75000"/>
                  </a:schemeClr>
                </a:solidFill>
                <a:latin typeface="+mn-lt"/>
                <a:ea typeface="+mn-ea"/>
                <a:cs typeface="+mn-cs"/>
              </a:defRPr>
            </a:lvl3pPr>
            <a:lvl4pPr marL="13716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4pPr>
            <a:lvl5pPr marL="18288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5pPr>
            <a:lvl6pPr marL="22860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6pPr>
            <a:lvl7pPr marL="27432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7pPr>
            <a:lvl8pPr marL="32004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8pPr>
            <a:lvl9pPr marL="3657600" indent="0" algn="ctr" defTabSz="457200">
              <a:spcBef>
                <a:spcPts val="1000"/>
              </a:spcBef>
              <a:spcAft>
                <a:spcPts val="0"/>
              </a:spcAft>
              <a:buClr>
                <a:schemeClr val="accent1"/>
              </a:buClr>
              <a:buFont typeface="Wingdings 3"/>
              <a:buNone/>
              <a:defRPr sz="1200">
                <a:solidFill>
                  <a:schemeClr val="tx1">
                    <a:tint val="75000"/>
                  </a:schemeClr>
                </a:solidFill>
                <a:latin typeface="+mn-lt"/>
                <a:ea typeface="+mn-ea"/>
                <a:cs typeface="+mn-cs"/>
              </a:defRPr>
            </a:lvl9pPr>
          </a:lstStyle>
          <a:p>
            <a:pPr algn="ctr">
              <a:defRPr/>
            </a:pPr>
            <a:r>
              <a:rPr lang="tr-TR" b="1">
                <a:ln/>
                <a:solidFill>
                  <a:schemeClr val="accent3"/>
                </a:solidFill>
              </a:rPr>
              <a:t>Nesneye Dayalı Programlama Dersi</a:t>
            </a:r>
            <a:endParaRPr lang="en-US" b="1">
              <a:ln/>
              <a:solidFill>
                <a:schemeClr val="accent3"/>
              </a:solidFill>
            </a:endParaRPr>
          </a:p>
        </p:txBody>
      </p:sp>
      <p:pic>
        <p:nvPicPr>
          <p:cNvPr id="10" name="Resim 11">
            <a:hlinkClick r:id="rId3"/>
          </p:cNvPr>
          <p:cNvPicPr>
            <a:picLocks noChangeAspect="1"/>
          </p:cNvPicPr>
          <p:nvPr/>
        </p:nvPicPr>
        <p:blipFill>
          <a:blip r:embed="rId4"/>
          <a:stretch/>
        </p:blipFill>
        <p:spPr bwMode="auto">
          <a:xfrm>
            <a:off x="880877" y="-28029"/>
            <a:ext cx="1778435" cy="1633526"/>
          </a:xfrm>
          <a:prstGeom prst="rect">
            <a:avLst/>
          </a:prstGeom>
        </p:spPr>
      </p:pic>
      <p:sp>
        <p:nvSpPr>
          <p:cNvPr id="11" name="Dikdörtgen 12"/>
          <p:cNvSpPr/>
          <p:nvPr/>
        </p:nvSpPr>
        <p:spPr bwMode="auto">
          <a:xfrm>
            <a:off x="490929" y="1405544"/>
            <a:ext cx="2772988" cy="276999"/>
          </a:xfrm>
          <a:prstGeom prst="rect">
            <a:avLst/>
          </a:prstGeom>
          <a:noFill/>
        </p:spPr>
        <p:txBody>
          <a:bodyPr wrap="square" lIns="91440" tIns="45720" rIns="91440" bIns="45720">
            <a:spAutoFit/>
          </a:bodyPr>
          <a:lstStyle/>
          <a:p>
            <a:pPr algn="ctr">
              <a:defRPr/>
            </a:pPr>
            <a:r>
              <a:rPr lang="tr-TR" sz="1200" b="0" u="sng" cap="none" spc="0">
                <a:ln w="0"/>
                <a:solidFill>
                  <a:schemeClr val="tx1"/>
                </a:solidFill>
                <a:hlinkClick r:id="rId5" tooltip="http://youtube.com/bmdersleri"/>
              </a:rPr>
              <a:t>http://youtube.com/bmdersleri</a:t>
            </a:r>
            <a:endParaRPr lang="tr-TR" sz="1200" b="0" cap="none" spc="0">
              <a:ln w="0"/>
              <a:solidFill>
                <a:schemeClr val="tx1"/>
              </a:solidFill>
            </a:endParaRPr>
          </a:p>
        </p:txBody>
      </p:sp>
      <p:pic>
        <p:nvPicPr>
          <p:cNvPr id="12" name="Picture 2" descr="Object Oriented Programming: A curated set of resources"/>
          <p:cNvPicPr>
            <a:picLocks noChangeAspect="1" noChangeArrowheads="1"/>
          </p:cNvPicPr>
          <p:nvPr/>
        </p:nvPicPr>
        <p:blipFill>
          <a:blip r:embed="rId6"/>
          <a:srcRect t="7570"/>
          <a:stretch/>
        </p:blipFill>
        <p:spPr bwMode="auto">
          <a:xfrm>
            <a:off x="9306374" y="212981"/>
            <a:ext cx="2559953" cy="182240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Başlık 1"/>
          <p:cNvSpPr>
            <a:spLocks noGrp="1"/>
          </p:cNvSpPr>
          <p:nvPr>
            <p:ph type="title"/>
          </p:nvPr>
        </p:nvSpPr>
        <p:spPr bwMode="auto"/>
        <p:txBody>
          <a:bodyPr/>
          <a:lstStyle/>
          <a:p>
            <a:pPr>
              <a:defRPr/>
            </a:pPr>
            <a:r>
              <a:rPr lang="tr-TR" dirty="0"/>
              <a:t>İçindekiler</a:t>
            </a:r>
            <a:endParaRPr lang="en-US" dirty="0"/>
          </a:p>
        </p:txBody>
      </p:sp>
      <p:sp>
        <p:nvSpPr>
          <p:cNvPr id="5" name="İçerik Yer Tutucusu 2"/>
          <p:cNvSpPr>
            <a:spLocks noGrp="1"/>
          </p:cNvSpPr>
          <p:nvPr>
            <p:ph idx="1"/>
          </p:nvPr>
        </p:nvSpPr>
        <p:spPr bwMode="auto">
          <a:xfrm>
            <a:off x="2351584" y="2276872"/>
            <a:ext cx="8915400" cy="3777622"/>
          </a:xfrm>
        </p:spPr>
        <p:txBody>
          <a:bodyPr>
            <a:normAutofit/>
          </a:bodyPr>
          <a:lstStyle/>
          <a:p>
            <a:pPr>
              <a:defRPr/>
            </a:pPr>
            <a:r>
              <a:rPr lang="tr-TR" dirty="0"/>
              <a:t>Thread ve Process </a:t>
            </a:r>
            <a:r>
              <a:rPr lang="tr-TR" dirty="0" smtClean="0"/>
              <a:t>kavramları</a:t>
            </a:r>
            <a:r>
              <a:rPr lang="en-US" dirty="0" smtClean="0"/>
              <a:t> </a:t>
            </a:r>
            <a:r>
              <a:rPr lang="en-US" dirty="0" err="1" smtClean="0"/>
              <a:t>nelerdir</a:t>
            </a:r>
            <a:r>
              <a:rPr lang="en-US" dirty="0"/>
              <a:t> </a:t>
            </a:r>
            <a:r>
              <a:rPr lang="en-US" dirty="0" smtClean="0"/>
              <a:t>?</a:t>
            </a:r>
            <a:endParaRPr lang="en-US" dirty="0"/>
          </a:p>
          <a:p>
            <a:pPr>
              <a:defRPr/>
            </a:pPr>
            <a:r>
              <a:rPr lang="en-US" dirty="0" err="1"/>
              <a:t>Bir</a:t>
            </a:r>
            <a:r>
              <a:rPr lang="en-US" dirty="0"/>
              <a:t> </a:t>
            </a:r>
            <a:r>
              <a:rPr lang="en-US" dirty="0" err="1"/>
              <a:t>Thread’in</a:t>
            </a:r>
            <a:r>
              <a:rPr lang="en-US" dirty="0"/>
              <a:t> </a:t>
            </a:r>
            <a:r>
              <a:rPr lang="en-US" dirty="0" err="1"/>
              <a:t>ya</a:t>
            </a:r>
            <a:r>
              <a:rPr lang="tr-TR" dirty="0"/>
              <a:t>ş</a:t>
            </a:r>
            <a:r>
              <a:rPr lang="en-US" dirty="0"/>
              <a:t>am d</a:t>
            </a:r>
            <a:r>
              <a:rPr lang="tr-TR" dirty="0" smtClean="0"/>
              <a:t>öngüsü</a:t>
            </a:r>
            <a:r>
              <a:rPr lang="en-US" dirty="0" smtClean="0"/>
              <a:t>.</a:t>
            </a:r>
            <a:endParaRPr lang="tr-TR" dirty="0"/>
          </a:p>
          <a:p>
            <a:pPr>
              <a:defRPr/>
            </a:pPr>
            <a:r>
              <a:rPr lang="tr-TR" dirty="0" smtClean="0"/>
              <a:t>İlk </a:t>
            </a:r>
            <a:r>
              <a:rPr lang="tr-TR" dirty="0"/>
              <a:t>Threadinizi oluşturun</a:t>
            </a:r>
            <a:r>
              <a:rPr lang="en-US" dirty="0"/>
              <a:t> !</a:t>
            </a:r>
            <a:endParaRPr lang="tr-TR" dirty="0"/>
          </a:p>
          <a:p>
            <a:pPr>
              <a:defRPr/>
            </a:pPr>
            <a:r>
              <a:rPr lang="tr-TR" dirty="0"/>
              <a:t>Java’da Thread Metodları</a:t>
            </a:r>
            <a:endParaRPr dirty="0"/>
          </a:p>
          <a:p>
            <a:pPr>
              <a:defRPr/>
            </a:pPr>
            <a:r>
              <a:rPr lang="tr-TR" dirty="0" smtClean="0"/>
              <a:t>Sonuç</a:t>
            </a:r>
            <a:endParaRPr lang="tr-TR" dirty="0"/>
          </a:p>
          <a:p>
            <a:pPr>
              <a:defRPr/>
            </a:pPr>
            <a:r>
              <a:rPr lang="tr-TR" dirty="0"/>
              <a:t>Kaynaklar</a:t>
            </a:r>
            <a:endParaRPr dirty="0"/>
          </a:p>
          <a:p>
            <a:pPr>
              <a:defRPr/>
            </a:pPr>
            <a:endParaRPr lang="tr-TR" dirty="0"/>
          </a:p>
          <a:p>
            <a:pPr>
              <a:defRPr/>
            </a:pPr>
            <a:endParaRPr lang="en-US" dirty="0"/>
          </a:p>
        </p:txBody>
      </p:sp>
      <p:sp>
        <p:nvSpPr>
          <p:cNvPr id="6" name="Slayt Numarası Yer Tutucusu 3"/>
          <p:cNvSpPr>
            <a:spLocks noGrp="1"/>
          </p:cNvSpPr>
          <p:nvPr>
            <p:ph type="sldNum" sz="quarter" idx="12"/>
          </p:nvPr>
        </p:nvSpPr>
        <p:spPr bwMode="auto"/>
        <p:txBody>
          <a:bodyPr/>
          <a:lstStyle/>
          <a:p>
            <a:pPr>
              <a:defRPr/>
            </a:pPr>
            <a:fld id="{D57F1E4F-1CFF-5643-939E-217C01CDF565}" type="slidenum">
              <a:rPr lang="en-US"/>
              <a:t>2</a:t>
            </a:fld>
            <a:endParaRPr lang="en-US"/>
          </a:p>
        </p:txBody>
      </p:sp>
      <p:pic>
        <p:nvPicPr>
          <p:cNvPr id="7" name="Picture 8" descr="Kurumsal Kimlik | Burdur Mehmet Akif Ersoy Üniversitesi"/>
          <p:cNvPicPr>
            <a:picLocks noChangeAspect="1" noChangeArrowheads="1"/>
          </p:cNvPicPr>
          <p:nvPr/>
        </p:nvPicPr>
        <p:blipFill>
          <a:blip r:embed="rId2"/>
          <a:srcRect l="10292" t="8691" r="10664" b="11289"/>
          <a:stretch/>
        </p:blipFill>
        <p:spPr bwMode="auto">
          <a:xfrm>
            <a:off x="10078311" y="102395"/>
            <a:ext cx="1992144" cy="685387"/>
          </a:xfrm>
          <a:prstGeom prst="rect">
            <a:avLst/>
          </a:prstGeom>
          <a:noFill/>
        </p:spPr>
      </p:pic>
      <p:pic>
        <p:nvPicPr>
          <p:cNvPr id="8" name="Picture 2"/>
          <p:cNvPicPr>
            <a:picLocks noChangeAspect="1" noChangeArrowheads="1"/>
          </p:cNvPicPr>
          <p:nvPr/>
        </p:nvPicPr>
        <p:blipFill>
          <a:blip r:embed="rId3"/>
          <a:stretch/>
        </p:blipFill>
        <p:spPr bwMode="auto">
          <a:xfrm>
            <a:off x="8512342" y="1972012"/>
            <a:ext cx="2983684" cy="2983684"/>
          </a:xfrm>
          <a:prstGeom prst="rect">
            <a:avLst/>
          </a:prstGeom>
          <a:ln>
            <a:noFill/>
          </a:ln>
          <a:effectLst>
            <a:softEdge rad="112500"/>
          </a:effectLst>
        </p:spPr>
      </p:pic>
      <p:pic>
        <p:nvPicPr>
          <p:cNvPr id="9" name="Resim 5">
            <a:hlinkClick r:id="rId4"/>
          </p:cNvPr>
          <p:cNvPicPr>
            <a:picLocks noChangeAspect="1"/>
          </p:cNvPicPr>
          <p:nvPr/>
        </p:nvPicPr>
        <p:blipFill>
          <a:blip r:embed="rId5"/>
          <a:stretch/>
        </p:blipFill>
        <p:spPr bwMode="auto">
          <a:xfrm>
            <a:off x="10228222" y="5153978"/>
            <a:ext cx="1778435" cy="1633526"/>
          </a:xfrm>
          <a:prstGeom prst="rect">
            <a:avLst/>
          </a:prstGeom>
        </p:spPr>
      </p:pic>
      <p:sp>
        <p:nvSpPr>
          <p:cNvPr id="10" name="Dikdörtgen 8"/>
          <p:cNvSpPr/>
          <p:nvPr/>
        </p:nvSpPr>
        <p:spPr bwMode="auto">
          <a:xfrm>
            <a:off x="9572776" y="6543161"/>
            <a:ext cx="2772988" cy="276999"/>
          </a:xfrm>
          <a:prstGeom prst="rect">
            <a:avLst/>
          </a:prstGeom>
          <a:noFill/>
        </p:spPr>
        <p:txBody>
          <a:bodyPr wrap="square" lIns="91440" tIns="45720" rIns="91440" bIns="45720">
            <a:spAutoFit/>
          </a:bodyPr>
          <a:lstStyle/>
          <a:p>
            <a:pPr algn="ctr">
              <a:defRPr/>
            </a:pPr>
            <a:r>
              <a:rPr lang="tr-TR" sz="1200" b="0" u="sng" cap="none" spc="0">
                <a:ln w="0"/>
                <a:hlinkClick r:id="rId6" tooltip="http://youtube.com/bmdersleri"/>
              </a:rPr>
              <a:t>http://youtube.com/bmdersleri</a:t>
            </a:r>
            <a:endParaRPr lang="tr-TR" sz="1200" b="0" cap="none" spc="0">
              <a:ln w="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Başlık 1"/>
          <p:cNvSpPr>
            <a:spLocks noGrp="1"/>
          </p:cNvSpPr>
          <p:nvPr>
            <p:ph type="title"/>
          </p:nvPr>
        </p:nvSpPr>
        <p:spPr bwMode="auto">
          <a:xfrm>
            <a:off x="1689101" y="624110"/>
            <a:ext cx="10502900" cy="1280890"/>
          </a:xfrm>
        </p:spPr>
        <p:txBody>
          <a:bodyPr>
            <a:normAutofit/>
          </a:bodyPr>
          <a:lstStyle/>
          <a:p>
            <a:pPr>
              <a:defRPr/>
            </a:pPr>
            <a:r>
              <a:rPr lang="tr-TR"/>
              <a:t>Thread ve Process kavramları </a:t>
            </a:r>
            <a:r>
              <a:rPr lang="en-US"/>
              <a:t>ne</a:t>
            </a:r>
            <a:r>
              <a:rPr lang="tr-TR"/>
              <a:t>lerdir</a:t>
            </a:r>
            <a:r>
              <a:rPr lang="en-US"/>
              <a:t>?</a:t>
            </a:r>
            <a:br>
              <a:rPr lang="en-US"/>
            </a:br>
            <a:endParaRPr lang="en-US"/>
          </a:p>
        </p:txBody>
      </p:sp>
      <p:sp>
        <p:nvSpPr>
          <p:cNvPr id="5" name="İçerik Yer Tutucusu 2"/>
          <p:cNvSpPr>
            <a:spLocks noGrp="1"/>
          </p:cNvSpPr>
          <p:nvPr>
            <p:ph idx="1"/>
          </p:nvPr>
        </p:nvSpPr>
        <p:spPr bwMode="auto">
          <a:xfrm>
            <a:off x="1038305" y="1622854"/>
            <a:ext cx="6977675" cy="5058032"/>
          </a:xfrm>
        </p:spPr>
        <p:txBody>
          <a:bodyPr>
            <a:normAutofit/>
          </a:bodyPr>
          <a:lstStyle/>
          <a:p>
            <a:pPr>
              <a:defRPr/>
            </a:pPr>
            <a:r>
              <a:rPr lang="en-US"/>
              <a:t>Bir process’in birden fazla işi aynı anda yapmasını sağlayan yapılara </a:t>
            </a:r>
            <a:r>
              <a:rPr lang="en-US" b="1"/>
              <a:t>thread</a:t>
            </a:r>
            <a:r>
              <a:rPr lang="en-US"/>
              <a:t> denir. Bir process bünyesinde bir ya da birden fazla thread barındırabilir. Thread’ler aynı anda sadece tek bir iş yapabilir. Kısaca N adet thread N adet iş yapabilir diyebiliriz. Thread’ler aynı zamanda </a:t>
            </a:r>
            <a:r>
              <a:rPr lang="en-US" b="1"/>
              <a:t>ligth-weight process (hafif siklet proses)</a:t>
            </a:r>
            <a:r>
              <a:rPr lang="en-US"/>
              <a:t> olarak da nitelendirilebilir. Thread kavramı Türkçe’deki en uygun karşılığı iş parçacıklarıdır. </a:t>
            </a:r>
          </a:p>
          <a:p>
            <a:pPr>
              <a:defRPr/>
            </a:pPr>
            <a:r>
              <a:rPr lang="en-US"/>
              <a:t>Çalışan programlara</a:t>
            </a:r>
            <a:r>
              <a:rPr lang="en-US" b="1"/>
              <a:t> process </a:t>
            </a:r>
            <a:r>
              <a:rPr lang="en-US"/>
              <a:t>denir. Programlar çalıştırıldığında process olarak nitelendirilir. Process’ler tek bir thread ile başlar ve bu thread’e </a:t>
            </a:r>
            <a:r>
              <a:rPr lang="en-US" b="1"/>
              <a:t>main thread</a:t>
            </a:r>
            <a:r>
              <a:rPr lang="en-US"/>
              <a:t> adı verilmektedir. Diğer thread’ler ise programın çalışma esnasında sistem fonksiyonları tarafından yaratılmaktadır.</a:t>
            </a:r>
            <a:endParaRPr/>
          </a:p>
          <a:p>
            <a:pPr marL="0" indent="0">
              <a:buNone/>
              <a:defRPr/>
            </a:pPr>
            <a:endParaRPr lang="en-US"/>
          </a:p>
        </p:txBody>
      </p:sp>
      <p:sp>
        <p:nvSpPr>
          <p:cNvPr id="6" name="Slayt Numarası Yer Tutucusu 3"/>
          <p:cNvSpPr>
            <a:spLocks noGrp="1"/>
          </p:cNvSpPr>
          <p:nvPr>
            <p:ph type="sldNum" sz="quarter" idx="12"/>
          </p:nvPr>
        </p:nvSpPr>
        <p:spPr bwMode="auto"/>
        <p:txBody>
          <a:bodyPr/>
          <a:lstStyle/>
          <a:p>
            <a:pPr>
              <a:defRPr/>
            </a:pPr>
            <a:fld id="{D57F1E4F-1CFF-5643-939E-217C01CDF565}" type="slidenum">
              <a:rPr lang="en-US"/>
              <a:t>3</a:t>
            </a:fld>
            <a:endParaRPr lang="en-US"/>
          </a:p>
        </p:txBody>
      </p:sp>
      <p:pic>
        <p:nvPicPr>
          <p:cNvPr id="7" name="Picture 5"/>
          <p:cNvPicPr>
            <a:picLocks noChangeAspect="1"/>
          </p:cNvPicPr>
          <p:nvPr/>
        </p:nvPicPr>
        <p:blipFill>
          <a:blip r:embed="rId2"/>
          <a:stretch/>
        </p:blipFill>
        <p:spPr bwMode="auto">
          <a:xfrm>
            <a:off x="8289478" y="2262687"/>
            <a:ext cx="3686690" cy="25708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Başlık 1"/>
          <p:cNvSpPr>
            <a:spLocks noGrp="1"/>
          </p:cNvSpPr>
          <p:nvPr>
            <p:ph type="title"/>
          </p:nvPr>
        </p:nvSpPr>
        <p:spPr bwMode="auto"/>
        <p:txBody>
          <a:bodyPr>
            <a:normAutofit/>
          </a:bodyPr>
          <a:lstStyle/>
          <a:p>
            <a:pPr>
              <a:defRPr/>
            </a:pPr>
            <a:r>
              <a:rPr lang="tr-TR"/>
              <a:t>Thread’in Process’den farkı</a:t>
            </a:r>
            <a:endParaRPr/>
          </a:p>
        </p:txBody>
      </p:sp>
      <p:sp>
        <p:nvSpPr>
          <p:cNvPr id="5" name="İçerik Yer Tutucusu 2"/>
          <p:cNvSpPr>
            <a:spLocks noGrp="1"/>
          </p:cNvSpPr>
          <p:nvPr>
            <p:ph idx="1"/>
          </p:nvPr>
        </p:nvSpPr>
        <p:spPr bwMode="auto">
          <a:xfrm>
            <a:off x="1095970" y="1744300"/>
            <a:ext cx="10408642" cy="4589387"/>
          </a:xfrm>
        </p:spPr>
        <p:txBody>
          <a:bodyPr>
            <a:normAutofit/>
          </a:bodyPr>
          <a:lstStyle/>
          <a:p>
            <a:pPr>
              <a:defRPr/>
            </a:pPr>
            <a:r>
              <a:rPr lang="en-US"/>
              <a:t>Thread process’lerin belirli bir segmentini işaret eder</a:t>
            </a:r>
          </a:p>
          <a:p>
            <a:pPr>
              <a:defRPr/>
            </a:pPr>
            <a:r>
              <a:rPr lang="en-US"/>
              <a:t>Bir thread’in oluşturulması ve sonlandırılması process’lere göre daha kısa sürer</a:t>
            </a:r>
          </a:p>
          <a:p>
            <a:pPr>
              <a:defRPr/>
            </a:pPr>
            <a:r>
              <a:rPr lang="en-US"/>
              <a:t>Process’ler birbirinden izole bir şekilde çalışırken, thread’ler aynı bellek kaynağını paylaşır</a:t>
            </a:r>
          </a:p>
          <a:p>
            <a:pPr>
              <a:defRPr/>
            </a:pPr>
            <a:r>
              <a:rPr lang="en-US"/>
              <a:t>Process’ler, thread’lere göre daha fazla kaynak tüketimi yaparlar</a:t>
            </a:r>
          </a:p>
          <a:p>
            <a:pPr>
              <a:defRPr/>
            </a:pPr>
            <a:r>
              <a:rPr lang="en-US"/>
              <a:t>Bir process bloklanırsa başka bir process işlemini gerçekleştiremez. Öncelikle ilk process’in işini bitirmesini bekler. Ancak bu durum thread’lerde geçerli değildir. Bir thread başka bir thread bloklansa bile çalışabilir.</a:t>
            </a:r>
            <a:endParaRPr/>
          </a:p>
          <a:p>
            <a:pPr>
              <a:defRPr/>
            </a:pPr>
            <a:r>
              <a:rPr lang="en-US"/>
              <a:t>Ölçeklenebilirlik açısından thread’ler daha avantajlıdır. Process’lerin ölçeklendirilmesi için çok işlemcili yapı gerekmektedir. Bu da processler’de ölçeklendirmenin donanımsal olarak yapıldığını bizlere gösteriyor. thread’lerde ise çok çekirdekli işlemcilerde birden fazla thread farklı çekirdeklerde çalıştırılabilir.</a:t>
            </a:r>
            <a:endParaRPr/>
          </a:p>
        </p:txBody>
      </p:sp>
      <p:sp>
        <p:nvSpPr>
          <p:cNvPr id="6" name="Slayt Numarası Yer Tutucusu 3"/>
          <p:cNvSpPr>
            <a:spLocks noGrp="1"/>
          </p:cNvSpPr>
          <p:nvPr>
            <p:ph type="sldNum" sz="quarter" idx="12"/>
          </p:nvPr>
        </p:nvSpPr>
        <p:spPr bwMode="auto"/>
        <p:txBody>
          <a:bodyPr/>
          <a:lstStyle/>
          <a:p>
            <a:pPr>
              <a:defRPr/>
            </a:pPr>
            <a:fld id="{D57F1E4F-1CFF-5643-939E-217C01CDF565}" type="slidenum">
              <a:rPr lang="en-US"/>
              <a:t>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Başlık 1"/>
          <p:cNvSpPr>
            <a:spLocks noGrp="1"/>
          </p:cNvSpPr>
          <p:nvPr>
            <p:ph type="title"/>
          </p:nvPr>
        </p:nvSpPr>
        <p:spPr bwMode="auto">
          <a:xfrm>
            <a:off x="2205748" y="615867"/>
            <a:ext cx="8911687" cy="1280890"/>
          </a:xfrm>
        </p:spPr>
        <p:txBody>
          <a:bodyPr>
            <a:normAutofit/>
          </a:bodyPr>
          <a:lstStyle/>
          <a:p>
            <a:pPr>
              <a:defRPr/>
            </a:pPr>
            <a:r>
              <a:rPr lang="tr-TR"/>
              <a:t>Single Threading vs Multithreading</a:t>
            </a:r>
            <a:endParaRPr/>
          </a:p>
        </p:txBody>
      </p:sp>
      <p:sp>
        <p:nvSpPr>
          <p:cNvPr id="5" name="Slayt Numarası Yer Tutucusu 3"/>
          <p:cNvSpPr>
            <a:spLocks noGrp="1"/>
          </p:cNvSpPr>
          <p:nvPr>
            <p:ph type="sldNum" sz="quarter" idx="12"/>
          </p:nvPr>
        </p:nvSpPr>
        <p:spPr bwMode="auto"/>
        <p:txBody>
          <a:bodyPr/>
          <a:lstStyle/>
          <a:p>
            <a:pPr>
              <a:defRPr/>
            </a:pPr>
            <a:fld id="{D57F1E4F-1CFF-5643-939E-217C01CDF565}" type="slidenum">
              <a:rPr lang="en-US"/>
              <a:t>5</a:t>
            </a:fld>
            <a:endParaRPr lang="en-US"/>
          </a:p>
        </p:txBody>
      </p:sp>
      <p:sp>
        <p:nvSpPr>
          <p:cNvPr id="6" name="İçerik Yer Tutucusu 2"/>
          <p:cNvSpPr>
            <a:spLocks noGrp="1"/>
          </p:cNvSpPr>
          <p:nvPr>
            <p:ph idx="1"/>
          </p:nvPr>
        </p:nvSpPr>
        <p:spPr bwMode="auto">
          <a:xfrm>
            <a:off x="1644563" y="1346929"/>
            <a:ext cx="9655408" cy="5597568"/>
          </a:xfrm>
        </p:spPr>
        <p:txBody>
          <a:bodyPr>
            <a:normAutofit/>
          </a:bodyPr>
          <a:lstStyle/>
          <a:p>
            <a:pPr>
              <a:defRPr/>
            </a:pPr>
            <a:r>
              <a:rPr lang="tr-TR" b="1"/>
              <a:t>Single Threading nedir ?</a:t>
            </a:r>
            <a:endParaRPr lang="en-US"/>
          </a:p>
          <a:p>
            <a:pPr lvl="1">
              <a:defRPr/>
            </a:pPr>
            <a:r>
              <a:rPr lang="tr-TR"/>
              <a:t>Bir tekli thread içinde sadece tek bir işlem vardır</a:t>
            </a:r>
            <a:r>
              <a:rPr lang="en-US"/>
              <a:t>.</a:t>
            </a:r>
            <a:r>
              <a:rPr lang="tr-TR"/>
              <a:t> Tekli thread işlemin içindeki tüm görevleri yerine getirir</a:t>
            </a:r>
            <a:r>
              <a:rPr lang="en-US"/>
              <a:t>.</a:t>
            </a:r>
            <a:endParaRPr lang="tr-TR"/>
          </a:p>
          <a:p>
            <a:pPr lvl="1">
              <a:defRPr/>
            </a:pPr>
            <a:r>
              <a:rPr lang="tr-TR"/>
              <a:t>Single thread, başlangıçtan sona kadar başka bir thread tarafından kesilmeden yürütür.</a:t>
            </a:r>
            <a:endParaRPr lang="tr-TR" b="1"/>
          </a:p>
          <a:p>
            <a:pPr>
              <a:defRPr/>
            </a:pPr>
            <a:r>
              <a:rPr lang="tr-TR" b="1"/>
              <a:t>Multi Threading nedir ?</a:t>
            </a:r>
            <a:endParaRPr/>
          </a:p>
          <a:p>
            <a:pPr lvl="1">
              <a:defRPr/>
            </a:pPr>
            <a:r>
              <a:rPr lang="tr-TR"/>
              <a:t>Bir multi-</a:t>
            </a:r>
            <a:r>
              <a:rPr lang="en-US"/>
              <a:t>thread</a:t>
            </a:r>
            <a:r>
              <a:rPr lang="tr-TR"/>
              <a:t> programında</a:t>
            </a:r>
            <a:r>
              <a:rPr lang="en-US"/>
              <a:t>,</a:t>
            </a:r>
            <a:r>
              <a:rPr lang="tr-TR"/>
              <a:t>threadler eşzamanlı olarak çalışır</a:t>
            </a:r>
            <a:r>
              <a:rPr lang="en-US"/>
              <a:t>. </a:t>
            </a:r>
            <a:r>
              <a:rPr lang="tr-TR"/>
              <a:t>Her thread farklı görevleri kaynakları ideal şekilde kullanarak eş zamanlı çalıştırır.</a:t>
            </a:r>
            <a:endParaRPr lang="en-US"/>
          </a:p>
          <a:p>
            <a:pPr>
              <a:defRPr/>
            </a:pPr>
            <a:endParaRPr lang="en-US"/>
          </a:p>
        </p:txBody>
      </p:sp>
      <p:pic>
        <p:nvPicPr>
          <p:cNvPr id="7" name="Picture 2"/>
          <p:cNvPicPr>
            <a:picLocks noChangeAspect="1"/>
          </p:cNvPicPr>
          <p:nvPr/>
        </p:nvPicPr>
        <p:blipFill>
          <a:blip r:embed="rId2"/>
          <a:stretch/>
        </p:blipFill>
        <p:spPr bwMode="auto">
          <a:xfrm>
            <a:off x="3980485" y="3915053"/>
            <a:ext cx="4291584" cy="247497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Başlık 1"/>
          <p:cNvSpPr>
            <a:spLocks noGrp="1"/>
          </p:cNvSpPr>
          <p:nvPr>
            <p:ph type="title"/>
          </p:nvPr>
        </p:nvSpPr>
        <p:spPr bwMode="auto"/>
        <p:txBody>
          <a:bodyPr>
            <a:normAutofit/>
          </a:bodyPr>
          <a:lstStyle/>
          <a:p>
            <a:pPr>
              <a:defRPr/>
            </a:pPr>
            <a:r>
              <a:rPr lang="en-US" dirty="0" err="1" smtClean="0"/>
              <a:t>Bir</a:t>
            </a:r>
            <a:r>
              <a:rPr lang="en-US" dirty="0" smtClean="0"/>
              <a:t> </a:t>
            </a:r>
            <a:r>
              <a:rPr lang="en-US" dirty="0" err="1" smtClean="0"/>
              <a:t>Threadin</a:t>
            </a:r>
            <a:r>
              <a:rPr lang="en-US" dirty="0" smtClean="0"/>
              <a:t> Y</a:t>
            </a:r>
            <a:r>
              <a:rPr lang="tr-TR" dirty="0" smtClean="0"/>
              <a:t>aşam Döngüsü</a:t>
            </a:r>
            <a:endParaRPr lang="tr-TR" dirty="0"/>
          </a:p>
        </p:txBody>
      </p:sp>
      <p:sp>
        <p:nvSpPr>
          <p:cNvPr id="5" name="Slayt Numarası Yer Tutucusu 3"/>
          <p:cNvSpPr>
            <a:spLocks noGrp="1"/>
          </p:cNvSpPr>
          <p:nvPr>
            <p:ph type="sldNum" sz="quarter" idx="12"/>
          </p:nvPr>
        </p:nvSpPr>
        <p:spPr bwMode="auto"/>
        <p:txBody>
          <a:bodyPr/>
          <a:lstStyle/>
          <a:p>
            <a:pPr>
              <a:defRPr/>
            </a:pPr>
            <a:fld id="{D57F1E4F-1CFF-5643-939E-217C01CDF565}" type="slidenum">
              <a:rPr lang="en-US"/>
              <a:t>6</a:t>
            </a:fld>
            <a:endParaRPr lang="en-US"/>
          </a:p>
        </p:txBody>
      </p:sp>
      <p:sp>
        <p:nvSpPr>
          <p:cNvPr id="6" name="Rectangle 3"/>
          <p:cNvSpPr>
            <a:spLocks noGrp="1" noChangeArrowheads="1"/>
          </p:cNvSpPr>
          <p:nvPr>
            <p:ph idx="1"/>
          </p:nvPr>
        </p:nvSpPr>
        <p:spPr bwMode="auto">
          <a:xfrm>
            <a:off x="1759765" y="1974570"/>
            <a:ext cx="8183305" cy="3939540"/>
          </a:xfrm>
          <a:prstGeom prst="rect">
            <a:avLst/>
          </a:prstGeom>
          <a:noFill/>
          <a:ln>
            <a:noFill/>
          </a:ln>
        </p:spPr>
        <p:txBody>
          <a:bodyPr vert="horz" wrap="square" lIns="91440" tIns="45720" rIns="91440" bIns="45720" numCol="1" anchor="ctr" anchorCtr="0" compatLnSpc="1">
            <a:prstTxWarp prst="textNoShape">
              <a:avLst/>
            </a:prstTxWarp>
            <a:spAutoFit/>
          </a:bodyPr>
          <a:lstStyle/>
          <a:p>
            <a:pPr>
              <a:defRPr/>
            </a:pPr>
            <a:r>
              <a:rPr lang="tr-TR"/>
              <a:t>Java’nın sistemi bir çok iş için thread kullanır. Threadler, CPU döngülerinin boşa harcanmasını önleyerek verimsizliği azaltır.</a:t>
            </a:r>
            <a:endParaRPr lang="en-US"/>
          </a:p>
          <a:p>
            <a:pPr>
              <a:defRPr/>
            </a:pPr>
            <a:r>
              <a:rPr lang="en-US"/>
              <a:t>Thread</a:t>
            </a:r>
            <a:r>
              <a:rPr lang="tr-TR"/>
              <a:t>lerin</a:t>
            </a:r>
            <a:r>
              <a:rPr lang="en-US"/>
              <a:t> </a:t>
            </a:r>
            <a:r>
              <a:rPr lang="tr-TR"/>
              <a:t>birkaç durumu şunlardır</a:t>
            </a:r>
            <a:r>
              <a:rPr lang="en-US"/>
              <a:t>:</a:t>
            </a:r>
          </a:p>
          <a:p>
            <a:pPr lvl="1">
              <a:defRPr/>
            </a:pPr>
            <a:r>
              <a:rPr lang="en-US" b="1"/>
              <a:t>New</a:t>
            </a:r>
            <a:r>
              <a:rPr lang="en-US"/>
              <a:t> – </a:t>
            </a:r>
            <a:r>
              <a:rPr lang="tr-TR"/>
              <a:t>Yeni bir thread olayı oluşturulduğunda bu durumdadır.</a:t>
            </a:r>
            <a:endParaRPr lang="en-US"/>
          </a:p>
          <a:p>
            <a:pPr lvl="1">
              <a:defRPr/>
            </a:pPr>
            <a:r>
              <a:rPr lang="en-US" b="1"/>
              <a:t>Running - </a:t>
            </a:r>
            <a:r>
              <a:rPr lang="en-US"/>
              <a:t>Java thread</a:t>
            </a:r>
            <a:r>
              <a:rPr lang="tr-TR"/>
              <a:t>i çalışır durumdadır.</a:t>
            </a:r>
            <a:endParaRPr lang="en-US"/>
          </a:p>
          <a:p>
            <a:pPr lvl="1">
              <a:defRPr/>
            </a:pPr>
            <a:r>
              <a:rPr lang="en-US" b="1"/>
              <a:t>Suspended</a:t>
            </a:r>
            <a:r>
              <a:rPr lang="en-US"/>
              <a:t> </a:t>
            </a:r>
            <a:r>
              <a:rPr lang="tr-TR"/>
              <a:t>Çalışır durumdaki threadler belli bir zaman için askıya alınabilir</a:t>
            </a:r>
            <a:r>
              <a:rPr lang="en-US"/>
              <a:t>. </a:t>
            </a:r>
            <a:r>
              <a:rPr lang="tr-TR"/>
              <a:t>Askıya alındığında yaptığı işi durdurur. İstenilen zamanda yeniden başlatılabilip kaldığı yerden devam edebilir.</a:t>
            </a:r>
            <a:endParaRPr lang="en-US"/>
          </a:p>
          <a:p>
            <a:pPr lvl="1">
              <a:defRPr/>
            </a:pPr>
            <a:r>
              <a:rPr lang="en-US" b="1"/>
              <a:t>Blocked</a:t>
            </a:r>
            <a:r>
              <a:rPr lang="en-US"/>
              <a:t> - </a:t>
            </a:r>
            <a:r>
              <a:rPr lang="tr-TR"/>
              <a:t>Bir</a:t>
            </a:r>
            <a:r>
              <a:rPr lang="en-US"/>
              <a:t> Java thread</a:t>
            </a:r>
            <a:r>
              <a:rPr lang="tr-TR"/>
              <a:t>i</a:t>
            </a:r>
            <a:r>
              <a:rPr lang="en-US"/>
              <a:t> </a:t>
            </a:r>
            <a:r>
              <a:rPr lang="tr-TR"/>
              <a:t>bir kaynak beklerken bloklanabilir</a:t>
            </a:r>
            <a:r>
              <a:rPr lang="en-US"/>
              <a:t>.</a:t>
            </a:r>
          </a:p>
          <a:p>
            <a:pPr lvl="1">
              <a:defRPr/>
            </a:pPr>
            <a:r>
              <a:rPr lang="en-US" b="1"/>
              <a:t>Terminated</a:t>
            </a:r>
            <a:r>
              <a:rPr lang="en-US"/>
              <a:t> - </a:t>
            </a:r>
            <a:r>
              <a:rPr lang="tr-TR"/>
              <a:t>Bir thread sonlandırılabilir. Sonlandırıldığı zaman bir daha kaldığı yerden devam edemez, tekrardan başlatılması gerekir.</a:t>
            </a:r>
            <a:endParaRPr lang="en-US"/>
          </a:p>
          <a:p>
            <a:pPr marL="0" lvl="0" indent="0" defTabSz="914400">
              <a:spcBef>
                <a:spcPts val="0"/>
              </a:spcBef>
              <a:spcAft>
                <a:spcPts val="0"/>
              </a:spcAft>
              <a:buClrTx/>
              <a:buNone/>
              <a:defRPr/>
            </a:pPr>
            <a:endParaRPr lang="en-US" b="0" i="0" u="none" strike="noStrike" cap="none">
              <a:ln>
                <a:noFill/>
              </a:ln>
              <a:solidFill>
                <a:schemeClr val="tx1"/>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tr-TR"/>
              <a:t>Basit </a:t>
            </a:r>
            <a:r>
              <a:rPr lang="en-US"/>
              <a:t>Thread </a:t>
            </a:r>
            <a:r>
              <a:rPr lang="tr-TR"/>
              <a:t>Uygulaması – 1</a:t>
            </a:r>
            <a:br>
              <a:rPr lang="tr-TR"/>
            </a:br>
            <a:endParaRPr lang="en-US"/>
          </a:p>
        </p:txBody>
      </p:sp>
      <p:sp>
        <p:nvSpPr>
          <p:cNvPr id="5" name="Content Placeholder 2"/>
          <p:cNvSpPr>
            <a:spLocks noGrp="1"/>
          </p:cNvSpPr>
          <p:nvPr>
            <p:ph idx="1"/>
          </p:nvPr>
        </p:nvSpPr>
        <p:spPr bwMode="auto"/>
        <p:txBody>
          <a:bodyPr/>
          <a:lstStyle/>
          <a:p>
            <a:pPr>
              <a:defRPr/>
            </a:pPr>
            <a:endParaRPr lang="en-US"/>
          </a:p>
        </p:txBody>
      </p:sp>
      <p:sp>
        <p:nvSpPr>
          <p:cNvPr id="6" name="Slide Number Placeholder 3"/>
          <p:cNvSpPr>
            <a:spLocks noGrp="1"/>
          </p:cNvSpPr>
          <p:nvPr>
            <p:ph type="sldNum" sz="quarter" idx="12"/>
          </p:nvPr>
        </p:nvSpPr>
        <p:spPr bwMode="auto"/>
        <p:txBody>
          <a:bodyPr/>
          <a:lstStyle/>
          <a:p>
            <a:pPr>
              <a:defRPr/>
            </a:pPr>
            <a:fld id="{D57F1E4F-1CFF-5643-939E-217C01CDF565}" type="slidenum">
              <a:rPr lang="en-US"/>
              <a:t>7</a:t>
            </a:fld>
            <a:endParaRPr lang="en-US"/>
          </a:p>
        </p:txBody>
      </p:sp>
      <p:pic>
        <p:nvPicPr>
          <p:cNvPr id="7" name="Picture 5"/>
          <p:cNvPicPr>
            <a:picLocks noChangeAspect="1"/>
          </p:cNvPicPr>
          <p:nvPr/>
        </p:nvPicPr>
        <p:blipFill>
          <a:blip r:embed="rId2"/>
          <a:stretch/>
        </p:blipFill>
        <p:spPr bwMode="auto">
          <a:xfrm>
            <a:off x="2589212" y="1430345"/>
            <a:ext cx="6425514" cy="5035379"/>
          </a:xfrm>
          <a:prstGeom prst="rect">
            <a:avLst/>
          </a:prstGeom>
        </p:spPr>
      </p:pic>
      <p:sp>
        <p:nvSpPr>
          <p:cNvPr id="8" name="Rectangle 7"/>
          <p:cNvSpPr/>
          <p:nvPr/>
        </p:nvSpPr>
        <p:spPr bwMode="auto">
          <a:xfrm>
            <a:off x="3022396" y="1874519"/>
            <a:ext cx="6147241" cy="2073516"/>
          </a:xfrm>
          <a:prstGeom prst="rect">
            <a:avLst/>
          </a:prstGeom>
          <a:noFill/>
        </p:spPr>
        <p:txBody>
          <a:bodyPr vertOverflow="overflow" horzOverflow="clip" vert="horz" wrap="square" lIns="91440" tIns="45720" rIns="91440" bIns="45720" numCol="1" spcCol="0" rtlCol="0" fromWordArt="0" anchor="t" anchorCtr="0" forceAA="0" compatLnSpc="0">
            <a:spAutoFit/>
          </a:bodyPr>
          <a:lstStyle/>
          <a:p>
            <a:pPr algn="l">
              <a:defRPr/>
            </a:pPr>
            <a:endParaRPr dirty="0"/>
          </a:p>
          <a:p>
            <a:pPr algn="l">
              <a:defRPr/>
            </a:pPr>
            <a:endParaRPr dirty="0"/>
          </a:p>
          <a:p>
            <a:pPr algn="l">
              <a:defRPr/>
            </a:pPr>
            <a:endParaRPr dirty="0"/>
          </a:p>
          <a:p>
            <a:pPr algn="l">
              <a:defRPr/>
            </a:pPr>
            <a:endParaRPr dirty="0"/>
          </a:p>
          <a:p>
            <a:pPr algn="l">
              <a:defRPr/>
            </a:pPr>
            <a:endParaRPr dirty="0"/>
          </a:p>
          <a:p>
            <a:pPr algn="l">
              <a:defRPr/>
            </a:pPr>
            <a:endParaRPr dirty="0"/>
          </a:p>
          <a:p>
            <a:pPr algn="l">
              <a:defRPr/>
            </a:pPr>
            <a:r>
              <a:rPr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a:xfrm>
            <a:off x="1729946" y="912435"/>
            <a:ext cx="9519293" cy="1280890"/>
          </a:xfrm>
        </p:spPr>
        <p:txBody>
          <a:bodyPr/>
          <a:lstStyle/>
          <a:p>
            <a:pPr>
              <a:defRPr/>
            </a:pPr>
            <a:r>
              <a:rPr lang="en-US"/>
              <a:t>Java’da Thread K</a:t>
            </a:r>
            <a:r>
              <a:rPr lang="tr-TR"/>
              <a:t>ütüphanesi Metodları</a:t>
            </a:r>
            <a:endParaRPr lang="en-US"/>
          </a:p>
        </p:txBody>
      </p:sp>
      <p:graphicFrame>
        <p:nvGraphicFramePr>
          <p:cNvPr id="5" name="Content Placeholder 4"/>
          <p:cNvGraphicFramePr>
            <a:graphicFrameLocks noGrp="1"/>
          </p:cNvGraphicFramePr>
          <p:nvPr>
            <p:ph idx="1"/>
          </p:nvPr>
        </p:nvGraphicFramePr>
        <p:xfrm>
          <a:off x="1864284" y="1483412"/>
          <a:ext cx="9619262" cy="4353096"/>
        </p:xfrm>
        <a:graphic>
          <a:graphicData uri="http://schemas.openxmlformats.org/drawingml/2006/table">
            <a:tbl>
              <a:tblPr/>
              <a:tblGrid>
                <a:gridCol w="3753922">
                  <a:extLst>
                    <a:ext uri="{9D8B030D-6E8A-4147-A177-3AD203B41FA5}">
                      <a16:colId xmlns:a16="http://schemas.microsoft.com/office/drawing/2014/main" val="20000"/>
                    </a:ext>
                  </a:extLst>
                </a:gridCol>
                <a:gridCol w="5865340">
                  <a:extLst>
                    <a:ext uri="{9D8B030D-6E8A-4147-A177-3AD203B41FA5}">
                      <a16:colId xmlns:a16="http://schemas.microsoft.com/office/drawing/2014/main" val="20001"/>
                    </a:ext>
                  </a:extLst>
                </a:gridCol>
              </a:tblGrid>
              <a:tr h="140140">
                <a:tc>
                  <a:txBody>
                    <a:bodyPr/>
                    <a:lstStyle/>
                    <a:p>
                      <a:pPr>
                        <a:defRPr/>
                      </a:pPr>
                      <a:r>
                        <a:rPr lang="en-US" b="1"/>
                        <a:t>Metod </a:t>
                      </a:r>
                      <a:endParaRPr lang="en-US"/>
                    </a:p>
                  </a:txBody>
                  <a:tcPr anchor="ctr">
                    <a:lnL w="12700" algn="ctr">
                      <a:noFill/>
                    </a:lnL>
                    <a:lnR w="12700" algn="ctr">
                      <a:noFill/>
                    </a:lnR>
                    <a:lnT w="12700" algn="ctr">
                      <a:noFill/>
                    </a:lnT>
                    <a:lnB w="12700" algn="ctr">
                      <a:noFill/>
                    </a:lnB>
                  </a:tcPr>
                </a:tc>
                <a:tc>
                  <a:txBody>
                    <a:bodyPr/>
                    <a:lstStyle/>
                    <a:p>
                      <a:pPr>
                        <a:defRPr/>
                      </a:pPr>
                      <a:endParaRPr lang="tr-TR" b="1"/>
                    </a:p>
                    <a:p>
                      <a:pPr>
                        <a:defRPr/>
                      </a:pPr>
                      <a:r>
                        <a:rPr lang="tr-TR" b="1"/>
                        <a:t>Anlamı</a:t>
                      </a:r>
                      <a:endParaRPr/>
                    </a:p>
                    <a:p>
                      <a:pPr>
                        <a:defRPr/>
                      </a:pPr>
                      <a:endParaRPr lang="en-US"/>
                    </a:p>
                  </a:txBody>
                  <a:tcPr anchor="ctr">
                    <a:lnL w="12700" algn="ctr">
                      <a:noFill/>
                    </a:lnL>
                    <a:lnR w="12700" algn="ctr">
                      <a:noFill/>
                    </a:lnR>
                    <a:lnT w="12700" algn="ctr">
                      <a:noFill/>
                    </a:lnT>
                    <a:lnB w="12700" algn="ctr">
                      <a:noFill/>
                    </a:lnB>
                  </a:tcPr>
                </a:tc>
                <a:extLst>
                  <a:ext uri="{0D108BD9-81ED-4DB2-BD59-A6C34878D82A}">
                    <a16:rowId xmlns:a16="http://schemas.microsoft.com/office/drawing/2014/main" val="10000"/>
                  </a:ext>
                </a:extLst>
              </a:tr>
              <a:tr h="140140">
                <a:tc>
                  <a:txBody>
                    <a:bodyPr/>
                    <a:lstStyle/>
                    <a:p>
                      <a:pPr marL="0" marR="0" indent="0" algn="l" defTabSz="457200">
                        <a:lnSpc>
                          <a:spcPct val="100000"/>
                        </a:lnSpc>
                        <a:spcBef>
                          <a:spcPts val="0"/>
                        </a:spcBef>
                        <a:spcAft>
                          <a:spcPts val="0"/>
                        </a:spcAft>
                        <a:buClrTx/>
                        <a:buSzTx/>
                        <a:buFontTx/>
                        <a:buNone/>
                        <a:defRPr/>
                      </a:pPr>
                      <a:r>
                        <a:rPr lang="en-US"/>
                        <a:t>start</a:t>
                      </a:r>
                      <a:endParaRPr/>
                    </a:p>
                    <a:p>
                      <a:pPr>
                        <a:defRPr/>
                      </a:pPr>
                      <a:endParaRPr lang="tr-TR"/>
                    </a:p>
                    <a:p>
                      <a:pPr>
                        <a:defRPr/>
                      </a:pPr>
                      <a:r>
                        <a:rPr lang="en-US"/>
                        <a:t>getName</a:t>
                      </a:r>
                      <a:endParaRPr lang="tr-TR"/>
                    </a:p>
                    <a:p>
                      <a:pPr>
                        <a:defRPr/>
                      </a:pPr>
                      <a:endParaRPr lang="en-US"/>
                    </a:p>
                  </a:txBody>
                  <a:tcPr anchor="ctr">
                    <a:lnL w="12700" algn="ctr">
                      <a:noFill/>
                    </a:lnL>
                    <a:lnR w="12700" algn="ctr">
                      <a:noFill/>
                    </a:lnR>
                    <a:lnT w="12700" algn="ctr">
                      <a:noFill/>
                    </a:lnT>
                    <a:lnB w="12700" algn="ctr">
                      <a:noFill/>
                    </a:lnB>
                  </a:tcPr>
                </a:tc>
                <a:tc>
                  <a:txBody>
                    <a:bodyPr/>
                    <a:lstStyle/>
                    <a:p>
                      <a:pPr marL="0" marR="0" indent="0" algn="l" defTabSz="457200">
                        <a:lnSpc>
                          <a:spcPct val="100000"/>
                        </a:lnSpc>
                        <a:spcBef>
                          <a:spcPts val="0"/>
                        </a:spcBef>
                        <a:spcAft>
                          <a:spcPts val="0"/>
                        </a:spcAft>
                        <a:buClrTx/>
                        <a:buSzTx/>
                        <a:buFontTx/>
                        <a:buNone/>
                        <a:defRPr/>
                      </a:pPr>
                      <a:r>
                        <a:rPr lang="tr-TR"/>
                        <a:t>Başlangıç noktasında olan threadi başlat.</a:t>
                      </a:r>
                      <a:endParaRPr lang="en-US"/>
                    </a:p>
                    <a:p>
                      <a:pPr>
                        <a:defRPr/>
                      </a:pPr>
                      <a:endParaRPr lang="tr-TR"/>
                    </a:p>
                    <a:p>
                      <a:pPr>
                        <a:defRPr/>
                      </a:pPr>
                      <a:r>
                        <a:rPr lang="tr-TR"/>
                        <a:t>Threadin adını öğren.</a:t>
                      </a:r>
                      <a:endParaRPr/>
                    </a:p>
                    <a:p>
                      <a:pPr>
                        <a:defRPr/>
                      </a:pPr>
                      <a:endParaRPr lang="en-US"/>
                    </a:p>
                  </a:txBody>
                  <a:tcPr anchor="ctr">
                    <a:lnL w="12700" algn="ctr">
                      <a:noFill/>
                    </a:lnL>
                    <a:lnR w="12700" algn="ctr">
                      <a:noFill/>
                    </a:lnR>
                    <a:lnT w="12700" algn="ctr">
                      <a:noFill/>
                    </a:lnT>
                    <a:lnB w="12700" algn="ctr">
                      <a:noFill/>
                    </a:lnB>
                  </a:tcPr>
                </a:tc>
                <a:extLst>
                  <a:ext uri="{0D108BD9-81ED-4DB2-BD59-A6C34878D82A}">
                    <a16:rowId xmlns:a16="http://schemas.microsoft.com/office/drawing/2014/main" val="10001"/>
                  </a:ext>
                </a:extLst>
              </a:tr>
              <a:tr h="421176">
                <a:tc>
                  <a:txBody>
                    <a:bodyPr/>
                    <a:lstStyle/>
                    <a:p>
                      <a:pPr>
                        <a:defRPr/>
                      </a:pPr>
                      <a:r>
                        <a:rPr lang="en-US"/>
                        <a:t>getPriority</a:t>
                      </a:r>
                    </a:p>
                  </a:txBody>
                  <a:tcPr anchor="ctr">
                    <a:lnL w="12700" algn="ctr">
                      <a:noFill/>
                    </a:lnL>
                    <a:lnR w="12700" algn="ctr">
                      <a:noFill/>
                    </a:lnR>
                    <a:lnT w="12700" algn="ctr">
                      <a:noFill/>
                    </a:lnT>
                    <a:lnB w="12700" algn="ctr">
                      <a:noFill/>
                    </a:lnB>
                  </a:tcPr>
                </a:tc>
                <a:tc>
                  <a:txBody>
                    <a:bodyPr/>
                    <a:lstStyle/>
                    <a:p>
                      <a:pPr>
                        <a:defRPr/>
                      </a:pPr>
                      <a:r>
                        <a:rPr lang="tr-TR"/>
                        <a:t>Threadin önceliğini öğren.</a:t>
                      </a:r>
                      <a:endParaRPr lang="en-US"/>
                    </a:p>
                  </a:txBody>
                  <a:tcPr anchor="ctr">
                    <a:lnL w="12700" algn="ctr">
                      <a:noFill/>
                    </a:lnL>
                    <a:lnR w="12700" algn="ctr">
                      <a:noFill/>
                    </a:lnR>
                    <a:lnT w="12700" algn="ctr">
                      <a:noFill/>
                    </a:lnT>
                    <a:lnB w="12700" algn="ctr">
                      <a:noFill/>
                    </a:lnB>
                  </a:tcPr>
                </a:tc>
                <a:extLst>
                  <a:ext uri="{0D108BD9-81ED-4DB2-BD59-A6C34878D82A}">
                    <a16:rowId xmlns:a16="http://schemas.microsoft.com/office/drawing/2014/main" val="10002"/>
                  </a:ext>
                </a:extLst>
              </a:tr>
              <a:tr h="140140">
                <a:tc>
                  <a:txBody>
                    <a:bodyPr/>
                    <a:lstStyle/>
                    <a:p>
                      <a:pPr>
                        <a:defRPr/>
                      </a:pPr>
                      <a:r>
                        <a:rPr lang="en-US"/>
                        <a:t>isAlive</a:t>
                      </a:r>
                    </a:p>
                  </a:txBody>
                  <a:tcPr anchor="ctr">
                    <a:lnL w="12700" algn="ctr">
                      <a:noFill/>
                    </a:lnL>
                    <a:lnR w="12700" algn="ctr">
                      <a:noFill/>
                    </a:lnR>
                    <a:lnT w="12700" algn="ctr">
                      <a:noFill/>
                    </a:lnT>
                    <a:lnB w="12700" algn="ctr">
                      <a:noFill/>
                    </a:lnB>
                  </a:tcPr>
                </a:tc>
                <a:tc>
                  <a:txBody>
                    <a:bodyPr/>
                    <a:lstStyle/>
                    <a:p>
                      <a:pPr>
                        <a:defRPr/>
                      </a:pPr>
                      <a:r>
                        <a:rPr lang="tr-TR"/>
                        <a:t>Bir threadin hala çalışıp çalışmadığını kontrol et.</a:t>
                      </a:r>
                      <a:endParaRPr lang="en-US"/>
                    </a:p>
                  </a:txBody>
                  <a:tcPr anchor="ctr">
                    <a:lnL w="12700" algn="ctr">
                      <a:noFill/>
                    </a:lnL>
                    <a:lnR w="12700" algn="ctr">
                      <a:noFill/>
                    </a:lnR>
                    <a:lnT w="12700" algn="ctr">
                      <a:noFill/>
                    </a:lnT>
                    <a:lnB w="12700" algn="ctr">
                      <a:noFill/>
                    </a:lnB>
                  </a:tcPr>
                </a:tc>
                <a:extLst>
                  <a:ext uri="{0D108BD9-81ED-4DB2-BD59-A6C34878D82A}">
                    <a16:rowId xmlns:a16="http://schemas.microsoft.com/office/drawing/2014/main" val="10003"/>
                  </a:ext>
                </a:extLst>
              </a:tr>
              <a:tr h="140140">
                <a:tc>
                  <a:txBody>
                    <a:bodyPr/>
                    <a:lstStyle/>
                    <a:p>
                      <a:pPr>
                        <a:defRPr/>
                      </a:pPr>
                      <a:r>
                        <a:rPr lang="en-US"/>
                        <a:t>join</a:t>
                      </a:r>
                      <a:endParaRPr/>
                    </a:p>
                  </a:txBody>
                  <a:tcPr anchor="ctr">
                    <a:lnL w="12700" algn="ctr">
                      <a:noFill/>
                    </a:lnL>
                    <a:lnR w="12700" algn="ctr">
                      <a:noFill/>
                    </a:lnR>
                    <a:lnT w="12700" algn="ctr">
                      <a:noFill/>
                    </a:lnT>
                    <a:lnB w="12700" algn="ctr">
                      <a:noFill/>
                    </a:lnB>
                  </a:tcPr>
                </a:tc>
                <a:tc>
                  <a:txBody>
                    <a:bodyPr/>
                    <a:lstStyle/>
                    <a:p>
                      <a:pPr>
                        <a:defRPr/>
                      </a:pPr>
                      <a:r>
                        <a:rPr lang="tr-TR"/>
                        <a:t>Bir threadin bitmesini bekle.</a:t>
                      </a:r>
                      <a:endParaRPr lang="en-US"/>
                    </a:p>
                  </a:txBody>
                  <a:tcPr anchor="ctr">
                    <a:lnL w="12700" algn="ctr">
                      <a:noFill/>
                    </a:lnL>
                    <a:lnR w="12700" algn="ctr">
                      <a:noFill/>
                    </a:lnR>
                    <a:lnT w="12700" algn="ctr">
                      <a:noFill/>
                    </a:lnT>
                    <a:lnB w="12700" algn="ctr">
                      <a:noFill/>
                    </a:lnB>
                  </a:tcPr>
                </a:tc>
                <a:extLst>
                  <a:ext uri="{0D108BD9-81ED-4DB2-BD59-A6C34878D82A}">
                    <a16:rowId xmlns:a16="http://schemas.microsoft.com/office/drawing/2014/main" val="10004"/>
                  </a:ext>
                </a:extLst>
              </a:tr>
              <a:tr h="140140">
                <a:tc>
                  <a:txBody>
                    <a:bodyPr/>
                    <a:lstStyle/>
                    <a:p>
                      <a:pPr>
                        <a:defRPr/>
                      </a:pPr>
                      <a:r>
                        <a:rPr lang="en-US"/>
                        <a:t>run</a:t>
                      </a:r>
                      <a:endParaRPr/>
                    </a:p>
                  </a:txBody>
                  <a:tcPr anchor="ctr">
                    <a:lnL w="12700" algn="ctr">
                      <a:noFill/>
                    </a:lnL>
                    <a:lnR w="12700" algn="ctr">
                      <a:noFill/>
                    </a:lnR>
                    <a:lnT w="12700" algn="ctr">
                      <a:noFill/>
                    </a:lnT>
                    <a:lnB w="12700" algn="ctr">
                      <a:noFill/>
                    </a:lnB>
                  </a:tcPr>
                </a:tc>
                <a:tc>
                  <a:txBody>
                    <a:bodyPr/>
                    <a:lstStyle/>
                    <a:p>
                      <a:pPr>
                        <a:defRPr/>
                      </a:pPr>
                      <a:r>
                        <a:rPr lang="tr-TR"/>
                        <a:t>Threadi direkt başlatır.</a:t>
                      </a:r>
                      <a:endParaRPr lang="en-US"/>
                    </a:p>
                  </a:txBody>
                  <a:tcPr anchor="ctr">
                    <a:lnL w="12700" algn="ctr">
                      <a:noFill/>
                    </a:lnL>
                    <a:lnR w="12700" algn="ctr">
                      <a:noFill/>
                    </a:lnR>
                    <a:lnT w="12700" algn="ctr">
                      <a:noFill/>
                    </a:lnT>
                    <a:lnB w="12700" algn="ctr">
                      <a:noFill/>
                    </a:lnB>
                  </a:tcPr>
                </a:tc>
                <a:extLst>
                  <a:ext uri="{0D108BD9-81ED-4DB2-BD59-A6C34878D82A}">
                    <a16:rowId xmlns:a16="http://schemas.microsoft.com/office/drawing/2014/main" val="10005"/>
                  </a:ext>
                </a:extLst>
              </a:tr>
              <a:tr h="140140">
                <a:tc>
                  <a:txBody>
                    <a:bodyPr/>
                    <a:lstStyle/>
                    <a:p>
                      <a:pPr>
                        <a:defRPr/>
                      </a:pPr>
                      <a:r>
                        <a:rPr lang="en-US"/>
                        <a:t>sleep</a:t>
                      </a:r>
                      <a:endParaRPr/>
                    </a:p>
                  </a:txBody>
                  <a:tcPr anchor="ctr">
                    <a:lnL w="12700" algn="ctr">
                      <a:noFill/>
                    </a:lnL>
                    <a:lnR w="12700" algn="ctr">
                      <a:noFill/>
                    </a:lnR>
                    <a:lnT w="12700" algn="ctr">
                      <a:noFill/>
                    </a:lnT>
                    <a:lnB w="12700" algn="ctr">
                      <a:noFill/>
                    </a:lnB>
                  </a:tcPr>
                </a:tc>
                <a:tc>
                  <a:txBody>
                    <a:bodyPr/>
                    <a:lstStyle/>
                    <a:p>
                      <a:pPr>
                        <a:defRPr/>
                      </a:pPr>
                      <a:r>
                        <a:rPr lang="tr-TR"/>
                        <a:t>Threadi belli bir süreliğine duraksat.</a:t>
                      </a:r>
                    </a:p>
                  </a:txBody>
                  <a:tcPr anchor="ctr">
                    <a:lnL w="12700" algn="ctr">
                      <a:noFill/>
                    </a:lnL>
                    <a:lnR w="12700" algn="ctr">
                      <a:noFill/>
                    </a:lnR>
                    <a:lnT w="12700" algn="ctr">
                      <a:noFill/>
                    </a:lnT>
                    <a:lnB w="12700" algn="ctr">
                      <a:noFill/>
                    </a:lnB>
                  </a:tcPr>
                </a:tc>
                <a:extLst>
                  <a:ext uri="{0D108BD9-81ED-4DB2-BD59-A6C34878D82A}">
                    <a16:rowId xmlns:a16="http://schemas.microsoft.com/office/drawing/2014/main" val="10006"/>
                  </a:ext>
                </a:extLst>
              </a:tr>
              <a:tr h="140140">
                <a:tc>
                  <a:txBody>
                    <a:bodyPr/>
                    <a:lstStyle/>
                    <a:p>
                      <a:pPr>
                        <a:defRPr/>
                      </a:pPr>
                      <a:endParaRPr lang="en-US"/>
                    </a:p>
                  </a:txBody>
                  <a:tcPr anchor="ctr">
                    <a:lnL w="12700" algn="ctr">
                      <a:noFill/>
                    </a:lnL>
                    <a:lnR w="12700" algn="ctr">
                      <a:noFill/>
                    </a:lnR>
                    <a:lnT w="12700" algn="ctr">
                      <a:noFill/>
                    </a:lnT>
                    <a:lnB w="12700" algn="ctr">
                      <a:noFill/>
                    </a:lnB>
                  </a:tcPr>
                </a:tc>
                <a:tc>
                  <a:txBody>
                    <a:bodyPr/>
                    <a:lstStyle/>
                    <a:p>
                      <a:pPr>
                        <a:defRPr/>
                      </a:pPr>
                      <a:endParaRPr lang="en-US"/>
                    </a:p>
                  </a:txBody>
                  <a:tcPr anchor="ctr">
                    <a:lnL w="12700" algn="ctr">
                      <a:noFill/>
                    </a:lnL>
                    <a:lnR w="12700" algn="ctr">
                      <a:noFill/>
                    </a:lnR>
                    <a:lnT w="12700" algn="ctr">
                      <a:noFill/>
                    </a:lnT>
                    <a:lnB w="12700" algn="ctr">
                      <a:noFill/>
                    </a:lnB>
                  </a:tcPr>
                </a:tc>
                <a:extLst>
                  <a:ext uri="{0D108BD9-81ED-4DB2-BD59-A6C34878D82A}">
                    <a16:rowId xmlns:a16="http://schemas.microsoft.com/office/drawing/2014/main" val="10007"/>
                  </a:ext>
                </a:extLst>
              </a:tr>
            </a:tbl>
          </a:graphicData>
        </a:graphic>
      </p:graphicFrame>
      <p:sp>
        <p:nvSpPr>
          <p:cNvPr id="6" name="Slide Number Placeholder 3"/>
          <p:cNvSpPr>
            <a:spLocks noGrp="1"/>
          </p:cNvSpPr>
          <p:nvPr>
            <p:ph type="sldNum" sz="quarter" idx="12"/>
          </p:nvPr>
        </p:nvSpPr>
        <p:spPr bwMode="auto"/>
        <p:txBody>
          <a:bodyPr/>
          <a:lstStyle/>
          <a:p>
            <a:pPr>
              <a:defRPr/>
            </a:pPr>
            <a:fld id="{D57F1E4F-1CFF-5643-939E-217C01CDF565}" type="slidenum">
              <a:rPr lang="en-US"/>
              <a:t>8</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Title 1"/>
          <p:cNvSpPr>
            <a:spLocks noGrp="1"/>
          </p:cNvSpPr>
          <p:nvPr>
            <p:ph type="title"/>
          </p:nvPr>
        </p:nvSpPr>
        <p:spPr bwMode="auto"/>
        <p:txBody>
          <a:bodyPr/>
          <a:lstStyle/>
          <a:p>
            <a:pPr>
              <a:defRPr/>
            </a:pPr>
            <a:r>
              <a:rPr lang="tr-TR"/>
              <a:t>start() Metodu</a:t>
            </a:r>
            <a:endParaRPr lang="en-US"/>
          </a:p>
        </p:txBody>
      </p:sp>
      <p:sp>
        <p:nvSpPr>
          <p:cNvPr id="5" name="Content Placeholder 2"/>
          <p:cNvSpPr>
            <a:spLocks noGrp="1"/>
          </p:cNvSpPr>
          <p:nvPr>
            <p:ph idx="1"/>
          </p:nvPr>
        </p:nvSpPr>
        <p:spPr bwMode="auto">
          <a:xfrm>
            <a:off x="1501818" y="1264555"/>
            <a:ext cx="8915400" cy="3777622"/>
          </a:xfrm>
        </p:spPr>
        <p:txBody>
          <a:bodyPr/>
          <a:lstStyle/>
          <a:p>
            <a:pPr>
              <a:defRPr/>
            </a:pPr>
            <a:r>
              <a:rPr lang="en-US"/>
              <a:t>Bir threadi </a:t>
            </a:r>
            <a:r>
              <a:rPr lang="tr-TR"/>
              <a:t>çalıştırır. Çalıştırırken yeni bir evre oluşturur.</a:t>
            </a:r>
            <a:endParaRPr lang="en-US"/>
          </a:p>
        </p:txBody>
      </p:sp>
      <p:sp>
        <p:nvSpPr>
          <p:cNvPr id="6" name="Slide Number Placeholder 3"/>
          <p:cNvSpPr>
            <a:spLocks noGrp="1"/>
          </p:cNvSpPr>
          <p:nvPr>
            <p:ph type="sldNum" sz="quarter" idx="12"/>
          </p:nvPr>
        </p:nvSpPr>
        <p:spPr bwMode="auto"/>
        <p:txBody>
          <a:bodyPr/>
          <a:lstStyle/>
          <a:p>
            <a:pPr>
              <a:defRPr/>
            </a:pPr>
            <a:fld id="{D57F1E4F-1CFF-5643-939E-217C01CDF565}" type="slidenum">
              <a:rPr lang="en-US"/>
              <a:t>9</a:t>
            </a:fld>
            <a:endParaRPr lang="en-US"/>
          </a:p>
        </p:txBody>
      </p:sp>
      <p:pic>
        <p:nvPicPr>
          <p:cNvPr id="7" name="Picture 5"/>
          <p:cNvPicPr>
            <a:picLocks noChangeAspect="1"/>
          </p:cNvPicPr>
          <p:nvPr/>
        </p:nvPicPr>
        <p:blipFill>
          <a:blip r:embed="rId2"/>
          <a:stretch/>
        </p:blipFill>
        <p:spPr bwMode="auto">
          <a:xfrm>
            <a:off x="921695" y="1682121"/>
            <a:ext cx="5724524" cy="4229100"/>
          </a:xfrm>
          <a:prstGeom prst="rect">
            <a:avLst/>
          </a:prstGeom>
        </p:spPr>
      </p:pic>
      <p:sp>
        <p:nvSpPr>
          <p:cNvPr id="8" name="Content Placeholder 2"/>
          <p:cNvSpPr>
            <a:spLocks/>
          </p:cNvSpPr>
          <p:nvPr/>
        </p:nvSpPr>
        <p:spPr bwMode="auto">
          <a:xfrm>
            <a:off x="1061094" y="5911222"/>
            <a:ext cx="8915400"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tr-TR"/>
              <a:t>Kod</a:t>
            </a:r>
            <a:endParaRPr lang="en-US"/>
          </a:p>
        </p:txBody>
      </p:sp>
      <p:sp>
        <p:nvSpPr>
          <p:cNvPr id="9" name="Content Placeholder 2"/>
          <p:cNvSpPr>
            <a:spLocks/>
          </p:cNvSpPr>
          <p:nvPr/>
        </p:nvSpPr>
        <p:spPr bwMode="auto">
          <a:xfrm>
            <a:off x="7115905" y="3587889"/>
            <a:ext cx="8915400" cy="3777622"/>
          </a:xfrm>
          <a:prstGeom prst="rect">
            <a:avLst/>
          </a:prstGeom>
        </p:spPr>
        <p:txBody>
          <a:bodyPr vert="horz" lIns="91440" tIns="45720" rIns="91440" bIns="45720" rtlCol="0">
            <a:normAutofit/>
          </a:bodyPr>
          <a:lstStyle>
            <a:lvl1pPr marL="342900" indent="-342900" algn="l" defTabSz="457200">
              <a:spcBef>
                <a:spcPts val="1000"/>
              </a:spcBef>
              <a:spcAft>
                <a:spcPts val="0"/>
              </a:spcAft>
              <a:buClr>
                <a:schemeClr val="accent1"/>
              </a:buClr>
              <a:buFont typeface="Wingdings 3"/>
              <a:buChar char=""/>
              <a:defRPr sz="1800">
                <a:solidFill>
                  <a:schemeClr val="tx1">
                    <a:lumMod val="75000"/>
                    <a:lumOff val="25000"/>
                  </a:schemeClr>
                </a:solidFill>
                <a:latin typeface="+mn-lt"/>
                <a:ea typeface="+mn-ea"/>
                <a:cs typeface="+mn-cs"/>
              </a:defRPr>
            </a:lvl1pPr>
            <a:lvl2pPr marL="742950" indent="-285750" algn="l" defTabSz="457200">
              <a:spcBef>
                <a:spcPts val="1000"/>
              </a:spcBef>
              <a:spcAft>
                <a:spcPts val="0"/>
              </a:spcAft>
              <a:buClr>
                <a:schemeClr val="accent1"/>
              </a:buClr>
              <a:buFont typeface="Wingdings 3"/>
              <a:buChar char=""/>
              <a:defRPr sz="1600">
                <a:solidFill>
                  <a:schemeClr val="tx1">
                    <a:lumMod val="75000"/>
                    <a:lumOff val="25000"/>
                  </a:schemeClr>
                </a:solidFill>
                <a:latin typeface="+mn-lt"/>
                <a:ea typeface="+mn-ea"/>
                <a:cs typeface="+mn-cs"/>
              </a:defRPr>
            </a:lvl2pPr>
            <a:lvl3pPr marL="1143000" indent="-228600" algn="l" defTabSz="457200">
              <a:spcBef>
                <a:spcPts val="1000"/>
              </a:spcBef>
              <a:spcAft>
                <a:spcPts val="0"/>
              </a:spcAft>
              <a:buClr>
                <a:schemeClr val="accent1"/>
              </a:buClr>
              <a:buFont typeface="Wingdings 3"/>
              <a:buChar char=""/>
              <a:defRPr sz="1400">
                <a:solidFill>
                  <a:schemeClr val="tx1">
                    <a:lumMod val="75000"/>
                    <a:lumOff val="25000"/>
                  </a:schemeClr>
                </a:solidFill>
                <a:latin typeface="+mn-lt"/>
                <a:ea typeface="+mn-ea"/>
                <a:cs typeface="+mn-cs"/>
              </a:defRPr>
            </a:lvl3pPr>
            <a:lvl4pPr marL="1600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4pPr>
            <a:lvl5pPr marL="20574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5pPr>
            <a:lvl6pPr marL="25146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6pPr>
            <a:lvl7pPr marL="29718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7pPr>
            <a:lvl8pPr marL="34290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8pPr>
            <a:lvl9pPr marL="3886200" indent="-228600" algn="l" defTabSz="457200">
              <a:spcBef>
                <a:spcPts val="1000"/>
              </a:spcBef>
              <a:spcAft>
                <a:spcPts val="0"/>
              </a:spcAft>
              <a:buClr>
                <a:schemeClr val="accent1"/>
              </a:buClr>
              <a:buFont typeface="Wingdings 3"/>
              <a:buChar char=""/>
              <a:defRPr sz="1200">
                <a:solidFill>
                  <a:schemeClr val="tx1">
                    <a:lumMod val="75000"/>
                    <a:lumOff val="25000"/>
                  </a:schemeClr>
                </a:solidFill>
                <a:latin typeface="+mn-lt"/>
                <a:ea typeface="+mn-ea"/>
                <a:cs typeface="+mn-cs"/>
              </a:defRPr>
            </a:lvl9pPr>
          </a:lstStyle>
          <a:p>
            <a:pPr>
              <a:defRPr/>
            </a:pPr>
            <a:r>
              <a:rPr lang="tr-TR"/>
              <a:t>Çıkış</a:t>
            </a:r>
            <a:endParaRPr lang="en-US"/>
          </a:p>
        </p:txBody>
      </p:sp>
      <p:pic>
        <p:nvPicPr>
          <p:cNvPr id="10" name="Picture 8"/>
          <p:cNvPicPr>
            <a:picLocks noChangeAspect="1"/>
          </p:cNvPicPr>
          <p:nvPr/>
        </p:nvPicPr>
        <p:blipFill>
          <a:blip r:embed="rId3"/>
          <a:stretch/>
        </p:blipFill>
        <p:spPr bwMode="auto">
          <a:xfrm>
            <a:off x="7115905" y="1682122"/>
            <a:ext cx="4124325" cy="15525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m="http://schemas.openxmlformats.org/officeDocument/2006/math" xmlns:w="http://schemas.openxmlformats.org/wordprocessingml/2006/main">
      <p:transition advClick="1"/>
    </mc:Fallback>
  </mc:AlternateContent>
</p:sld>
</file>

<file path=ppt/theme/theme1.xml><?xml version="1.0" encoding="utf-8"?>
<a:theme xmlns:a="http://schemas.openxmlformats.org/drawingml/2006/main" name="Duman">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Arial"/>
        <a:cs typeface="Arial"/>
      </a:majorFont>
      <a:minorFont>
        <a:latin typeface="Century Gothic"/>
        <a:ea typeface="Arial"/>
        <a:cs typeface="Arial"/>
      </a:minorFont>
    </a:fontScheme>
    <a:fmtScheme name="Wisp">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90000"/>
                <a:lumMod val="120000"/>
              </a:schemeClr>
            </a:gs>
            <a:gs pos="100000">
              <a:schemeClr val="phClr">
                <a:shade val="98000"/>
                <a:satMod val="120000"/>
                <a:lumMod val="98000"/>
              </a:schemeClr>
            </a:gs>
          </a:gsLst>
          <a:lin ang="5400000" scaled="0"/>
        </a:gradFill>
        <a:gradFill>
          <a:gsLst>
            <a:gs pos="0">
              <a:schemeClr val="phClr">
                <a:tint val="90000"/>
                <a:satMod val="92000"/>
                <a:lumMod val="120000"/>
              </a:schemeClr>
            </a:gs>
            <a:gs pos="100000">
              <a:schemeClr val="phClr">
                <a:shade val="98000"/>
                <a:satMod val="120000"/>
                <a:lumMod val="98000"/>
              </a:schemeClr>
            </a:gs>
          </a:gsLst>
          <a:path path="circle"/>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327</TotalTime>
  <Words>762</Words>
  <Application>Microsoft Office PowerPoint</Application>
  <DocSecurity>0</DocSecurity>
  <PresentationFormat>Widescreen</PresentationFormat>
  <Paragraphs>139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Duman</vt:lpstr>
      <vt:lpstr>Java’da Thread Kullanımı ve Eş Zamanlı İşlemler</vt:lpstr>
      <vt:lpstr>İçindekiler</vt:lpstr>
      <vt:lpstr>Thread ve Process kavramları nelerdir? </vt:lpstr>
      <vt:lpstr>Thread’in Process’den farkı</vt:lpstr>
      <vt:lpstr>Single Threading vs Multithreading</vt:lpstr>
      <vt:lpstr>Bir Threadin Yaşam Döngüsü</vt:lpstr>
      <vt:lpstr>Basit Thread Uygulaması – 1 </vt:lpstr>
      <vt:lpstr>Java’da Thread Kütüphanesi Metodları</vt:lpstr>
      <vt:lpstr>start() Metodu</vt:lpstr>
      <vt:lpstr>getName() Metodu</vt:lpstr>
      <vt:lpstr>getPriority() Metodu</vt:lpstr>
      <vt:lpstr>isAlive() Metodu</vt:lpstr>
      <vt:lpstr>join() Metodu</vt:lpstr>
      <vt:lpstr>run() Metodu</vt:lpstr>
      <vt:lpstr>Sleep() Metodu</vt:lpstr>
      <vt:lpstr>Farklı bir nesneden Thread çağırımı</vt:lpstr>
      <vt:lpstr>Sonuç</vt:lpstr>
      <vt:lpstr>Kaynaklar</vt:lpstr>
      <vt:lpstr>İlginiz için teşekkürler…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Soyutlama Nedir?</dc:title>
  <dc:subject/>
  <dc:creator>İsmail KIRBAŞ</dc:creator>
  <cp:keywords/>
  <dc:description/>
  <cp:lastModifiedBy>Deniz Eryılmaz</cp:lastModifiedBy>
  <cp:revision>113</cp:revision>
  <dcterms:created xsi:type="dcterms:W3CDTF">2020-04-15T07:57:29Z</dcterms:created>
  <dcterms:modified xsi:type="dcterms:W3CDTF">2021-06-12T09:19:47Z</dcterms:modified>
  <cp:category/>
  <dc:identifier/>
  <cp:contentStatus/>
  <dc:language/>
  <cp:version/>
</cp:coreProperties>
</file>