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81" r:id="rId5"/>
    <p:sldId id="279" r:id="rId6"/>
    <p:sldId id="280" r:id="rId7"/>
    <p:sldId id="273" r:id="rId8"/>
    <p:sldId id="282" r:id="rId9"/>
    <p:sldId id="286" r:id="rId10"/>
    <p:sldId id="290" r:id="rId11"/>
    <p:sldId id="277" r:id="rId12"/>
    <p:sldId id="284" r:id="rId13"/>
    <p:sldId id="291" r:id="rId14"/>
    <p:sldId id="275" r:id="rId15"/>
    <p:sldId id="285" r:id="rId16"/>
    <p:sldId id="292" r:id="rId17"/>
    <p:sldId id="269" r:id="rId18"/>
    <p:sldId id="270" r:id="rId19"/>
    <p:sldId id="259" r:id="rId20"/>
    <p:sldId id="287" r:id="rId21"/>
    <p:sldId id="293" r:id="rId22"/>
    <p:sldId id="26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22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1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7023D9-619C-4B62-BA04-6053D79C5BE6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tr-TR"/>
        </a:p>
      </dgm:t>
    </dgm:pt>
    <dgm:pt modelId="{5FCE475D-1EE8-48C9-B8AC-0A1245307E42}">
      <dgm:prSet phldrT="[Metin]"/>
      <dgm:spPr/>
      <dgm:t>
        <a:bodyPr/>
        <a:lstStyle/>
        <a:p>
          <a:r>
            <a:rPr lang="tr-TR" dirty="0"/>
            <a:t>Java Paketler</a:t>
          </a:r>
        </a:p>
      </dgm:t>
    </dgm:pt>
    <dgm:pt modelId="{57D329DE-9479-4261-B2E4-E4E09BAFE476}" type="parTrans" cxnId="{CFE8BBF1-BE52-4502-B350-926A888B6EF6}">
      <dgm:prSet/>
      <dgm:spPr/>
      <dgm:t>
        <a:bodyPr/>
        <a:lstStyle/>
        <a:p>
          <a:endParaRPr lang="tr-TR"/>
        </a:p>
      </dgm:t>
    </dgm:pt>
    <dgm:pt modelId="{EA157420-C211-4706-ACAC-22EC70920A47}" type="sibTrans" cxnId="{CFE8BBF1-BE52-4502-B350-926A888B6EF6}">
      <dgm:prSet/>
      <dgm:spPr/>
      <dgm:t>
        <a:bodyPr/>
        <a:lstStyle/>
        <a:p>
          <a:endParaRPr lang="tr-TR"/>
        </a:p>
      </dgm:t>
    </dgm:pt>
    <dgm:pt modelId="{AEE378BF-A4CE-4D02-A021-DAD460B0D477}">
      <dgm:prSet phldrT="[Metin]"/>
      <dgm:spPr/>
      <dgm:t>
        <a:bodyPr/>
        <a:lstStyle/>
        <a:p>
          <a:r>
            <a:rPr lang="tr-TR" dirty="0"/>
            <a:t>Yerleşik paketler</a:t>
          </a:r>
        </a:p>
      </dgm:t>
    </dgm:pt>
    <dgm:pt modelId="{80A76123-D9AB-4093-A15A-C244D072BAC7}" type="parTrans" cxnId="{869FD811-B76C-4869-906B-711AC93769D7}">
      <dgm:prSet/>
      <dgm:spPr/>
      <dgm:t>
        <a:bodyPr/>
        <a:lstStyle/>
        <a:p>
          <a:endParaRPr lang="tr-TR"/>
        </a:p>
      </dgm:t>
    </dgm:pt>
    <dgm:pt modelId="{BAF22E4B-4D0B-43EE-AD36-7D3DB0DCC298}" type="sibTrans" cxnId="{869FD811-B76C-4869-906B-711AC93769D7}">
      <dgm:prSet/>
      <dgm:spPr/>
      <dgm:t>
        <a:bodyPr/>
        <a:lstStyle/>
        <a:p>
          <a:endParaRPr lang="tr-TR"/>
        </a:p>
      </dgm:t>
    </dgm:pt>
    <dgm:pt modelId="{1E23542C-A7B2-475F-A98E-658C47221C0C}">
      <dgm:prSet phldrT="[Metin]"/>
      <dgm:spPr/>
      <dgm:t>
        <a:bodyPr/>
        <a:lstStyle/>
        <a:p>
          <a:r>
            <a:rPr lang="tr-TR" dirty="0" err="1"/>
            <a:t>lang</a:t>
          </a:r>
          <a:endParaRPr lang="tr-TR" dirty="0"/>
        </a:p>
      </dgm:t>
    </dgm:pt>
    <dgm:pt modelId="{BABEDAE2-076B-464D-B2A8-C0EC4A8331A6}" type="parTrans" cxnId="{2B21C09D-F23B-4805-9850-AA072C5D05BA}">
      <dgm:prSet/>
      <dgm:spPr/>
      <dgm:t>
        <a:bodyPr/>
        <a:lstStyle/>
        <a:p>
          <a:endParaRPr lang="tr-TR"/>
        </a:p>
      </dgm:t>
    </dgm:pt>
    <dgm:pt modelId="{5C251895-E2D4-4288-86A3-3EFD1A15A81C}" type="sibTrans" cxnId="{2B21C09D-F23B-4805-9850-AA072C5D05BA}">
      <dgm:prSet/>
      <dgm:spPr/>
      <dgm:t>
        <a:bodyPr/>
        <a:lstStyle/>
        <a:p>
          <a:endParaRPr lang="tr-TR"/>
        </a:p>
      </dgm:t>
    </dgm:pt>
    <dgm:pt modelId="{E5987270-3CB5-4703-8DEC-E592BC217188}">
      <dgm:prSet phldrT="[Metin]"/>
      <dgm:spPr/>
      <dgm:t>
        <a:bodyPr/>
        <a:lstStyle/>
        <a:p>
          <a:r>
            <a:rPr lang="tr-TR" dirty="0" err="1"/>
            <a:t>util</a:t>
          </a:r>
          <a:endParaRPr lang="tr-TR" dirty="0"/>
        </a:p>
      </dgm:t>
    </dgm:pt>
    <dgm:pt modelId="{106687A0-BCC2-4688-907F-386805357517}" type="parTrans" cxnId="{8BC30ED0-45A4-4B3A-9B5D-60FB5270730A}">
      <dgm:prSet/>
      <dgm:spPr/>
      <dgm:t>
        <a:bodyPr/>
        <a:lstStyle/>
        <a:p>
          <a:endParaRPr lang="tr-TR"/>
        </a:p>
      </dgm:t>
    </dgm:pt>
    <dgm:pt modelId="{BE156E74-08FF-4534-86D9-B7D0CF95CC2D}" type="sibTrans" cxnId="{8BC30ED0-45A4-4B3A-9B5D-60FB5270730A}">
      <dgm:prSet/>
      <dgm:spPr/>
      <dgm:t>
        <a:bodyPr/>
        <a:lstStyle/>
        <a:p>
          <a:endParaRPr lang="tr-TR"/>
        </a:p>
      </dgm:t>
    </dgm:pt>
    <dgm:pt modelId="{EC185B85-4AEC-41E8-A5D5-7410D51F50BE}">
      <dgm:prSet phldrT="[Metin]"/>
      <dgm:spPr/>
      <dgm:t>
        <a:bodyPr/>
        <a:lstStyle/>
        <a:p>
          <a:r>
            <a:rPr lang="tr-TR" dirty="0"/>
            <a:t>Kullanıcı tarafından oluşturulmuş paketler</a:t>
          </a:r>
        </a:p>
      </dgm:t>
    </dgm:pt>
    <dgm:pt modelId="{A52088B5-5BBF-405A-94EF-ACAB95D04B2D}" type="parTrans" cxnId="{61C0A0AD-3566-497B-87E9-09A2D246C496}">
      <dgm:prSet/>
      <dgm:spPr/>
      <dgm:t>
        <a:bodyPr/>
        <a:lstStyle/>
        <a:p>
          <a:endParaRPr lang="tr-TR"/>
        </a:p>
      </dgm:t>
    </dgm:pt>
    <dgm:pt modelId="{35F3EB81-E365-47E6-8F22-E764ECA253C2}" type="sibTrans" cxnId="{61C0A0AD-3566-497B-87E9-09A2D246C496}">
      <dgm:prSet/>
      <dgm:spPr/>
      <dgm:t>
        <a:bodyPr/>
        <a:lstStyle/>
        <a:p>
          <a:endParaRPr lang="tr-TR"/>
        </a:p>
      </dgm:t>
    </dgm:pt>
    <dgm:pt modelId="{E027DD02-DD43-40D4-95E6-D61955EDF6DB}">
      <dgm:prSet phldrT="[Metin]"/>
      <dgm:spPr/>
      <dgm:t>
        <a:bodyPr/>
        <a:lstStyle/>
        <a:p>
          <a:r>
            <a:rPr lang="tr-TR" dirty="0" err="1"/>
            <a:t>io</a:t>
          </a:r>
          <a:endParaRPr lang="tr-TR" dirty="0"/>
        </a:p>
      </dgm:t>
    </dgm:pt>
    <dgm:pt modelId="{028999B7-7448-4089-9C0A-6877E80C87F9}" type="parTrans" cxnId="{9D34E5B1-18E4-4854-8E46-99AF05D4CBCB}">
      <dgm:prSet/>
      <dgm:spPr/>
      <dgm:t>
        <a:bodyPr/>
        <a:lstStyle/>
        <a:p>
          <a:endParaRPr lang="tr-TR"/>
        </a:p>
      </dgm:t>
    </dgm:pt>
    <dgm:pt modelId="{C8685EB1-C7B1-470F-955E-1363342A2A6F}" type="sibTrans" cxnId="{9D34E5B1-18E4-4854-8E46-99AF05D4CBCB}">
      <dgm:prSet/>
      <dgm:spPr/>
      <dgm:t>
        <a:bodyPr/>
        <a:lstStyle/>
        <a:p>
          <a:endParaRPr lang="tr-TR"/>
        </a:p>
      </dgm:t>
    </dgm:pt>
    <dgm:pt modelId="{75D7257E-522C-4A08-809F-68A602DFC142}">
      <dgm:prSet phldrT="[Metin]"/>
      <dgm:spPr/>
      <dgm:t>
        <a:bodyPr/>
        <a:lstStyle/>
        <a:p>
          <a:r>
            <a:rPr lang="tr-TR" dirty="0" err="1"/>
            <a:t>awt</a:t>
          </a:r>
          <a:endParaRPr lang="tr-TR" dirty="0"/>
        </a:p>
      </dgm:t>
    </dgm:pt>
    <dgm:pt modelId="{23B9F0E5-0112-4797-AE18-70F32683F39C}" type="parTrans" cxnId="{DC4A4BD0-ED36-459C-8B9B-7D97B83D0704}">
      <dgm:prSet/>
      <dgm:spPr/>
      <dgm:t>
        <a:bodyPr/>
        <a:lstStyle/>
        <a:p>
          <a:endParaRPr lang="tr-TR"/>
        </a:p>
      </dgm:t>
    </dgm:pt>
    <dgm:pt modelId="{AEA22049-F271-4D33-B187-7F7ABF338F2E}" type="sibTrans" cxnId="{DC4A4BD0-ED36-459C-8B9B-7D97B83D0704}">
      <dgm:prSet/>
      <dgm:spPr/>
      <dgm:t>
        <a:bodyPr/>
        <a:lstStyle/>
        <a:p>
          <a:endParaRPr lang="tr-TR"/>
        </a:p>
      </dgm:t>
    </dgm:pt>
    <dgm:pt modelId="{05C13AA7-5EB9-4389-8C80-34F05DB47792}">
      <dgm:prSet phldrT="[Metin]"/>
      <dgm:spPr/>
      <dgm:t>
        <a:bodyPr/>
        <a:lstStyle/>
        <a:p>
          <a:r>
            <a:rPr lang="tr-TR" dirty="0" err="1"/>
            <a:t>applet</a:t>
          </a:r>
          <a:endParaRPr lang="tr-TR" dirty="0"/>
        </a:p>
      </dgm:t>
    </dgm:pt>
    <dgm:pt modelId="{C5403E56-997B-4377-AB73-C0B39445484C}" type="parTrans" cxnId="{5E453FD3-8A8A-4A83-8D7C-11EFDC04F4D1}">
      <dgm:prSet/>
      <dgm:spPr/>
      <dgm:t>
        <a:bodyPr/>
        <a:lstStyle/>
        <a:p>
          <a:endParaRPr lang="tr-TR"/>
        </a:p>
      </dgm:t>
    </dgm:pt>
    <dgm:pt modelId="{862124F9-76B7-42C9-B42D-765255FF41B6}" type="sibTrans" cxnId="{5E453FD3-8A8A-4A83-8D7C-11EFDC04F4D1}">
      <dgm:prSet/>
      <dgm:spPr/>
      <dgm:t>
        <a:bodyPr/>
        <a:lstStyle/>
        <a:p>
          <a:endParaRPr lang="tr-TR"/>
        </a:p>
      </dgm:t>
    </dgm:pt>
    <dgm:pt modelId="{8B23AF86-8267-4B31-95C7-15DF9296EBE1}">
      <dgm:prSet phldrT="[Metin]"/>
      <dgm:spPr/>
      <dgm:t>
        <a:bodyPr/>
        <a:lstStyle/>
        <a:p>
          <a:r>
            <a:rPr lang="tr-TR" dirty="0"/>
            <a:t>…</a:t>
          </a:r>
        </a:p>
      </dgm:t>
    </dgm:pt>
    <dgm:pt modelId="{8C9F39E0-B14D-43FC-92B4-8A461C1FBFC6}" type="parTrans" cxnId="{57845E3A-DB67-4E9C-9955-40F6494C6BD3}">
      <dgm:prSet/>
      <dgm:spPr/>
      <dgm:t>
        <a:bodyPr/>
        <a:lstStyle/>
        <a:p>
          <a:endParaRPr lang="tr-TR"/>
        </a:p>
      </dgm:t>
    </dgm:pt>
    <dgm:pt modelId="{FBB56DF8-C022-4439-B43A-72C30C215B26}" type="sibTrans" cxnId="{57845E3A-DB67-4E9C-9955-40F6494C6BD3}">
      <dgm:prSet/>
      <dgm:spPr/>
      <dgm:t>
        <a:bodyPr/>
        <a:lstStyle/>
        <a:p>
          <a:endParaRPr lang="tr-TR"/>
        </a:p>
      </dgm:t>
    </dgm:pt>
    <dgm:pt modelId="{9F62C12F-A5C2-4B02-8097-93771EB77767}" type="pres">
      <dgm:prSet presAssocID="{217023D9-619C-4B62-BA04-6053D79C5BE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2C8D400-7978-43C5-95A6-58EA919C2962}" type="pres">
      <dgm:prSet presAssocID="{5FCE475D-1EE8-48C9-B8AC-0A1245307E42}" presName="hierRoot1" presStyleCnt="0">
        <dgm:presLayoutVars>
          <dgm:hierBranch val="init"/>
        </dgm:presLayoutVars>
      </dgm:prSet>
      <dgm:spPr/>
    </dgm:pt>
    <dgm:pt modelId="{5CBD2552-EF9B-44C6-84F4-4CB4988C6FBB}" type="pres">
      <dgm:prSet presAssocID="{5FCE475D-1EE8-48C9-B8AC-0A1245307E42}" presName="rootComposite1" presStyleCnt="0"/>
      <dgm:spPr/>
    </dgm:pt>
    <dgm:pt modelId="{F847FE19-2A22-4DAA-8DDC-297C0C1BE53D}" type="pres">
      <dgm:prSet presAssocID="{5FCE475D-1EE8-48C9-B8AC-0A1245307E42}" presName="rootText1" presStyleLbl="node0" presStyleIdx="0" presStyleCnt="1">
        <dgm:presLayoutVars>
          <dgm:chPref val="3"/>
        </dgm:presLayoutVars>
      </dgm:prSet>
      <dgm:spPr/>
    </dgm:pt>
    <dgm:pt modelId="{3AED86D0-1AE2-458E-A03A-1D794C5378ED}" type="pres">
      <dgm:prSet presAssocID="{5FCE475D-1EE8-48C9-B8AC-0A1245307E42}" presName="rootConnector1" presStyleLbl="node1" presStyleIdx="0" presStyleCnt="0"/>
      <dgm:spPr/>
    </dgm:pt>
    <dgm:pt modelId="{BBAF493D-625D-4F55-9478-D40017B90A8B}" type="pres">
      <dgm:prSet presAssocID="{5FCE475D-1EE8-48C9-B8AC-0A1245307E42}" presName="hierChild2" presStyleCnt="0"/>
      <dgm:spPr/>
    </dgm:pt>
    <dgm:pt modelId="{CC236BB9-44F8-43A3-9291-B7A4FCDBA90C}" type="pres">
      <dgm:prSet presAssocID="{80A76123-D9AB-4093-A15A-C244D072BAC7}" presName="Name37" presStyleLbl="parChTrans1D2" presStyleIdx="0" presStyleCnt="2"/>
      <dgm:spPr/>
    </dgm:pt>
    <dgm:pt modelId="{E7F0CA1F-2B4B-43E0-AF7A-FAABF5F20524}" type="pres">
      <dgm:prSet presAssocID="{AEE378BF-A4CE-4D02-A021-DAD460B0D477}" presName="hierRoot2" presStyleCnt="0">
        <dgm:presLayoutVars>
          <dgm:hierBranch val="init"/>
        </dgm:presLayoutVars>
      </dgm:prSet>
      <dgm:spPr/>
    </dgm:pt>
    <dgm:pt modelId="{7EC74FE4-2CEF-44AF-9883-1953917B2FE0}" type="pres">
      <dgm:prSet presAssocID="{AEE378BF-A4CE-4D02-A021-DAD460B0D477}" presName="rootComposite" presStyleCnt="0"/>
      <dgm:spPr/>
    </dgm:pt>
    <dgm:pt modelId="{41C03575-DE16-4DE7-9DA6-67D6A7659236}" type="pres">
      <dgm:prSet presAssocID="{AEE378BF-A4CE-4D02-A021-DAD460B0D477}" presName="rootText" presStyleLbl="node2" presStyleIdx="0" presStyleCnt="2" custScaleX="144043" custScaleY="147242">
        <dgm:presLayoutVars>
          <dgm:chPref val="3"/>
        </dgm:presLayoutVars>
      </dgm:prSet>
      <dgm:spPr/>
    </dgm:pt>
    <dgm:pt modelId="{E531A5BF-558C-41B6-B7A0-366F3A49B813}" type="pres">
      <dgm:prSet presAssocID="{AEE378BF-A4CE-4D02-A021-DAD460B0D477}" presName="rootConnector" presStyleLbl="node2" presStyleIdx="0" presStyleCnt="2"/>
      <dgm:spPr/>
    </dgm:pt>
    <dgm:pt modelId="{7B7F0618-0846-44C6-9832-B1CDB12DCF96}" type="pres">
      <dgm:prSet presAssocID="{AEE378BF-A4CE-4D02-A021-DAD460B0D477}" presName="hierChild4" presStyleCnt="0"/>
      <dgm:spPr/>
    </dgm:pt>
    <dgm:pt modelId="{7755FA45-14DD-45EE-80F4-D34F0C8DC217}" type="pres">
      <dgm:prSet presAssocID="{BABEDAE2-076B-464D-B2A8-C0EC4A8331A6}" presName="Name37" presStyleLbl="parChTrans1D3" presStyleIdx="0" presStyleCnt="6"/>
      <dgm:spPr/>
    </dgm:pt>
    <dgm:pt modelId="{DE9726E4-AFF4-49C5-90BA-DE870E51143E}" type="pres">
      <dgm:prSet presAssocID="{1E23542C-A7B2-475F-A98E-658C47221C0C}" presName="hierRoot2" presStyleCnt="0">
        <dgm:presLayoutVars>
          <dgm:hierBranch val="init"/>
        </dgm:presLayoutVars>
      </dgm:prSet>
      <dgm:spPr/>
    </dgm:pt>
    <dgm:pt modelId="{98FB72D7-7A5C-4186-AC8E-A35F7D6D793E}" type="pres">
      <dgm:prSet presAssocID="{1E23542C-A7B2-475F-A98E-658C47221C0C}" presName="rootComposite" presStyleCnt="0"/>
      <dgm:spPr/>
    </dgm:pt>
    <dgm:pt modelId="{352E2AFB-60DB-484D-AD3D-9A55F79923A4}" type="pres">
      <dgm:prSet presAssocID="{1E23542C-A7B2-475F-A98E-658C47221C0C}" presName="rootText" presStyleLbl="node3" presStyleIdx="0" presStyleCnt="6">
        <dgm:presLayoutVars>
          <dgm:chPref val="3"/>
        </dgm:presLayoutVars>
      </dgm:prSet>
      <dgm:spPr/>
    </dgm:pt>
    <dgm:pt modelId="{E82014C8-6870-4121-A74C-518544B8F23D}" type="pres">
      <dgm:prSet presAssocID="{1E23542C-A7B2-475F-A98E-658C47221C0C}" presName="rootConnector" presStyleLbl="node3" presStyleIdx="0" presStyleCnt="6"/>
      <dgm:spPr/>
    </dgm:pt>
    <dgm:pt modelId="{590D6978-ABFD-4123-8C91-7ABC8A7440D7}" type="pres">
      <dgm:prSet presAssocID="{1E23542C-A7B2-475F-A98E-658C47221C0C}" presName="hierChild4" presStyleCnt="0"/>
      <dgm:spPr/>
    </dgm:pt>
    <dgm:pt modelId="{5A47532F-B171-4C03-A667-03C261E3169A}" type="pres">
      <dgm:prSet presAssocID="{1E23542C-A7B2-475F-A98E-658C47221C0C}" presName="hierChild5" presStyleCnt="0"/>
      <dgm:spPr/>
    </dgm:pt>
    <dgm:pt modelId="{2040E632-332F-489F-BD09-29A1B35AAA21}" type="pres">
      <dgm:prSet presAssocID="{106687A0-BCC2-4688-907F-386805357517}" presName="Name37" presStyleLbl="parChTrans1D3" presStyleIdx="1" presStyleCnt="6"/>
      <dgm:spPr/>
    </dgm:pt>
    <dgm:pt modelId="{E3DF244A-0C2A-4F87-A7EA-6DD7297429B0}" type="pres">
      <dgm:prSet presAssocID="{E5987270-3CB5-4703-8DEC-E592BC217188}" presName="hierRoot2" presStyleCnt="0">
        <dgm:presLayoutVars>
          <dgm:hierBranch val="init"/>
        </dgm:presLayoutVars>
      </dgm:prSet>
      <dgm:spPr/>
    </dgm:pt>
    <dgm:pt modelId="{98225D77-79D7-4801-B6E0-DDBAE2553A7D}" type="pres">
      <dgm:prSet presAssocID="{E5987270-3CB5-4703-8DEC-E592BC217188}" presName="rootComposite" presStyleCnt="0"/>
      <dgm:spPr/>
    </dgm:pt>
    <dgm:pt modelId="{57F55651-12CD-41F1-9438-765CB29FF7CC}" type="pres">
      <dgm:prSet presAssocID="{E5987270-3CB5-4703-8DEC-E592BC217188}" presName="rootText" presStyleLbl="node3" presStyleIdx="1" presStyleCnt="6">
        <dgm:presLayoutVars>
          <dgm:chPref val="3"/>
        </dgm:presLayoutVars>
      </dgm:prSet>
      <dgm:spPr/>
    </dgm:pt>
    <dgm:pt modelId="{EDEB1199-AED6-45FB-964F-4FAFA5C380EB}" type="pres">
      <dgm:prSet presAssocID="{E5987270-3CB5-4703-8DEC-E592BC217188}" presName="rootConnector" presStyleLbl="node3" presStyleIdx="1" presStyleCnt="6"/>
      <dgm:spPr/>
    </dgm:pt>
    <dgm:pt modelId="{9C7CB9D3-4DB1-44D5-9CDB-074B284FF0B4}" type="pres">
      <dgm:prSet presAssocID="{E5987270-3CB5-4703-8DEC-E592BC217188}" presName="hierChild4" presStyleCnt="0"/>
      <dgm:spPr/>
    </dgm:pt>
    <dgm:pt modelId="{9444D4CB-8F97-4B3B-A8B5-20BABB1E00B3}" type="pres">
      <dgm:prSet presAssocID="{E5987270-3CB5-4703-8DEC-E592BC217188}" presName="hierChild5" presStyleCnt="0"/>
      <dgm:spPr/>
    </dgm:pt>
    <dgm:pt modelId="{2D39CFF4-AF9A-413B-A568-C6F84F74607C}" type="pres">
      <dgm:prSet presAssocID="{028999B7-7448-4089-9C0A-6877E80C87F9}" presName="Name37" presStyleLbl="parChTrans1D3" presStyleIdx="2" presStyleCnt="6"/>
      <dgm:spPr/>
    </dgm:pt>
    <dgm:pt modelId="{74250650-57E9-46A5-A928-24DD2AB27967}" type="pres">
      <dgm:prSet presAssocID="{E027DD02-DD43-40D4-95E6-D61955EDF6DB}" presName="hierRoot2" presStyleCnt="0">
        <dgm:presLayoutVars>
          <dgm:hierBranch val="init"/>
        </dgm:presLayoutVars>
      </dgm:prSet>
      <dgm:spPr/>
    </dgm:pt>
    <dgm:pt modelId="{D82BEF86-EAC0-46A1-AA03-9C36609A68EF}" type="pres">
      <dgm:prSet presAssocID="{E027DD02-DD43-40D4-95E6-D61955EDF6DB}" presName="rootComposite" presStyleCnt="0"/>
      <dgm:spPr/>
    </dgm:pt>
    <dgm:pt modelId="{90D0C567-ED01-4BC9-A8A9-CBD30DED3B4D}" type="pres">
      <dgm:prSet presAssocID="{E027DD02-DD43-40D4-95E6-D61955EDF6DB}" presName="rootText" presStyleLbl="node3" presStyleIdx="2" presStyleCnt="6">
        <dgm:presLayoutVars>
          <dgm:chPref val="3"/>
        </dgm:presLayoutVars>
      </dgm:prSet>
      <dgm:spPr/>
    </dgm:pt>
    <dgm:pt modelId="{100494FD-AF02-405F-A61D-828D7C0F2D84}" type="pres">
      <dgm:prSet presAssocID="{E027DD02-DD43-40D4-95E6-D61955EDF6DB}" presName="rootConnector" presStyleLbl="node3" presStyleIdx="2" presStyleCnt="6"/>
      <dgm:spPr/>
    </dgm:pt>
    <dgm:pt modelId="{B69DB768-D95C-4AF9-926F-4968079CAEC9}" type="pres">
      <dgm:prSet presAssocID="{E027DD02-DD43-40D4-95E6-D61955EDF6DB}" presName="hierChild4" presStyleCnt="0"/>
      <dgm:spPr/>
    </dgm:pt>
    <dgm:pt modelId="{37610C3D-A715-40A9-A599-EA1315D5C857}" type="pres">
      <dgm:prSet presAssocID="{E027DD02-DD43-40D4-95E6-D61955EDF6DB}" presName="hierChild5" presStyleCnt="0"/>
      <dgm:spPr/>
    </dgm:pt>
    <dgm:pt modelId="{58C6B685-9787-484D-A9B0-6CBFD922C512}" type="pres">
      <dgm:prSet presAssocID="{23B9F0E5-0112-4797-AE18-70F32683F39C}" presName="Name37" presStyleLbl="parChTrans1D3" presStyleIdx="3" presStyleCnt="6"/>
      <dgm:spPr/>
    </dgm:pt>
    <dgm:pt modelId="{7018C10D-9916-4BE1-AFC7-779F7E0BA0E2}" type="pres">
      <dgm:prSet presAssocID="{75D7257E-522C-4A08-809F-68A602DFC142}" presName="hierRoot2" presStyleCnt="0">
        <dgm:presLayoutVars>
          <dgm:hierBranch val="init"/>
        </dgm:presLayoutVars>
      </dgm:prSet>
      <dgm:spPr/>
    </dgm:pt>
    <dgm:pt modelId="{CD9F66D9-EE08-4D55-9A3A-300C6AAB8FF8}" type="pres">
      <dgm:prSet presAssocID="{75D7257E-522C-4A08-809F-68A602DFC142}" presName="rootComposite" presStyleCnt="0"/>
      <dgm:spPr/>
    </dgm:pt>
    <dgm:pt modelId="{9DD16EA3-F605-47D0-A42C-306EE39DEADD}" type="pres">
      <dgm:prSet presAssocID="{75D7257E-522C-4A08-809F-68A602DFC142}" presName="rootText" presStyleLbl="node3" presStyleIdx="3" presStyleCnt="6">
        <dgm:presLayoutVars>
          <dgm:chPref val="3"/>
        </dgm:presLayoutVars>
      </dgm:prSet>
      <dgm:spPr/>
    </dgm:pt>
    <dgm:pt modelId="{B523535B-3F80-4D32-A581-50B6754C13D4}" type="pres">
      <dgm:prSet presAssocID="{75D7257E-522C-4A08-809F-68A602DFC142}" presName="rootConnector" presStyleLbl="node3" presStyleIdx="3" presStyleCnt="6"/>
      <dgm:spPr/>
    </dgm:pt>
    <dgm:pt modelId="{30810950-C1A4-439C-83F3-A0878E2A0CDF}" type="pres">
      <dgm:prSet presAssocID="{75D7257E-522C-4A08-809F-68A602DFC142}" presName="hierChild4" presStyleCnt="0"/>
      <dgm:spPr/>
    </dgm:pt>
    <dgm:pt modelId="{6FB87E8A-F2DF-4C87-BB8F-93096DC8C223}" type="pres">
      <dgm:prSet presAssocID="{75D7257E-522C-4A08-809F-68A602DFC142}" presName="hierChild5" presStyleCnt="0"/>
      <dgm:spPr/>
    </dgm:pt>
    <dgm:pt modelId="{4E620332-5AAF-433C-A269-2720ED7CD2E9}" type="pres">
      <dgm:prSet presAssocID="{C5403E56-997B-4377-AB73-C0B39445484C}" presName="Name37" presStyleLbl="parChTrans1D3" presStyleIdx="4" presStyleCnt="6"/>
      <dgm:spPr/>
    </dgm:pt>
    <dgm:pt modelId="{1CBE3E32-30CD-4CE1-819F-AF796809F943}" type="pres">
      <dgm:prSet presAssocID="{05C13AA7-5EB9-4389-8C80-34F05DB47792}" presName="hierRoot2" presStyleCnt="0">
        <dgm:presLayoutVars>
          <dgm:hierBranch val="init"/>
        </dgm:presLayoutVars>
      </dgm:prSet>
      <dgm:spPr/>
    </dgm:pt>
    <dgm:pt modelId="{CAF06F92-4EFD-49BF-8A84-173C0DC96076}" type="pres">
      <dgm:prSet presAssocID="{05C13AA7-5EB9-4389-8C80-34F05DB47792}" presName="rootComposite" presStyleCnt="0"/>
      <dgm:spPr/>
    </dgm:pt>
    <dgm:pt modelId="{D3389972-DEE7-4D6B-BFC3-3101E3B5F459}" type="pres">
      <dgm:prSet presAssocID="{05C13AA7-5EB9-4389-8C80-34F05DB47792}" presName="rootText" presStyleLbl="node3" presStyleIdx="4" presStyleCnt="6">
        <dgm:presLayoutVars>
          <dgm:chPref val="3"/>
        </dgm:presLayoutVars>
      </dgm:prSet>
      <dgm:spPr/>
    </dgm:pt>
    <dgm:pt modelId="{A30739B5-B067-4B19-9AB0-D556C17C6705}" type="pres">
      <dgm:prSet presAssocID="{05C13AA7-5EB9-4389-8C80-34F05DB47792}" presName="rootConnector" presStyleLbl="node3" presStyleIdx="4" presStyleCnt="6"/>
      <dgm:spPr/>
    </dgm:pt>
    <dgm:pt modelId="{12C276A3-896E-4131-99A2-69EE5DC66350}" type="pres">
      <dgm:prSet presAssocID="{05C13AA7-5EB9-4389-8C80-34F05DB47792}" presName="hierChild4" presStyleCnt="0"/>
      <dgm:spPr/>
    </dgm:pt>
    <dgm:pt modelId="{5F815395-1AAC-4EDD-8B4A-BE5450D79E59}" type="pres">
      <dgm:prSet presAssocID="{05C13AA7-5EB9-4389-8C80-34F05DB47792}" presName="hierChild5" presStyleCnt="0"/>
      <dgm:spPr/>
    </dgm:pt>
    <dgm:pt modelId="{FB5E31B7-0ADC-4A97-A205-B1B7200CCA0D}" type="pres">
      <dgm:prSet presAssocID="{8C9F39E0-B14D-43FC-92B4-8A461C1FBFC6}" presName="Name37" presStyleLbl="parChTrans1D3" presStyleIdx="5" presStyleCnt="6"/>
      <dgm:spPr/>
    </dgm:pt>
    <dgm:pt modelId="{05C17D67-FC58-4560-9185-0FB72B021F88}" type="pres">
      <dgm:prSet presAssocID="{8B23AF86-8267-4B31-95C7-15DF9296EBE1}" presName="hierRoot2" presStyleCnt="0">
        <dgm:presLayoutVars>
          <dgm:hierBranch val="init"/>
        </dgm:presLayoutVars>
      </dgm:prSet>
      <dgm:spPr/>
    </dgm:pt>
    <dgm:pt modelId="{2576D4EA-7B77-4749-AEC9-35B507C640E0}" type="pres">
      <dgm:prSet presAssocID="{8B23AF86-8267-4B31-95C7-15DF9296EBE1}" presName="rootComposite" presStyleCnt="0"/>
      <dgm:spPr/>
    </dgm:pt>
    <dgm:pt modelId="{02C88961-060D-4985-B4A0-5C31AAADC283}" type="pres">
      <dgm:prSet presAssocID="{8B23AF86-8267-4B31-95C7-15DF9296EBE1}" presName="rootText" presStyleLbl="node3" presStyleIdx="5" presStyleCnt="6">
        <dgm:presLayoutVars>
          <dgm:chPref val="3"/>
        </dgm:presLayoutVars>
      </dgm:prSet>
      <dgm:spPr/>
    </dgm:pt>
    <dgm:pt modelId="{3DF694FA-A349-453B-BAD1-CFA3DBD9A206}" type="pres">
      <dgm:prSet presAssocID="{8B23AF86-8267-4B31-95C7-15DF9296EBE1}" presName="rootConnector" presStyleLbl="node3" presStyleIdx="5" presStyleCnt="6"/>
      <dgm:spPr/>
    </dgm:pt>
    <dgm:pt modelId="{433BC2D8-9BFD-48C9-9393-DD4B03863B57}" type="pres">
      <dgm:prSet presAssocID="{8B23AF86-8267-4B31-95C7-15DF9296EBE1}" presName="hierChild4" presStyleCnt="0"/>
      <dgm:spPr/>
    </dgm:pt>
    <dgm:pt modelId="{2DDE30DE-06E3-44AB-AC30-9A52C26A4175}" type="pres">
      <dgm:prSet presAssocID="{8B23AF86-8267-4B31-95C7-15DF9296EBE1}" presName="hierChild5" presStyleCnt="0"/>
      <dgm:spPr/>
    </dgm:pt>
    <dgm:pt modelId="{BA7D627E-EED9-43EE-BD51-D12CAD0299D7}" type="pres">
      <dgm:prSet presAssocID="{AEE378BF-A4CE-4D02-A021-DAD460B0D477}" presName="hierChild5" presStyleCnt="0"/>
      <dgm:spPr/>
    </dgm:pt>
    <dgm:pt modelId="{22DBD8E4-5E12-4D7F-8504-D4D37B4D3C1D}" type="pres">
      <dgm:prSet presAssocID="{A52088B5-5BBF-405A-94EF-ACAB95D04B2D}" presName="Name37" presStyleLbl="parChTrans1D2" presStyleIdx="1" presStyleCnt="2"/>
      <dgm:spPr/>
    </dgm:pt>
    <dgm:pt modelId="{3F4F1877-A9C4-4C7B-8F7B-0C636B4282F7}" type="pres">
      <dgm:prSet presAssocID="{EC185B85-4AEC-41E8-A5D5-7410D51F50BE}" presName="hierRoot2" presStyleCnt="0">
        <dgm:presLayoutVars>
          <dgm:hierBranch val="init"/>
        </dgm:presLayoutVars>
      </dgm:prSet>
      <dgm:spPr/>
    </dgm:pt>
    <dgm:pt modelId="{E698DBEB-AE5C-4C05-B799-9586C0D0583C}" type="pres">
      <dgm:prSet presAssocID="{EC185B85-4AEC-41E8-A5D5-7410D51F50BE}" presName="rootComposite" presStyleCnt="0"/>
      <dgm:spPr/>
    </dgm:pt>
    <dgm:pt modelId="{7A98614D-BDA5-4D2A-BE5B-BD3CF9B89873}" type="pres">
      <dgm:prSet presAssocID="{EC185B85-4AEC-41E8-A5D5-7410D51F50BE}" presName="rootText" presStyleLbl="node2" presStyleIdx="1" presStyleCnt="2" custScaleX="157988" custScaleY="128871" custLinFactNeighborX="74768" custLinFactNeighborY="3438">
        <dgm:presLayoutVars>
          <dgm:chPref val="3"/>
        </dgm:presLayoutVars>
      </dgm:prSet>
      <dgm:spPr/>
    </dgm:pt>
    <dgm:pt modelId="{556DB360-D598-4213-9BA3-8C785A80E2E1}" type="pres">
      <dgm:prSet presAssocID="{EC185B85-4AEC-41E8-A5D5-7410D51F50BE}" presName="rootConnector" presStyleLbl="node2" presStyleIdx="1" presStyleCnt="2"/>
      <dgm:spPr/>
    </dgm:pt>
    <dgm:pt modelId="{DEB28162-3619-4575-A2B5-18F700314DD6}" type="pres">
      <dgm:prSet presAssocID="{EC185B85-4AEC-41E8-A5D5-7410D51F50BE}" presName="hierChild4" presStyleCnt="0"/>
      <dgm:spPr/>
    </dgm:pt>
    <dgm:pt modelId="{00288397-E600-4C52-8DDB-03FF55326657}" type="pres">
      <dgm:prSet presAssocID="{EC185B85-4AEC-41E8-A5D5-7410D51F50BE}" presName="hierChild5" presStyleCnt="0"/>
      <dgm:spPr/>
    </dgm:pt>
    <dgm:pt modelId="{571CE74D-96DE-4F51-A565-AB15799549B0}" type="pres">
      <dgm:prSet presAssocID="{5FCE475D-1EE8-48C9-B8AC-0A1245307E42}" presName="hierChild3" presStyleCnt="0"/>
      <dgm:spPr/>
    </dgm:pt>
  </dgm:ptLst>
  <dgm:cxnLst>
    <dgm:cxn modelId="{665AFC01-D2E0-4D13-B431-CE5F73F48059}" type="presOf" srcId="{028999B7-7448-4089-9C0A-6877E80C87F9}" destId="{2D39CFF4-AF9A-413B-A568-C6F84F74607C}" srcOrd="0" destOrd="0" presId="urn:microsoft.com/office/officeart/2005/8/layout/orgChart1"/>
    <dgm:cxn modelId="{B5341102-3B06-4054-96A4-B3B7A37E215E}" type="presOf" srcId="{75D7257E-522C-4A08-809F-68A602DFC142}" destId="{9DD16EA3-F605-47D0-A42C-306EE39DEADD}" srcOrd="0" destOrd="0" presId="urn:microsoft.com/office/officeart/2005/8/layout/orgChart1"/>
    <dgm:cxn modelId="{C5BFC909-B66B-459F-A890-565E2EA97B53}" type="presOf" srcId="{E027DD02-DD43-40D4-95E6-D61955EDF6DB}" destId="{90D0C567-ED01-4BC9-A8A9-CBD30DED3B4D}" srcOrd="0" destOrd="0" presId="urn:microsoft.com/office/officeart/2005/8/layout/orgChart1"/>
    <dgm:cxn modelId="{869FD811-B76C-4869-906B-711AC93769D7}" srcId="{5FCE475D-1EE8-48C9-B8AC-0A1245307E42}" destId="{AEE378BF-A4CE-4D02-A021-DAD460B0D477}" srcOrd="0" destOrd="0" parTransId="{80A76123-D9AB-4093-A15A-C244D072BAC7}" sibTransId="{BAF22E4B-4D0B-43EE-AD36-7D3DB0DCC298}"/>
    <dgm:cxn modelId="{A9565E15-DBAC-4E82-9B90-7930C57965F2}" type="presOf" srcId="{8C9F39E0-B14D-43FC-92B4-8A461C1FBFC6}" destId="{FB5E31B7-0ADC-4A97-A205-B1B7200CCA0D}" srcOrd="0" destOrd="0" presId="urn:microsoft.com/office/officeart/2005/8/layout/orgChart1"/>
    <dgm:cxn modelId="{63C8091A-D84A-4E2A-9984-6077269D6F8F}" type="presOf" srcId="{E5987270-3CB5-4703-8DEC-E592BC217188}" destId="{57F55651-12CD-41F1-9438-765CB29FF7CC}" srcOrd="0" destOrd="0" presId="urn:microsoft.com/office/officeart/2005/8/layout/orgChart1"/>
    <dgm:cxn modelId="{90E97034-85B9-4018-A5A1-D3E9D3D4B196}" type="presOf" srcId="{23B9F0E5-0112-4797-AE18-70F32683F39C}" destId="{58C6B685-9787-484D-A9B0-6CBFD922C512}" srcOrd="0" destOrd="0" presId="urn:microsoft.com/office/officeart/2005/8/layout/orgChart1"/>
    <dgm:cxn modelId="{EF296038-C591-42D2-B0EA-9A77E374BC40}" type="presOf" srcId="{05C13AA7-5EB9-4389-8C80-34F05DB47792}" destId="{A30739B5-B067-4B19-9AB0-D556C17C6705}" srcOrd="1" destOrd="0" presId="urn:microsoft.com/office/officeart/2005/8/layout/orgChart1"/>
    <dgm:cxn modelId="{EBC70939-2D50-430D-BFBE-2CFD0217F0A3}" type="presOf" srcId="{217023D9-619C-4B62-BA04-6053D79C5BE6}" destId="{9F62C12F-A5C2-4B02-8097-93771EB77767}" srcOrd="0" destOrd="0" presId="urn:microsoft.com/office/officeart/2005/8/layout/orgChart1"/>
    <dgm:cxn modelId="{57845E3A-DB67-4E9C-9955-40F6494C6BD3}" srcId="{AEE378BF-A4CE-4D02-A021-DAD460B0D477}" destId="{8B23AF86-8267-4B31-95C7-15DF9296EBE1}" srcOrd="5" destOrd="0" parTransId="{8C9F39E0-B14D-43FC-92B4-8A461C1FBFC6}" sibTransId="{FBB56DF8-C022-4439-B43A-72C30C215B26}"/>
    <dgm:cxn modelId="{1033523B-5DD4-4AC7-B0C3-813B52946D29}" type="presOf" srcId="{BABEDAE2-076B-464D-B2A8-C0EC4A8331A6}" destId="{7755FA45-14DD-45EE-80F4-D34F0C8DC217}" srcOrd="0" destOrd="0" presId="urn:microsoft.com/office/officeart/2005/8/layout/orgChart1"/>
    <dgm:cxn modelId="{9AB5A43F-CD5C-493F-901B-E8168B5D9143}" type="presOf" srcId="{AEE378BF-A4CE-4D02-A021-DAD460B0D477}" destId="{E531A5BF-558C-41B6-B7A0-366F3A49B813}" srcOrd="1" destOrd="0" presId="urn:microsoft.com/office/officeart/2005/8/layout/orgChart1"/>
    <dgm:cxn modelId="{F4F3B761-2EDC-46A3-B746-F92963C36D17}" type="presOf" srcId="{75D7257E-522C-4A08-809F-68A602DFC142}" destId="{B523535B-3F80-4D32-A581-50B6754C13D4}" srcOrd="1" destOrd="0" presId="urn:microsoft.com/office/officeart/2005/8/layout/orgChart1"/>
    <dgm:cxn modelId="{ED001D46-B848-4BC6-B955-CE12FA773FA5}" type="presOf" srcId="{E5987270-3CB5-4703-8DEC-E592BC217188}" destId="{EDEB1199-AED6-45FB-964F-4FAFA5C380EB}" srcOrd="1" destOrd="0" presId="urn:microsoft.com/office/officeart/2005/8/layout/orgChart1"/>
    <dgm:cxn modelId="{762AAE69-0530-41D6-A001-8636E3120EBE}" type="presOf" srcId="{AEE378BF-A4CE-4D02-A021-DAD460B0D477}" destId="{41C03575-DE16-4DE7-9DA6-67D6A7659236}" srcOrd="0" destOrd="0" presId="urn:microsoft.com/office/officeart/2005/8/layout/orgChart1"/>
    <dgm:cxn modelId="{A8A04B74-1431-4998-AE79-E398CDA96918}" type="presOf" srcId="{80A76123-D9AB-4093-A15A-C244D072BAC7}" destId="{CC236BB9-44F8-43A3-9291-B7A4FCDBA90C}" srcOrd="0" destOrd="0" presId="urn:microsoft.com/office/officeart/2005/8/layout/orgChart1"/>
    <dgm:cxn modelId="{6E10F354-31C3-41F2-9D67-30288FB3737F}" type="presOf" srcId="{106687A0-BCC2-4688-907F-386805357517}" destId="{2040E632-332F-489F-BD09-29A1B35AAA21}" srcOrd="0" destOrd="0" presId="urn:microsoft.com/office/officeart/2005/8/layout/orgChart1"/>
    <dgm:cxn modelId="{66283456-9F09-446B-8DB3-2D87E8193DFB}" type="presOf" srcId="{8B23AF86-8267-4B31-95C7-15DF9296EBE1}" destId="{02C88961-060D-4985-B4A0-5C31AAADC283}" srcOrd="0" destOrd="0" presId="urn:microsoft.com/office/officeart/2005/8/layout/orgChart1"/>
    <dgm:cxn modelId="{41ABAD88-0971-459F-91C8-58371000641F}" type="presOf" srcId="{EC185B85-4AEC-41E8-A5D5-7410D51F50BE}" destId="{556DB360-D598-4213-9BA3-8C785A80E2E1}" srcOrd="1" destOrd="0" presId="urn:microsoft.com/office/officeart/2005/8/layout/orgChart1"/>
    <dgm:cxn modelId="{818CDD8C-F083-4C67-82F0-7F9EB41DB969}" type="presOf" srcId="{05C13AA7-5EB9-4389-8C80-34F05DB47792}" destId="{D3389972-DEE7-4D6B-BFC3-3101E3B5F459}" srcOrd="0" destOrd="0" presId="urn:microsoft.com/office/officeart/2005/8/layout/orgChart1"/>
    <dgm:cxn modelId="{DCABD18D-2AEF-4F27-B366-37BD736D66C4}" type="presOf" srcId="{1E23542C-A7B2-475F-A98E-658C47221C0C}" destId="{E82014C8-6870-4121-A74C-518544B8F23D}" srcOrd="1" destOrd="0" presId="urn:microsoft.com/office/officeart/2005/8/layout/orgChart1"/>
    <dgm:cxn modelId="{B2701F97-2C14-436D-B84D-BE1FEAAED121}" type="presOf" srcId="{A52088B5-5BBF-405A-94EF-ACAB95D04B2D}" destId="{22DBD8E4-5E12-4D7F-8504-D4D37B4D3C1D}" srcOrd="0" destOrd="0" presId="urn:microsoft.com/office/officeart/2005/8/layout/orgChart1"/>
    <dgm:cxn modelId="{BFB42397-484D-4F26-8F55-D704850104B0}" type="presOf" srcId="{5FCE475D-1EE8-48C9-B8AC-0A1245307E42}" destId="{F847FE19-2A22-4DAA-8DDC-297C0C1BE53D}" srcOrd="0" destOrd="0" presId="urn:microsoft.com/office/officeart/2005/8/layout/orgChart1"/>
    <dgm:cxn modelId="{2B21C09D-F23B-4805-9850-AA072C5D05BA}" srcId="{AEE378BF-A4CE-4D02-A021-DAD460B0D477}" destId="{1E23542C-A7B2-475F-A98E-658C47221C0C}" srcOrd="0" destOrd="0" parTransId="{BABEDAE2-076B-464D-B2A8-C0EC4A8331A6}" sibTransId="{5C251895-E2D4-4288-86A3-3EFD1A15A81C}"/>
    <dgm:cxn modelId="{48B895A1-50B6-4A5F-88AA-3902999C2AD4}" type="presOf" srcId="{5FCE475D-1EE8-48C9-B8AC-0A1245307E42}" destId="{3AED86D0-1AE2-458E-A03A-1D794C5378ED}" srcOrd="1" destOrd="0" presId="urn:microsoft.com/office/officeart/2005/8/layout/orgChart1"/>
    <dgm:cxn modelId="{61C0A0AD-3566-497B-87E9-09A2D246C496}" srcId="{5FCE475D-1EE8-48C9-B8AC-0A1245307E42}" destId="{EC185B85-4AEC-41E8-A5D5-7410D51F50BE}" srcOrd="1" destOrd="0" parTransId="{A52088B5-5BBF-405A-94EF-ACAB95D04B2D}" sibTransId="{35F3EB81-E365-47E6-8F22-E764ECA253C2}"/>
    <dgm:cxn modelId="{9D34E5B1-18E4-4854-8E46-99AF05D4CBCB}" srcId="{AEE378BF-A4CE-4D02-A021-DAD460B0D477}" destId="{E027DD02-DD43-40D4-95E6-D61955EDF6DB}" srcOrd="2" destOrd="0" parTransId="{028999B7-7448-4089-9C0A-6877E80C87F9}" sibTransId="{C8685EB1-C7B1-470F-955E-1363342A2A6F}"/>
    <dgm:cxn modelId="{E26AEAB1-DFD5-4289-8175-2636B2C75DA1}" type="presOf" srcId="{1E23542C-A7B2-475F-A98E-658C47221C0C}" destId="{352E2AFB-60DB-484D-AD3D-9A55F79923A4}" srcOrd="0" destOrd="0" presId="urn:microsoft.com/office/officeart/2005/8/layout/orgChart1"/>
    <dgm:cxn modelId="{97E16CBF-383F-40F8-8744-DD01FF67DD6D}" type="presOf" srcId="{8B23AF86-8267-4B31-95C7-15DF9296EBE1}" destId="{3DF694FA-A349-453B-BAD1-CFA3DBD9A206}" srcOrd="1" destOrd="0" presId="urn:microsoft.com/office/officeart/2005/8/layout/orgChart1"/>
    <dgm:cxn modelId="{F0E796CD-26C4-4713-801F-A8D2BBCDD563}" type="presOf" srcId="{C5403E56-997B-4377-AB73-C0B39445484C}" destId="{4E620332-5AAF-433C-A269-2720ED7CD2E9}" srcOrd="0" destOrd="0" presId="urn:microsoft.com/office/officeart/2005/8/layout/orgChart1"/>
    <dgm:cxn modelId="{8BC30ED0-45A4-4B3A-9B5D-60FB5270730A}" srcId="{AEE378BF-A4CE-4D02-A021-DAD460B0D477}" destId="{E5987270-3CB5-4703-8DEC-E592BC217188}" srcOrd="1" destOrd="0" parTransId="{106687A0-BCC2-4688-907F-386805357517}" sibTransId="{BE156E74-08FF-4534-86D9-B7D0CF95CC2D}"/>
    <dgm:cxn modelId="{DC4A4BD0-ED36-459C-8B9B-7D97B83D0704}" srcId="{AEE378BF-A4CE-4D02-A021-DAD460B0D477}" destId="{75D7257E-522C-4A08-809F-68A602DFC142}" srcOrd="3" destOrd="0" parTransId="{23B9F0E5-0112-4797-AE18-70F32683F39C}" sibTransId="{AEA22049-F271-4D33-B187-7F7ABF338F2E}"/>
    <dgm:cxn modelId="{5E453FD3-8A8A-4A83-8D7C-11EFDC04F4D1}" srcId="{AEE378BF-A4CE-4D02-A021-DAD460B0D477}" destId="{05C13AA7-5EB9-4389-8C80-34F05DB47792}" srcOrd="4" destOrd="0" parTransId="{C5403E56-997B-4377-AB73-C0B39445484C}" sibTransId="{862124F9-76B7-42C9-B42D-765255FF41B6}"/>
    <dgm:cxn modelId="{4AF44BD5-3C15-4DA7-9202-4B669F95CE51}" type="presOf" srcId="{EC185B85-4AEC-41E8-A5D5-7410D51F50BE}" destId="{7A98614D-BDA5-4D2A-BE5B-BD3CF9B89873}" srcOrd="0" destOrd="0" presId="urn:microsoft.com/office/officeart/2005/8/layout/orgChart1"/>
    <dgm:cxn modelId="{EE68D5EF-E4D8-467C-A6D1-AB55819B12DA}" type="presOf" srcId="{E027DD02-DD43-40D4-95E6-D61955EDF6DB}" destId="{100494FD-AF02-405F-A61D-828D7C0F2D84}" srcOrd="1" destOrd="0" presId="urn:microsoft.com/office/officeart/2005/8/layout/orgChart1"/>
    <dgm:cxn modelId="{CFE8BBF1-BE52-4502-B350-926A888B6EF6}" srcId="{217023D9-619C-4B62-BA04-6053D79C5BE6}" destId="{5FCE475D-1EE8-48C9-B8AC-0A1245307E42}" srcOrd="0" destOrd="0" parTransId="{57D329DE-9479-4261-B2E4-E4E09BAFE476}" sibTransId="{EA157420-C211-4706-ACAC-22EC70920A47}"/>
    <dgm:cxn modelId="{D7E894F2-18FB-4281-901A-B77443E18A7F}" type="presParOf" srcId="{9F62C12F-A5C2-4B02-8097-93771EB77767}" destId="{42C8D400-7978-43C5-95A6-58EA919C2962}" srcOrd="0" destOrd="0" presId="urn:microsoft.com/office/officeart/2005/8/layout/orgChart1"/>
    <dgm:cxn modelId="{24B9B551-4116-4BC3-8A01-90D048C64AAC}" type="presParOf" srcId="{42C8D400-7978-43C5-95A6-58EA919C2962}" destId="{5CBD2552-EF9B-44C6-84F4-4CB4988C6FBB}" srcOrd="0" destOrd="0" presId="urn:microsoft.com/office/officeart/2005/8/layout/orgChart1"/>
    <dgm:cxn modelId="{3DDF6F18-1EF4-4219-8492-731E861BE090}" type="presParOf" srcId="{5CBD2552-EF9B-44C6-84F4-4CB4988C6FBB}" destId="{F847FE19-2A22-4DAA-8DDC-297C0C1BE53D}" srcOrd="0" destOrd="0" presId="urn:microsoft.com/office/officeart/2005/8/layout/orgChart1"/>
    <dgm:cxn modelId="{E5B37DBA-C6F4-4D39-A896-52B533E56D75}" type="presParOf" srcId="{5CBD2552-EF9B-44C6-84F4-4CB4988C6FBB}" destId="{3AED86D0-1AE2-458E-A03A-1D794C5378ED}" srcOrd="1" destOrd="0" presId="urn:microsoft.com/office/officeart/2005/8/layout/orgChart1"/>
    <dgm:cxn modelId="{7B834958-34D0-4E1A-A1E6-BE9B6CB2DDA2}" type="presParOf" srcId="{42C8D400-7978-43C5-95A6-58EA919C2962}" destId="{BBAF493D-625D-4F55-9478-D40017B90A8B}" srcOrd="1" destOrd="0" presId="urn:microsoft.com/office/officeart/2005/8/layout/orgChart1"/>
    <dgm:cxn modelId="{6E59E843-ED99-401A-8162-7EA768A69322}" type="presParOf" srcId="{BBAF493D-625D-4F55-9478-D40017B90A8B}" destId="{CC236BB9-44F8-43A3-9291-B7A4FCDBA90C}" srcOrd="0" destOrd="0" presId="urn:microsoft.com/office/officeart/2005/8/layout/orgChart1"/>
    <dgm:cxn modelId="{AE5D23CC-69D7-440D-9AE8-64ED4FED1E5F}" type="presParOf" srcId="{BBAF493D-625D-4F55-9478-D40017B90A8B}" destId="{E7F0CA1F-2B4B-43E0-AF7A-FAABF5F20524}" srcOrd="1" destOrd="0" presId="urn:microsoft.com/office/officeart/2005/8/layout/orgChart1"/>
    <dgm:cxn modelId="{065892DE-DA14-4A52-A7F5-411DB5321187}" type="presParOf" srcId="{E7F0CA1F-2B4B-43E0-AF7A-FAABF5F20524}" destId="{7EC74FE4-2CEF-44AF-9883-1953917B2FE0}" srcOrd="0" destOrd="0" presId="urn:microsoft.com/office/officeart/2005/8/layout/orgChart1"/>
    <dgm:cxn modelId="{D36A4096-D6B2-4C04-9CBF-F4CA72548B31}" type="presParOf" srcId="{7EC74FE4-2CEF-44AF-9883-1953917B2FE0}" destId="{41C03575-DE16-4DE7-9DA6-67D6A7659236}" srcOrd="0" destOrd="0" presId="urn:microsoft.com/office/officeart/2005/8/layout/orgChart1"/>
    <dgm:cxn modelId="{FB659BC7-8CF9-42FB-AEE8-3AAAA1B41365}" type="presParOf" srcId="{7EC74FE4-2CEF-44AF-9883-1953917B2FE0}" destId="{E531A5BF-558C-41B6-B7A0-366F3A49B813}" srcOrd="1" destOrd="0" presId="urn:microsoft.com/office/officeart/2005/8/layout/orgChart1"/>
    <dgm:cxn modelId="{AA7441A4-42F3-4369-ABD7-16B4D5784CF3}" type="presParOf" srcId="{E7F0CA1F-2B4B-43E0-AF7A-FAABF5F20524}" destId="{7B7F0618-0846-44C6-9832-B1CDB12DCF96}" srcOrd="1" destOrd="0" presId="urn:microsoft.com/office/officeart/2005/8/layout/orgChart1"/>
    <dgm:cxn modelId="{4C857DFA-65FC-429B-AA39-44E12D5850EC}" type="presParOf" srcId="{7B7F0618-0846-44C6-9832-B1CDB12DCF96}" destId="{7755FA45-14DD-45EE-80F4-D34F0C8DC217}" srcOrd="0" destOrd="0" presId="urn:microsoft.com/office/officeart/2005/8/layout/orgChart1"/>
    <dgm:cxn modelId="{09539D15-4356-4F4B-A3B4-EE9BBD7FD090}" type="presParOf" srcId="{7B7F0618-0846-44C6-9832-B1CDB12DCF96}" destId="{DE9726E4-AFF4-49C5-90BA-DE870E51143E}" srcOrd="1" destOrd="0" presId="urn:microsoft.com/office/officeart/2005/8/layout/orgChart1"/>
    <dgm:cxn modelId="{5DDD0F9B-A383-4988-8C99-608AA75BBC64}" type="presParOf" srcId="{DE9726E4-AFF4-49C5-90BA-DE870E51143E}" destId="{98FB72D7-7A5C-4186-AC8E-A35F7D6D793E}" srcOrd="0" destOrd="0" presId="urn:microsoft.com/office/officeart/2005/8/layout/orgChart1"/>
    <dgm:cxn modelId="{949066E4-7A60-49CA-91DE-2C26729005F9}" type="presParOf" srcId="{98FB72D7-7A5C-4186-AC8E-A35F7D6D793E}" destId="{352E2AFB-60DB-484D-AD3D-9A55F79923A4}" srcOrd="0" destOrd="0" presId="urn:microsoft.com/office/officeart/2005/8/layout/orgChart1"/>
    <dgm:cxn modelId="{1DFE17E0-9523-42FA-AFB5-525F383AEE71}" type="presParOf" srcId="{98FB72D7-7A5C-4186-AC8E-A35F7D6D793E}" destId="{E82014C8-6870-4121-A74C-518544B8F23D}" srcOrd="1" destOrd="0" presId="urn:microsoft.com/office/officeart/2005/8/layout/orgChart1"/>
    <dgm:cxn modelId="{2A15FEF8-D44A-403B-933F-9750F817ADC8}" type="presParOf" srcId="{DE9726E4-AFF4-49C5-90BA-DE870E51143E}" destId="{590D6978-ABFD-4123-8C91-7ABC8A7440D7}" srcOrd="1" destOrd="0" presId="urn:microsoft.com/office/officeart/2005/8/layout/orgChart1"/>
    <dgm:cxn modelId="{ACD13F06-77C8-49F2-A9F2-D5C9585207FF}" type="presParOf" srcId="{DE9726E4-AFF4-49C5-90BA-DE870E51143E}" destId="{5A47532F-B171-4C03-A667-03C261E3169A}" srcOrd="2" destOrd="0" presId="urn:microsoft.com/office/officeart/2005/8/layout/orgChart1"/>
    <dgm:cxn modelId="{F66FF6F6-547E-4683-B06C-7B166CE6E481}" type="presParOf" srcId="{7B7F0618-0846-44C6-9832-B1CDB12DCF96}" destId="{2040E632-332F-489F-BD09-29A1B35AAA21}" srcOrd="2" destOrd="0" presId="urn:microsoft.com/office/officeart/2005/8/layout/orgChart1"/>
    <dgm:cxn modelId="{3DA8F2BC-25FB-4E37-801E-A5E1EAC6CACA}" type="presParOf" srcId="{7B7F0618-0846-44C6-9832-B1CDB12DCF96}" destId="{E3DF244A-0C2A-4F87-A7EA-6DD7297429B0}" srcOrd="3" destOrd="0" presId="urn:microsoft.com/office/officeart/2005/8/layout/orgChart1"/>
    <dgm:cxn modelId="{FD9AFB9E-D45B-4BA4-8A04-69C3472A970B}" type="presParOf" srcId="{E3DF244A-0C2A-4F87-A7EA-6DD7297429B0}" destId="{98225D77-79D7-4801-B6E0-DDBAE2553A7D}" srcOrd="0" destOrd="0" presId="urn:microsoft.com/office/officeart/2005/8/layout/orgChart1"/>
    <dgm:cxn modelId="{4E4C6E4C-201C-489C-8687-2ED6EE4E1144}" type="presParOf" srcId="{98225D77-79D7-4801-B6E0-DDBAE2553A7D}" destId="{57F55651-12CD-41F1-9438-765CB29FF7CC}" srcOrd="0" destOrd="0" presId="urn:microsoft.com/office/officeart/2005/8/layout/orgChart1"/>
    <dgm:cxn modelId="{42A54959-2F19-4ED9-A291-5044EBF01C9D}" type="presParOf" srcId="{98225D77-79D7-4801-B6E0-DDBAE2553A7D}" destId="{EDEB1199-AED6-45FB-964F-4FAFA5C380EB}" srcOrd="1" destOrd="0" presId="urn:microsoft.com/office/officeart/2005/8/layout/orgChart1"/>
    <dgm:cxn modelId="{0ECCF952-012E-4957-B755-2301CBC0A891}" type="presParOf" srcId="{E3DF244A-0C2A-4F87-A7EA-6DD7297429B0}" destId="{9C7CB9D3-4DB1-44D5-9CDB-074B284FF0B4}" srcOrd="1" destOrd="0" presId="urn:microsoft.com/office/officeart/2005/8/layout/orgChart1"/>
    <dgm:cxn modelId="{0F8E55CA-45D5-42AE-BFAA-990B74CED0BD}" type="presParOf" srcId="{E3DF244A-0C2A-4F87-A7EA-6DD7297429B0}" destId="{9444D4CB-8F97-4B3B-A8B5-20BABB1E00B3}" srcOrd="2" destOrd="0" presId="urn:microsoft.com/office/officeart/2005/8/layout/orgChart1"/>
    <dgm:cxn modelId="{17755CCF-9F27-4833-BEE6-57D2012C161D}" type="presParOf" srcId="{7B7F0618-0846-44C6-9832-B1CDB12DCF96}" destId="{2D39CFF4-AF9A-413B-A568-C6F84F74607C}" srcOrd="4" destOrd="0" presId="urn:microsoft.com/office/officeart/2005/8/layout/orgChart1"/>
    <dgm:cxn modelId="{781E8AD2-6680-423D-A6E4-0075A92B9CF2}" type="presParOf" srcId="{7B7F0618-0846-44C6-9832-B1CDB12DCF96}" destId="{74250650-57E9-46A5-A928-24DD2AB27967}" srcOrd="5" destOrd="0" presId="urn:microsoft.com/office/officeart/2005/8/layout/orgChart1"/>
    <dgm:cxn modelId="{9791F65C-15C7-4761-A8BB-30EC1716DC4B}" type="presParOf" srcId="{74250650-57E9-46A5-A928-24DD2AB27967}" destId="{D82BEF86-EAC0-46A1-AA03-9C36609A68EF}" srcOrd="0" destOrd="0" presId="urn:microsoft.com/office/officeart/2005/8/layout/orgChart1"/>
    <dgm:cxn modelId="{13E96FE0-FCD9-42D8-B4AA-6945B1E1FAA3}" type="presParOf" srcId="{D82BEF86-EAC0-46A1-AA03-9C36609A68EF}" destId="{90D0C567-ED01-4BC9-A8A9-CBD30DED3B4D}" srcOrd="0" destOrd="0" presId="urn:microsoft.com/office/officeart/2005/8/layout/orgChart1"/>
    <dgm:cxn modelId="{F446D622-60AC-4C73-BB57-3A88A8345162}" type="presParOf" srcId="{D82BEF86-EAC0-46A1-AA03-9C36609A68EF}" destId="{100494FD-AF02-405F-A61D-828D7C0F2D84}" srcOrd="1" destOrd="0" presId="urn:microsoft.com/office/officeart/2005/8/layout/orgChart1"/>
    <dgm:cxn modelId="{CCF0C72E-187E-481A-B147-84547D681D53}" type="presParOf" srcId="{74250650-57E9-46A5-A928-24DD2AB27967}" destId="{B69DB768-D95C-4AF9-926F-4968079CAEC9}" srcOrd="1" destOrd="0" presId="urn:microsoft.com/office/officeart/2005/8/layout/orgChart1"/>
    <dgm:cxn modelId="{2DB6200B-20E5-4656-A534-AB484196A60B}" type="presParOf" srcId="{74250650-57E9-46A5-A928-24DD2AB27967}" destId="{37610C3D-A715-40A9-A599-EA1315D5C857}" srcOrd="2" destOrd="0" presId="urn:microsoft.com/office/officeart/2005/8/layout/orgChart1"/>
    <dgm:cxn modelId="{2DAC1600-D494-495C-80AC-CF61A6EAC8B3}" type="presParOf" srcId="{7B7F0618-0846-44C6-9832-B1CDB12DCF96}" destId="{58C6B685-9787-484D-A9B0-6CBFD922C512}" srcOrd="6" destOrd="0" presId="urn:microsoft.com/office/officeart/2005/8/layout/orgChart1"/>
    <dgm:cxn modelId="{81A2BA74-9F21-4FC7-B7E6-554CDED4C4AC}" type="presParOf" srcId="{7B7F0618-0846-44C6-9832-B1CDB12DCF96}" destId="{7018C10D-9916-4BE1-AFC7-779F7E0BA0E2}" srcOrd="7" destOrd="0" presId="urn:microsoft.com/office/officeart/2005/8/layout/orgChart1"/>
    <dgm:cxn modelId="{977B85F1-9E46-4C45-87E3-94C8E40D94D9}" type="presParOf" srcId="{7018C10D-9916-4BE1-AFC7-779F7E0BA0E2}" destId="{CD9F66D9-EE08-4D55-9A3A-300C6AAB8FF8}" srcOrd="0" destOrd="0" presId="urn:microsoft.com/office/officeart/2005/8/layout/orgChart1"/>
    <dgm:cxn modelId="{7287710E-EFBD-4315-8686-5C418D9D893A}" type="presParOf" srcId="{CD9F66D9-EE08-4D55-9A3A-300C6AAB8FF8}" destId="{9DD16EA3-F605-47D0-A42C-306EE39DEADD}" srcOrd="0" destOrd="0" presId="urn:microsoft.com/office/officeart/2005/8/layout/orgChart1"/>
    <dgm:cxn modelId="{856E77B8-5120-4BEF-84BE-9B074B9F3289}" type="presParOf" srcId="{CD9F66D9-EE08-4D55-9A3A-300C6AAB8FF8}" destId="{B523535B-3F80-4D32-A581-50B6754C13D4}" srcOrd="1" destOrd="0" presId="urn:microsoft.com/office/officeart/2005/8/layout/orgChart1"/>
    <dgm:cxn modelId="{9624736D-BBD0-4EC6-952F-D753018B03F3}" type="presParOf" srcId="{7018C10D-9916-4BE1-AFC7-779F7E0BA0E2}" destId="{30810950-C1A4-439C-83F3-A0878E2A0CDF}" srcOrd="1" destOrd="0" presId="urn:microsoft.com/office/officeart/2005/8/layout/orgChart1"/>
    <dgm:cxn modelId="{A5C058CD-8626-4AFB-8BB0-B803CCEC2B12}" type="presParOf" srcId="{7018C10D-9916-4BE1-AFC7-779F7E0BA0E2}" destId="{6FB87E8A-F2DF-4C87-BB8F-93096DC8C223}" srcOrd="2" destOrd="0" presId="urn:microsoft.com/office/officeart/2005/8/layout/orgChart1"/>
    <dgm:cxn modelId="{6BDDC442-F787-42F6-9ADE-B9B1348A1ABB}" type="presParOf" srcId="{7B7F0618-0846-44C6-9832-B1CDB12DCF96}" destId="{4E620332-5AAF-433C-A269-2720ED7CD2E9}" srcOrd="8" destOrd="0" presId="urn:microsoft.com/office/officeart/2005/8/layout/orgChart1"/>
    <dgm:cxn modelId="{1C8BB0BC-F038-472F-8316-3A0E86B5CE94}" type="presParOf" srcId="{7B7F0618-0846-44C6-9832-B1CDB12DCF96}" destId="{1CBE3E32-30CD-4CE1-819F-AF796809F943}" srcOrd="9" destOrd="0" presId="urn:microsoft.com/office/officeart/2005/8/layout/orgChart1"/>
    <dgm:cxn modelId="{A4A8F91B-967B-4984-B2C6-3AABB0871BA3}" type="presParOf" srcId="{1CBE3E32-30CD-4CE1-819F-AF796809F943}" destId="{CAF06F92-4EFD-49BF-8A84-173C0DC96076}" srcOrd="0" destOrd="0" presId="urn:microsoft.com/office/officeart/2005/8/layout/orgChart1"/>
    <dgm:cxn modelId="{DC80141C-E7CA-4C8F-AD5B-411624701EFA}" type="presParOf" srcId="{CAF06F92-4EFD-49BF-8A84-173C0DC96076}" destId="{D3389972-DEE7-4D6B-BFC3-3101E3B5F459}" srcOrd="0" destOrd="0" presId="urn:microsoft.com/office/officeart/2005/8/layout/orgChart1"/>
    <dgm:cxn modelId="{1D93CCC3-34C7-4C29-AC83-61AD0234B6B3}" type="presParOf" srcId="{CAF06F92-4EFD-49BF-8A84-173C0DC96076}" destId="{A30739B5-B067-4B19-9AB0-D556C17C6705}" srcOrd="1" destOrd="0" presId="urn:microsoft.com/office/officeart/2005/8/layout/orgChart1"/>
    <dgm:cxn modelId="{E1E5B67E-DB76-44F2-AB48-FD13BB6152D4}" type="presParOf" srcId="{1CBE3E32-30CD-4CE1-819F-AF796809F943}" destId="{12C276A3-896E-4131-99A2-69EE5DC66350}" srcOrd="1" destOrd="0" presId="urn:microsoft.com/office/officeart/2005/8/layout/orgChart1"/>
    <dgm:cxn modelId="{148E8943-D444-4567-9BD4-6939C97CB6D5}" type="presParOf" srcId="{1CBE3E32-30CD-4CE1-819F-AF796809F943}" destId="{5F815395-1AAC-4EDD-8B4A-BE5450D79E59}" srcOrd="2" destOrd="0" presId="urn:microsoft.com/office/officeart/2005/8/layout/orgChart1"/>
    <dgm:cxn modelId="{E9CD2413-D031-4AE6-AEAB-2DFC5525808A}" type="presParOf" srcId="{7B7F0618-0846-44C6-9832-B1CDB12DCF96}" destId="{FB5E31B7-0ADC-4A97-A205-B1B7200CCA0D}" srcOrd="10" destOrd="0" presId="urn:microsoft.com/office/officeart/2005/8/layout/orgChart1"/>
    <dgm:cxn modelId="{7C77E7EA-EB09-4DE0-A7A9-2876BB0FADE3}" type="presParOf" srcId="{7B7F0618-0846-44C6-9832-B1CDB12DCF96}" destId="{05C17D67-FC58-4560-9185-0FB72B021F88}" srcOrd="11" destOrd="0" presId="urn:microsoft.com/office/officeart/2005/8/layout/orgChart1"/>
    <dgm:cxn modelId="{B6385804-D04D-4A93-8064-A9FF4F8B1101}" type="presParOf" srcId="{05C17D67-FC58-4560-9185-0FB72B021F88}" destId="{2576D4EA-7B77-4749-AEC9-35B507C640E0}" srcOrd="0" destOrd="0" presId="urn:microsoft.com/office/officeart/2005/8/layout/orgChart1"/>
    <dgm:cxn modelId="{67B1AD4A-90A6-4067-BA46-27D3101E31D4}" type="presParOf" srcId="{2576D4EA-7B77-4749-AEC9-35B507C640E0}" destId="{02C88961-060D-4985-B4A0-5C31AAADC283}" srcOrd="0" destOrd="0" presId="urn:microsoft.com/office/officeart/2005/8/layout/orgChart1"/>
    <dgm:cxn modelId="{C3A08B21-F371-496F-86FC-55C6299F4A9E}" type="presParOf" srcId="{2576D4EA-7B77-4749-AEC9-35B507C640E0}" destId="{3DF694FA-A349-453B-BAD1-CFA3DBD9A206}" srcOrd="1" destOrd="0" presId="urn:microsoft.com/office/officeart/2005/8/layout/orgChart1"/>
    <dgm:cxn modelId="{0D1ED020-24C3-4145-A0AC-406B818A8958}" type="presParOf" srcId="{05C17D67-FC58-4560-9185-0FB72B021F88}" destId="{433BC2D8-9BFD-48C9-9393-DD4B03863B57}" srcOrd="1" destOrd="0" presId="urn:microsoft.com/office/officeart/2005/8/layout/orgChart1"/>
    <dgm:cxn modelId="{2592B6CA-C695-46D1-B9E6-9B50E8CA6ACB}" type="presParOf" srcId="{05C17D67-FC58-4560-9185-0FB72B021F88}" destId="{2DDE30DE-06E3-44AB-AC30-9A52C26A4175}" srcOrd="2" destOrd="0" presId="urn:microsoft.com/office/officeart/2005/8/layout/orgChart1"/>
    <dgm:cxn modelId="{685703F8-BECD-49C9-8FF2-23B768A136D9}" type="presParOf" srcId="{E7F0CA1F-2B4B-43E0-AF7A-FAABF5F20524}" destId="{BA7D627E-EED9-43EE-BD51-D12CAD0299D7}" srcOrd="2" destOrd="0" presId="urn:microsoft.com/office/officeart/2005/8/layout/orgChart1"/>
    <dgm:cxn modelId="{47D5988C-650F-4CE0-9E05-D9F40FBC0E13}" type="presParOf" srcId="{BBAF493D-625D-4F55-9478-D40017B90A8B}" destId="{22DBD8E4-5E12-4D7F-8504-D4D37B4D3C1D}" srcOrd="2" destOrd="0" presId="urn:microsoft.com/office/officeart/2005/8/layout/orgChart1"/>
    <dgm:cxn modelId="{3996EC81-FEB2-4916-8729-DB2DDBFDB356}" type="presParOf" srcId="{BBAF493D-625D-4F55-9478-D40017B90A8B}" destId="{3F4F1877-A9C4-4C7B-8F7B-0C636B4282F7}" srcOrd="3" destOrd="0" presId="urn:microsoft.com/office/officeart/2005/8/layout/orgChart1"/>
    <dgm:cxn modelId="{08972984-50C3-4152-AF6B-2EA86919EAA5}" type="presParOf" srcId="{3F4F1877-A9C4-4C7B-8F7B-0C636B4282F7}" destId="{E698DBEB-AE5C-4C05-B799-9586C0D0583C}" srcOrd="0" destOrd="0" presId="urn:microsoft.com/office/officeart/2005/8/layout/orgChart1"/>
    <dgm:cxn modelId="{0EDE9FBE-56D7-4C6E-B0A4-70E2DBDF08E0}" type="presParOf" srcId="{E698DBEB-AE5C-4C05-B799-9586C0D0583C}" destId="{7A98614D-BDA5-4D2A-BE5B-BD3CF9B89873}" srcOrd="0" destOrd="0" presId="urn:microsoft.com/office/officeart/2005/8/layout/orgChart1"/>
    <dgm:cxn modelId="{3F7A07A7-7648-4DEB-814C-715B2EFB2ED6}" type="presParOf" srcId="{E698DBEB-AE5C-4C05-B799-9586C0D0583C}" destId="{556DB360-D598-4213-9BA3-8C785A80E2E1}" srcOrd="1" destOrd="0" presId="urn:microsoft.com/office/officeart/2005/8/layout/orgChart1"/>
    <dgm:cxn modelId="{57194B7C-5762-4AB3-97A9-CE764FD44E76}" type="presParOf" srcId="{3F4F1877-A9C4-4C7B-8F7B-0C636B4282F7}" destId="{DEB28162-3619-4575-A2B5-18F700314DD6}" srcOrd="1" destOrd="0" presId="urn:microsoft.com/office/officeart/2005/8/layout/orgChart1"/>
    <dgm:cxn modelId="{E0867D15-EAE7-438D-B527-C1E99FD3B8BC}" type="presParOf" srcId="{3F4F1877-A9C4-4C7B-8F7B-0C636B4282F7}" destId="{00288397-E600-4C52-8DDB-03FF55326657}" srcOrd="2" destOrd="0" presId="urn:microsoft.com/office/officeart/2005/8/layout/orgChart1"/>
    <dgm:cxn modelId="{3382F07F-5519-4960-809B-1B2BF76F44E2}" type="presParOf" srcId="{42C8D400-7978-43C5-95A6-58EA919C2962}" destId="{571CE74D-96DE-4F51-A565-AB15799549B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DBD8E4-5E12-4D7F-8504-D4D37B4D3C1D}">
      <dsp:nvSpPr>
        <dsp:cNvPr id="0" name=""/>
        <dsp:cNvSpPr/>
      </dsp:nvSpPr>
      <dsp:spPr>
        <a:xfrm>
          <a:off x="2468909" y="412368"/>
          <a:ext cx="1289388" cy="1862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0165"/>
              </a:lnTo>
              <a:lnTo>
                <a:pt x="1289388" y="100165"/>
              </a:lnTo>
              <a:lnTo>
                <a:pt x="1289388" y="186240"/>
              </a:lnTo>
            </a:path>
          </a:pathLst>
        </a:custGeom>
        <a:noFill/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5E31B7-0ADC-4A97-A205-B1B7200CCA0D}">
      <dsp:nvSpPr>
        <dsp:cNvPr id="0" name=""/>
        <dsp:cNvSpPr/>
      </dsp:nvSpPr>
      <dsp:spPr>
        <a:xfrm>
          <a:off x="1262957" y="1188028"/>
          <a:ext cx="177119" cy="32872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87217"/>
              </a:lnTo>
              <a:lnTo>
                <a:pt x="177119" y="3287217"/>
              </a:lnTo>
            </a:path>
          </a:pathLst>
        </a:custGeom>
        <a:noFill/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620332-5AAF-433C-A269-2720ED7CD2E9}">
      <dsp:nvSpPr>
        <dsp:cNvPr id="0" name=""/>
        <dsp:cNvSpPr/>
      </dsp:nvSpPr>
      <dsp:spPr>
        <a:xfrm>
          <a:off x="1262957" y="1188028"/>
          <a:ext cx="177119" cy="27051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05191"/>
              </a:lnTo>
              <a:lnTo>
                <a:pt x="177119" y="2705191"/>
              </a:lnTo>
            </a:path>
          </a:pathLst>
        </a:custGeom>
        <a:noFill/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C6B685-9787-484D-A9B0-6CBFD922C512}">
      <dsp:nvSpPr>
        <dsp:cNvPr id="0" name=""/>
        <dsp:cNvSpPr/>
      </dsp:nvSpPr>
      <dsp:spPr>
        <a:xfrm>
          <a:off x="1262957" y="1188028"/>
          <a:ext cx="177119" cy="21231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23165"/>
              </a:lnTo>
              <a:lnTo>
                <a:pt x="177119" y="2123165"/>
              </a:lnTo>
            </a:path>
          </a:pathLst>
        </a:custGeom>
        <a:noFill/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39CFF4-AF9A-413B-A568-C6F84F74607C}">
      <dsp:nvSpPr>
        <dsp:cNvPr id="0" name=""/>
        <dsp:cNvSpPr/>
      </dsp:nvSpPr>
      <dsp:spPr>
        <a:xfrm>
          <a:off x="1262957" y="1188028"/>
          <a:ext cx="177119" cy="15411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1139"/>
              </a:lnTo>
              <a:lnTo>
                <a:pt x="177119" y="1541139"/>
              </a:lnTo>
            </a:path>
          </a:pathLst>
        </a:custGeom>
        <a:noFill/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40E632-332F-489F-BD09-29A1B35AAA21}">
      <dsp:nvSpPr>
        <dsp:cNvPr id="0" name=""/>
        <dsp:cNvSpPr/>
      </dsp:nvSpPr>
      <dsp:spPr>
        <a:xfrm>
          <a:off x="1262957" y="1188028"/>
          <a:ext cx="177119" cy="9591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9113"/>
              </a:lnTo>
              <a:lnTo>
                <a:pt x="177119" y="959113"/>
              </a:lnTo>
            </a:path>
          </a:pathLst>
        </a:custGeom>
        <a:noFill/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55FA45-14DD-45EE-80F4-D34F0C8DC217}">
      <dsp:nvSpPr>
        <dsp:cNvPr id="0" name=""/>
        <dsp:cNvSpPr/>
      </dsp:nvSpPr>
      <dsp:spPr>
        <a:xfrm>
          <a:off x="1262957" y="1188028"/>
          <a:ext cx="177119" cy="3770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7087"/>
              </a:lnTo>
              <a:lnTo>
                <a:pt x="177119" y="377087"/>
              </a:lnTo>
            </a:path>
          </a:pathLst>
        </a:custGeom>
        <a:noFill/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236BB9-44F8-43A3-9291-B7A4FCDBA90C}">
      <dsp:nvSpPr>
        <dsp:cNvPr id="0" name=""/>
        <dsp:cNvSpPr/>
      </dsp:nvSpPr>
      <dsp:spPr>
        <a:xfrm>
          <a:off x="1735277" y="412368"/>
          <a:ext cx="733631" cy="172148"/>
        </a:xfrm>
        <a:custGeom>
          <a:avLst/>
          <a:gdLst/>
          <a:ahLst/>
          <a:cxnLst/>
          <a:rect l="0" t="0" r="0" b="0"/>
          <a:pathLst>
            <a:path>
              <a:moveTo>
                <a:pt x="733631" y="0"/>
              </a:moveTo>
              <a:lnTo>
                <a:pt x="733631" y="86074"/>
              </a:lnTo>
              <a:lnTo>
                <a:pt x="0" y="86074"/>
              </a:lnTo>
              <a:lnTo>
                <a:pt x="0" y="172148"/>
              </a:lnTo>
            </a:path>
          </a:pathLst>
        </a:custGeom>
        <a:noFill/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47FE19-2A22-4DAA-8DDC-297C0C1BE53D}">
      <dsp:nvSpPr>
        <dsp:cNvPr id="0" name=""/>
        <dsp:cNvSpPr/>
      </dsp:nvSpPr>
      <dsp:spPr>
        <a:xfrm>
          <a:off x="2059031" y="2490"/>
          <a:ext cx="819755" cy="4098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000" kern="1200" dirty="0"/>
            <a:t>Java Paketler</a:t>
          </a:r>
        </a:p>
      </dsp:txBody>
      <dsp:txXfrm>
        <a:off x="2059031" y="2490"/>
        <a:ext cx="819755" cy="409877"/>
      </dsp:txXfrm>
    </dsp:sp>
    <dsp:sp modelId="{41C03575-DE16-4DE7-9DA6-67D6A7659236}">
      <dsp:nvSpPr>
        <dsp:cNvPr id="0" name=""/>
        <dsp:cNvSpPr/>
      </dsp:nvSpPr>
      <dsp:spPr>
        <a:xfrm>
          <a:off x="1144877" y="584516"/>
          <a:ext cx="1180799" cy="60351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000" kern="1200" dirty="0"/>
            <a:t>Yerleşik paketler</a:t>
          </a:r>
        </a:p>
      </dsp:txBody>
      <dsp:txXfrm>
        <a:off x="1144877" y="584516"/>
        <a:ext cx="1180799" cy="603511"/>
      </dsp:txXfrm>
    </dsp:sp>
    <dsp:sp modelId="{352E2AFB-60DB-484D-AD3D-9A55F79923A4}">
      <dsp:nvSpPr>
        <dsp:cNvPr id="0" name=""/>
        <dsp:cNvSpPr/>
      </dsp:nvSpPr>
      <dsp:spPr>
        <a:xfrm>
          <a:off x="1440077" y="1360177"/>
          <a:ext cx="819755" cy="40987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000" kern="1200" dirty="0" err="1"/>
            <a:t>lang</a:t>
          </a:r>
          <a:endParaRPr lang="tr-TR" sz="1000" kern="1200" dirty="0"/>
        </a:p>
      </dsp:txBody>
      <dsp:txXfrm>
        <a:off x="1440077" y="1360177"/>
        <a:ext cx="819755" cy="409877"/>
      </dsp:txXfrm>
    </dsp:sp>
    <dsp:sp modelId="{57F55651-12CD-41F1-9438-765CB29FF7CC}">
      <dsp:nvSpPr>
        <dsp:cNvPr id="0" name=""/>
        <dsp:cNvSpPr/>
      </dsp:nvSpPr>
      <dsp:spPr>
        <a:xfrm>
          <a:off x="1440077" y="1942203"/>
          <a:ext cx="819755" cy="40987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000" kern="1200" dirty="0" err="1"/>
            <a:t>util</a:t>
          </a:r>
          <a:endParaRPr lang="tr-TR" sz="1000" kern="1200" dirty="0"/>
        </a:p>
      </dsp:txBody>
      <dsp:txXfrm>
        <a:off x="1440077" y="1942203"/>
        <a:ext cx="819755" cy="409877"/>
      </dsp:txXfrm>
    </dsp:sp>
    <dsp:sp modelId="{90D0C567-ED01-4BC9-A8A9-CBD30DED3B4D}">
      <dsp:nvSpPr>
        <dsp:cNvPr id="0" name=""/>
        <dsp:cNvSpPr/>
      </dsp:nvSpPr>
      <dsp:spPr>
        <a:xfrm>
          <a:off x="1440077" y="2524229"/>
          <a:ext cx="819755" cy="40987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000" kern="1200" dirty="0" err="1"/>
            <a:t>io</a:t>
          </a:r>
          <a:endParaRPr lang="tr-TR" sz="1000" kern="1200" dirty="0"/>
        </a:p>
      </dsp:txBody>
      <dsp:txXfrm>
        <a:off x="1440077" y="2524229"/>
        <a:ext cx="819755" cy="409877"/>
      </dsp:txXfrm>
    </dsp:sp>
    <dsp:sp modelId="{9DD16EA3-F605-47D0-A42C-306EE39DEADD}">
      <dsp:nvSpPr>
        <dsp:cNvPr id="0" name=""/>
        <dsp:cNvSpPr/>
      </dsp:nvSpPr>
      <dsp:spPr>
        <a:xfrm>
          <a:off x="1440077" y="3106255"/>
          <a:ext cx="819755" cy="40987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000" kern="1200" dirty="0" err="1"/>
            <a:t>awt</a:t>
          </a:r>
          <a:endParaRPr lang="tr-TR" sz="1000" kern="1200" dirty="0"/>
        </a:p>
      </dsp:txBody>
      <dsp:txXfrm>
        <a:off x="1440077" y="3106255"/>
        <a:ext cx="819755" cy="409877"/>
      </dsp:txXfrm>
    </dsp:sp>
    <dsp:sp modelId="{D3389972-DEE7-4D6B-BFC3-3101E3B5F459}">
      <dsp:nvSpPr>
        <dsp:cNvPr id="0" name=""/>
        <dsp:cNvSpPr/>
      </dsp:nvSpPr>
      <dsp:spPr>
        <a:xfrm>
          <a:off x="1440077" y="3688281"/>
          <a:ext cx="819755" cy="40987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000" kern="1200" dirty="0" err="1"/>
            <a:t>applet</a:t>
          </a:r>
          <a:endParaRPr lang="tr-TR" sz="1000" kern="1200" dirty="0"/>
        </a:p>
      </dsp:txBody>
      <dsp:txXfrm>
        <a:off x="1440077" y="3688281"/>
        <a:ext cx="819755" cy="409877"/>
      </dsp:txXfrm>
    </dsp:sp>
    <dsp:sp modelId="{02C88961-060D-4985-B4A0-5C31AAADC283}">
      <dsp:nvSpPr>
        <dsp:cNvPr id="0" name=""/>
        <dsp:cNvSpPr/>
      </dsp:nvSpPr>
      <dsp:spPr>
        <a:xfrm>
          <a:off x="1440077" y="4270307"/>
          <a:ext cx="819755" cy="40987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000" kern="1200" dirty="0"/>
            <a:t>…</a:t>
          </a:r>
        </a:p>
      </dsp:txBody>
      <dsp:txXfrm>
        <a:off x="1440077" y="4270307"/>
        <a:ext cx="819755" cy="409877"/>
      </dsp:txXfrm>
    </dsp:sp>
    <dsp:sp modelId="{7A98614D-BDA5-4D2A-BE5B-BD3CF9B89873}">
      <dsp:nvSpPr>
        <dsp:cNvPr id="0" name=""/>
        <dsp:cNvSpPr/>
      </dsp:nvSpPr>
      <dsp:spPr>
        <a:xfrm>
          <a:off x="3110740" y="598608"/>
          <a:ext cx="1295114" cy="52821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000" kern="1200" dirty="0"/>
            <a:t>Kullanıcı tarafından oluşturulmuş paketler</a:t>
          </a:r>
        </a:p>
      </dsp:txBody>
      <dsp:txXfrm>
        <a:off x="3110740" y="598608"/>
        <a:ext cx="1295114" cy="5282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3CDCE-6AE3-4868-A6A7-DC9386A3CB32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FB89DC-2DD7-4BC4-870C-18A93307B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99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69B82-D436-4971-9035-AF4560DC1D64}" type="datetime1">
              <a:rPr lang="en-US" smtClean="0"/>
              <a:t>6/13/2021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1D29A-68AE-46DC-A2BC-946C328F5BDB}" type="datetime1">
              <a:rPr lang="en-US" smtClean="0"/>
              <a:t>6/13/2021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71A21-0F16-4EE3-B595-C6DE0399F27F}" type="datetime1">
              <a:rPr lang="en-US" smtClean="0"/>
              <a:t>6/13/2021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6EC69-26BE-45F0-BB66-818E5DB7E1ED}" type="datetime1">
              <a:rPr lang="en-US" smtClean="0"/>
              <a:t>6/13/2021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F2A86-30FA-4E37-A8CF-30B38A2CC104}" type="datetime1">
              <a:rPr lang="en-US" smtClean="0"/>
              <a:t>6/13/2021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07CC-1DEC-4BD5-8148-F528387EBB6B}" type="datetime1">
              <a:rPr lang="en-US" smtClean="0"/>
              <a:t>6/13/2021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8B82A-782D-40A2-9162-8D3CB9B4A046}" type="datetime1">
              <a:rPr lang="en-US" smtClean="0"/>
              <a:t>6/13/2021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518E-DA6C-4A77-B837-1DD00265882E}" type="datetime1">
              <a:rPr lang="en-US" smtClean="0"/>
              <a:t>6/13/2021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29EDF-218D-4E2C-9A13-DE1F873BD9F5}" type="datetime1">
              <a:rPr lang="en-US" smtClean="0"/>
              <a:t>6/13/2021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3E3F1-DCC5-4608-B67F-0D58A7CCC12B}" type="datetime1">
              <a:rPr lang="en-US" smtClean="0"/>
              <a:t>6/13/2021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04325-DA4E-4610-964B-A327D29A7E33}" type="datetime1">
              <a:rPr lang="en-US" smtClean="0"/>
              <a:t>6/13/2021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5BB0C-DBB9-423D-8E78-55EFB52B628C}" type="datetime1">
              <a:rPr lang="en-US" smtClean="0"/>
              <a:t>6/13/2021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B6DB6-B633-4BFA-A3DC-C220FBB73565}" type="datetime1">
              <a:rPr lang="en-US" smtClean="0"/>
              <a:t>6/13/2021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C5D2A-4C52-4E9A-9242-3EC9DCB4D234}" type="datetime1">
              <a:rPr lang="en-US" smtClean="0"/>
              <a:t>6/13/2021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B3B7B-988C-47FF-A6DE-8CCFFEE8D75E}" type="datetime1">
              <a:rPr lang="en-US" smtClean="0"/>
              <a:t>6/13/2021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103D3-6CA7-45AF-A2CC-94B170EBA5CB}" type="datetime1">
              <a:rPr lang="en-US" smtClean="0"/>
              <a:t>6/13/2021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ECAB0-4377-48FF-9B33-884EB4FED13B}" type="datetime1">
              <a:rPr lang="en-US" smtClean="0"/>
              <a:t>6/13/2021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youtube.com/bmdersleri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www.youtube.com/channel/UCIdYgV-XFjv9q0IHtzUTtQw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channel/UCIdYgV-XFjv9q0IHtzUTtQw" TargetMode="External"/><Relationship Id="rId3" Type="http://schemas.openxmlformats.org/officeDocument/2006/relationships/hyperlink" Target="https://www.bilgisayarmuhendisleri.com/sayfa.aspx?s=36" TargetMode="External"/><Relationship Id="rId7" Type="http://schemas.openxmlformats.org/officeDocument/2006/relationships/image" Target="../media/image1.jpeg"/><Relationship Id="rId2" Type="http://schemas.openxmlformats.org/officeDocument/2006/relationships/hyperlink" Target="http://www.baskent.edu.tr/~tkaracay/etudio/ders/prg/java/ch23/paketler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eeksforgeeks.org/packages-in-java/" TargetMode="External"/><Relationship Id="rId5" Type="http://schemas.openxmlformats.org/officeDocument/2006/relationships/hyperlink" Target="https://www.kampuskod.com/yazilim/java/java-paket-nedir-java-package-yapisi-java-dersleri/" TargetMode="External"/><Relationship Id="rId10" Type="http://schemas.openxmlformats.org/officeDocument/2006/relationships/hyperlink" Target="http://youtube.com/bmdersleri" TargetMode="External"/><Relationship Id="rId4" Type="http://schemas.openxmlformats.org/officeDocument/2006/relationships/hyperlink" Target="https://www.w3schools.com/java/java_packages.asp" TargetMode="External"/><Relationship Id="rId9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youtube.com/bmdersleri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www.youtube.com/channel/UCIdYgV-XFjv9q0IHtzUTtQw" TargetMode="Externa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channel/UCIdYgV-XFjv9q0IHtzUTtQw" TargetMode="External"/><Relationship Id="rId3" Type="http://schemas.openxmlformats.org/officeDocument/2006/relationships/hyperlink" Target="http://ucemucar.com/temel-java/paket-yapilari/" TargetMode="External"/><Relationship Id="rId7" Type="http://schemas.openxmlformats.org/officeDocument/2006/relationships/image" Target="../media/image1.jpeg"/><Relationship Id="rId2" Type="http://schemas.openxmlformats.org/officeDocument/2006/relationships/hyperlink" Target="https://docs.oracle.com/javase/tutorial/java/concepts/packag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puhacking.com/java-packages-api/" TargetMode="External"/><Relationship Id="rId5" Type="http://schemas.openxmlformats.org/officeDocument/2006/relationships/hyperlink" Target="https://beginnersbook.com/2013/03/packages-in-java/" TargetMode="External"/><Relationship Id="rId10" Type="http://schemas.openxmlformats.org/officeDocument/2006/relationships/hyperlink" Target="http://youtube.com/bmdersleri" TargetMode="External"/><Relationship Id="rId4" Type="http://schemas.openxmlformats.org/officeDocument/2006/relationships/hyperlink" Target="https://web.cs.hacettepe.edu.tr/~bbm102/misc/java_notes_by_oa.pdf" TargetMode="External"/><Relationship Id="rId9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s://www.javatpoint.com/package" TargetMode="External"/><Relationship Id="rId7" Type="http://schemas.openxmlformats.org/officeDocument/2006/relationships/hyperlink" Target="https://www.youtube.com/channel/UCIdYgV-XFjv9q0IHtzUTtQw" TargetMode="External"/><Relationship Id="rId2" Type="http://schemas.openxmlformats.org/officeDocument/2006/relationships/hyperlink" Target="https://beginnersbook.com/2013/03/packages-in-java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5" Type="http://schemas.openxmlformats.org/officeDocument/2006/relationships/hyperlink" Target="https://www.tutorialcup.com/tr/Java/java.htm%27deki-paketler" TargetMode="External"/><Relationship Id="rId4" Type="http://schemas.openxmlformats.org/officeDocument/2006/relationships/hyperlink" Target="https://www.guru99.com/java-packages.html" TargetMode="External"/><Relationship Id="rId9" Type="http://schemas.openxmlformats.org/officeDocument/2006/relationships/hyperlink" Target="http://youtube.com/bmdersleri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IdYgV-XFjv9q0IHtzUTtQw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://youtube.com/bmdersleri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8/docs/api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kdörtgen: Köşeleri Yuvarlatılmış 5">
            <a:extLst>
              <a:ext uri="{FF2B5EF4-FFF2-40B4-BE49-F238E27FC236}">
                <a16:creationId xmlns:a16="http://schemas.microsoft.com/office/drawing/2014/main" id="{076FD396-29BE-4299-87ED-718DA102194B}"/>
              </a:ext>
            </a:extLst>
          </p:cNvPr>
          <p:cNvSpPr/>
          <p:nvPr/>
        </p:nvSpPr>
        <p:spPr>
          <a:xfrm>
            <a:off x="5947794" y="4370664"/>
            <a:ext cx="5972961" cy="223986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BA139C7-4FF9-4739-8B42-CEE441CD93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5219" y="2210378"/>
            <a:ext cx="10450398" cy="888718"/>
          </a:xfrm>
        </p:spPr>
        <p:txBody>
          <a:bodyPr>
            <a:normAutofit/>
          </a:bodyPr>
          <a:lstStyle/>
          <a:p>
            <a:pPr algn="ctr"/>
            <a:r>
              <a:rPr lang="tr-TR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Java’da paket kavramı ve kullanımı</a:t>
            </a:r>
            <a:endParaRPr 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F0C1E0F-E3F3-485B-B968-94C7F3058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Alt Başlık 2">
            <a:extLst>
              <a:ext uri="{FF2B5EF4-FFF2-40B4-BE49-F238E27FC236}">
                <a16:creationId xmlns:a16="http://schemas.microsoft.com/office/drawing/2014/main" id="{ABB297CB-A6C7-4031-8C8E-CA95B981B15B}"/>
              </a:ext>
            </a:extLst>
          </p:cNvPr>
          <p:cNvSpPr txBox="1">
            <a:spLocks/>
          </p:cNvSpPr>
          <p:nvPr/>
        </p:nvSpPr>
        <p:spPr>
          <a:xfrm>
            <a:off x="6421677" y="4712102"/>
            <a:ext cx="5499078" cy="20158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>
                <a:solidFill>
                  <a:schemeClr val="tx1"/>
                </a:solidFill>
              </a:rPr>
              <a:t>Hazırlayan ve Sunan : </a:t>
            </a:r>
            <a:r>
              <a:rPr lang="tr-TR" b="1" dirty="0">
                <a:solidFill>
                  <a:schemeClr val="tx1"/>
                </a:solidFill>
              </a:rPr>
              <a:t>Koray Çoşkun 2011404092</a:t>
            </a:r>
          </a:p>
          <a:p>
            <a:r>
              <a:rPr lang="tr-TR" dirty="0">
                <a:solidFill>
                  <a:schemeClr val="tx1"/>
                </a:solidFill>
              </a:rPr>
              <a:t>Tarih                            : 13/06/2021</a:t>
            </a:r>
          </a:p>
          <a:p>
            <a:r>
              <a:rPr lang="tr-TR" dirty="0">
                <a:solidFill>
                  <a:schemeClr val="tx1"/>
                </a:solidFill>
              </a:rPr>
              <a:t>Sürüm                         : v2</a:t>
            </a:r>
          </a:p>
          <a:p>
            <a:r>
              <a:rPr lang="tr-TR" dirty="0">
                <a:solidFill>
                  <a:schemeClr val="tx1"/>
                </a:solidFill>
              </a:rPr>
              <a:t>Ders Yürütücüsü        : Doç. Dr. İsmail KIRBAŞ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56" name="Picture 8" descr="Kurumsal Kimlik | Burdur Mehmet Akif Ersoy Üniversitesi">
            <a:extLst>
              <a:ext uri="{FF2B5EF4-FFF2-40B4-BE49-F238E27FC236}">
                <a16:creationId xmlns:a16="http://schemas.microsoft.com/office/drawing/2014/main" id="{E2792D4B-1016-4ED8-9CF3-B4FFBE7AB6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2" t="8691" r="10665" b="11290"/>
          <a:stretch/>
        </p:blipFill>
        <p:spPr bwMode="auto">
          <a:xfrm>
            <a:off x="4951722" y="179000"/>
            <a:ext cx="1992144" cy="68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9C97840F-45F2-4B61-ACA8-042E075CB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 t="3201" b="3201"/>
          <a:stretch/>
        </p:blipFill>
        <p:spPr bwMode="auto">
          <a:xfrm>
            <a:off x="1866004" y="4326316"/>
            <a:ext cx="3731713" cy="23285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Alt Başlık 2">
            <a:extLst>
              <a:ext uri="{FF2B5EF4-FFF2-40B4-BE49-F238E27FC236}">
                <a16:creationId xmlns:a16="http://schemas.microsoft.com/office/drawing/2014/main" id="{49E0EA79-140A-465A-BD6F-C58E011B4CAE}"/>
              </a:ext>
            </a:extLst>
          </p:cNvPr>
          <p:cNvSpPr txBox="1">
            <a:spLocks/>
          </p:cNvSpPr>
          <p:nvPr/>
        </p:nvSpPr>
        <p:spPr>
          <a:xfrm>
            <a:off x="3854741" y="965324"/>
            <a:ext cx="4186106" cy="11262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r-TR" b="1" dirty="0">
                <a:ln/>
                <a:solidFill>
                  <a:schemeClr val="accent3"/>
                </a:solidFill>
              </a:rPr>
              <a:t>Nesneye Dayalı Programlama Dersi</a:t>
            </a:r>
            <a:endParaRPr lang="en-US" b="1" dirty="0">
              <a:ln/>
              <a:solidFill>
                <a:schemeClr val="accent3"/>
              </a:solidFill>
            </a:endParaRPr>
          </a:p>
        </p:txBody>
      </p:sp>
      <p:pic>
        <p:nvPicPr>
          <p:cNvPr id="5" name="Resim 4">
            <a:hlinkClick r:id="rId4"/>
            <a:extLst>
              <a:ext uri="{FF2B5EF4-FFF2-40B4-BE49-F238E27FC236}">
                <a16:creationId xmlns:a16="http://schemas.microsoft.com/office/drawing/2014/main" id="{EED764AF-282C-4771-8AA0-42C0A63C7D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778" y="-55368"/>
            <a:ext cx="1778435" cy="1633526"/>
          </a:xfrm>
          <a:prstGeom prst="rect">
            <a:avLst/>
          </a:prstGeom>
        </p:spPr>
      </p:pic>
      <p:sp>
        <p:nvSpPr>
          <p:cNvPr id="8" name="Dikdörtgen 7">
            <a:extLst>
              <a:ext uri="{FF2B5EF4-FFF2-40B4-BE49-F238E27FC236}">
                <a16:creationId xmlns:a16="http://schemas.microsoft.com/office/drawing/2014/main" id="{1E4F3095-F1B4-404E-8096-C524CBBDD076}"/>
              </a:ext>
            </a:extLst>
          </p:cNvPr>
          <p:cNvSpPr/>
          <p:nvPr/>
        </p:nvSpPr>
        <p:spPr>
          <a:xfrm>
            <a:off x="399582" y="1366436"/>
            <a:ext cx="2772989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2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http://youtube.com/bmdersleri</a:t>
            </a:r>
            <a:endParaRPr lang="tr-TR" sz="12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26" name="Picture 2" descr="Object Oriented Programming: A curated set of resources">
            <a:extLst>
              <a:ext uri="{FF2B5EF4-FFF2-40B4-BE49-F238E27FC236}">
                <a16:creationId xmlns:a16="http://schemas.microsoft.com/office/drawing/2014/main" id="{A2F27DDA-67C0-41CC-BD3F-EBB74DA685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70"/>
          <a:stretch/>
        </p:blipFill>
        <p:spPr bwMode="auto">
          <a:xfrm>
            <a:off x="9306374" y="212981"/>
            <a:ext cx="2559953" cy="182240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1375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CB55790-99B9-4A47-8477-09BB2D62E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Uygulama 1 – paket tanımlama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518EB94-38D9-49D5-87E3-D5EC96F48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1264555"/>
            <a:ext cx="8915400" cy="1580561"/>
          </a:xfrm>
        </p:spPr>
        <p:txBody>
          <a:bodyPr/>
          <a:lstStyle/>
          <a:p>
            <a:pPr algn="just"/>
            <a:r>
              <a:rPr lang="tr-TR" b="1" dirty="0"/>
              <a:t>Yapılacak işlem:</a:t>
            </a:r>
          </a:p>
          <a:p>
            <a:pPr algn="just"/>
            <a:r>
              <a:rPr lang="tr-TR" dirty="0" err="1">
                <a:sym typeface="Wingdings" panose="05000000000000000000" pitchFamily="2" charset="2"/>
              </a:rPr>
              <a:t>Netbeans</a:t>
            </a:r>
            <a:r>
              <a:rPr lang="tr-TR" dirty="0">
                <a:sym typeface="Wingdings" panose="05000000000000000000" pitchFamily="2" charset="2"/>
              </a:rPr>
              <a:t> yazılım geliştirme ortamında paket tanımlama işleminin gerçekleştirilmesi.</a:t>
            </a:r>
          </a:p>
          <a:p>
            <a:pPr algn="just"/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C7EDFB89-8A5E-4AA2-826C-75EE2528D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67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ECD58B9-60DA-4553-9CDF-CA967B873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import</a:t>
            </a:r>
            <a:r>
              <a:rPr lang="tr-TR" dirty="0"/>
              <a:t> komutunun kullanımı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D40FFFE-CC76-4ED8-ABE5-F78C62F776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1264555"/>
            <a:ext cx="8915400" cy="3777622"/>
          </a:xfrm>
        </p:spPr>
        <p:txBody>
          <a:bodyPr>
            <a:normAutofit/>
          </a:bodyPr>
          <a:lstStyle/>
          <a:p>
            <a:pPr algn="just"/>
            <a:r>
              <a:rPr lang="tr-TR" dirty="0"/>
              <a:t>Java’da paketlerin kullanılabilmesi için öncelikle çağrılması gerekmektedir. Bu işlemi de </a:t>
            </a:r>
            <a:r>
              <a:rPr lang="tr-TR" b="1" dirty="0"/>
              <a:t>“ </a:t>
            </a:r>
            <a:r>
              <a:rPr lang="tr-TR" b="1" dirty="0" err="1"/>
              <a:t>import</a:t>
            </a:r>
            <a:r>
              <a:rPr lang="tr-TR" b="1" dirty="0"/>
              <a:t> ” </a:t>
            </a:r>
            <a:r>
              <a:rPr lang="tr-TR" dirty="0"/>
              <a:t>komutuyla yapabiliriz.</a:t>
            </a:r>
          </a:p>
          <a:p>
            <a:pPr algn="just"/>
            <a:r>
              <a:rPr lang="tr-TR" dirty="0"/>
              <a:t>Bir programda kullanılacak </a:t>
            </a:r>
            <a:r>
              <a:rPr lang="tr-TR" dirty="0" err="1"/>
              <a:t>java</a:t>
            </a:r>
            <a:r>
              <a:rPr lang="tr-TR" dirty="0"/>
              <a:t> paketleri ve içeriğindeki sınıflar şu şekilde çağrılır.</a:t>
            </a:r>
          </a:p>
          <a:p>
            <a:pPr lvl="1" algn="just"/>
            <a:r>
              <a:rPr lang="tr-TR" b="1" dirty="0" err="1">
                <a:solidFill>
                  <a:srgbClr val="FF0000"/>
                </a:solidFill>
              </a:rPr>
              <a:t>import</a:t>
            </a:r>
            <a:r>
              <a:rPr lang="tr-TR" b="1" dirty="0">
                <a:solidFill>
                  <a:srgbClr val="FF0000"/>
                </a:solidFill>
              </a:rPr>
              <a:t> </a:t>
            </a:r>
            <a:r>
              <a:rPr lang="tr-TR" b="1" dirty="0" err="1">
                <a:solidFill>
                  <a:srgbClr val="FF0000"/>
                </a:solidFill>
              </a:rPr>
              <a:t>paket_adı</a:t>
            </a:r>
            <a:r>
              <a:rPr lang="tr-TR" b="1" dirty="0">
                <a:solidFill>
                  <a:srgbClr val="FF0000"/>
                </a:solidFill>
              </a:rPr>
              <a:t>;</a:t>
            </a:r>
          </a:p>
          <a:p>
            <a:pPr lvl="1" algn="just"/>
            <a:r>
              <a:rPr lang="tr-TR" b="1" dirty="0" err="1">
                <a:solidFill>
                  <a:srgbClr val="FF0000"/>
                </a:solidFill>
              </a:rPr>
              <a:t>import</a:t>
            </a:r>
            <a:r>
              <a:rPr lang="tr-TR" b="1" dirty="0">
                <a:solidFill>
                  <a:srgbClr val="FF0000"/>
                </a:solidFill>
              </a:rPr>
              <a:t> </a:t>
            </a:r>
            <a:r>
              <a:rPr lang="tr-TR" b="1" dirty="0" err="1">
                <a:solidFill>
                  <a:srgbClr val="FF0000"/>
                </a:solidFill>
              </a:rPr>
              <a:t>paket_adı.altpaket_adı.sınıf_adı</a:t>
            </a:r>
            <a:r>
              <a:rPr lang="tr-TR" b="1" dirty="0">
                <a:solidFill>
                  <a:srgbClr val="FF0000"/>
                </a:solidFill>
              </a:rPr>
              <a:t>;</a:t>
            </a:r>
          </a:p>
          <a:p>
            <a:pPr algn="just"/>
            <a:endParaRPr lang="tr-TR" dirty="0"/>
          </a:p>
          <a:p>
            <a:pPr algn="just"/>
            <a:endParaRPr lang="tr-TR" b="1" u="sng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4E8DF09-E6D4-4A5E-8B79-46EF29BD8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2FCAB674-16E0-40C0-B5B3-3ADF75E08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762" y="3429000"/>
            <a:ext cx="6790476" cy="3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642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ECD58B9-60DA-4553-9CDF-CA967B873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import</a:t>
            </a:r>
            <a:r>
              <a:rPr lang="tr-TR" dirty="0"/>
              <a:t> komutunun kullanımı (devam)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D40FFFE-CC76-4ED8-ABE5-F78C62F776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1264554"/>
            <a:ext cx="8915400" cy="5593445"/>
          </a:xfrm>
        </p:spPr>
        <p:txBody>
          <a:bodyPr>
            <a:normAutofit/>
          </a:bodyPr>
          <a:lstStyle/>
          <a:p>
            <a:pPr algn="just"/>
            <a:r>
              <a:rPr lang="tr-TR" dirty="0"/>
              <a:t>Bir programda kullanılacak </a:t>
            </a:r>
            <a:r>
              <a:rPr lang="tr-TR" dirty="0" err="1"/>
              <a:t>java</a:t>
            </a:r>
            <a:r>
              <a:rPr lang="tr-TR" dirty="0"/>
              <a:t> paketleri ve içeriğindeki sınıflar şu şekilde çağrılır.</a:t>
            </a:r>
          </a:p>
          <a:p>
            <a:pPr lvl="1" algn="just"/>
            <a:r>
              <a:rPr lang="tr-TR" sz="1800" b="1" dirty="0" err="1">
                <a:solidFill>
                  <a:srgbClr val="FF0000"/>
                </a:solidFill>
              </a:rPr>
              <a:t>import</a:t>
            </a:r>
            <a:r>
              <a:rPr lang="tr-TR" sz="1800" b="1" dirty="0">
                <a:solidFill>
                  <a:srgbClr val="FF0000"/>
                </a:solidFill>
              </a:rPr>
              <a:t> </a:t>
            </a:r>
            <a:r>
              <a:rPr lang="tr-TR" sz="1800" b="1" dirty="0" err="1">
                <a:solidFill>
                  <a:srgbClr val="FF0000"/>
                </a:solidFill>
              </a:rPr>
              <a:t>paket_adı.sınıf_adı</a:t>
            </a:r>
            <a:r>
              <a:rPr lang="tr-TR" sz="1800" b="1" dirty="0">
                <a:solidFill>
                  <a:srgbClr val="FF0000"/>
                </a:solidFill>
              </a:rPr>
              <a:t>; </a:t>
            </a:r>
            <a:r>
              <a:rPr lang="tr-TR" sz="1800" b="1" dirty="0">
                <a:sym typeface="Wingdings" panose="05000000000000000000" pitchFamily="2" charset="2"/>
              </a:rPr>
              <a:t> Sadece belirtilen paket içerisindeki belirtilen sınıf çağrılır.</a:t>
            </a:r>
            <a:endParaRPr lang="tr-TR" sz="1800" b="1" dirty="0"/>
          </a:p>
          <a:p>
            <a:pPr lvl="1" algn="just"/>
            <a:r>
              <a:rPr lang="tr-TR" sz="1800" b="1" dirty="0" err="1">
                <a:solidFill>
                  <a:srgbClr val="FF0000"/>
                </a:solidFill>
              </a:rPr>
              <a:t>import</a:t>
            </a:r>
            <a:r>
              <a:rPr lang="tr-TR" sz="1800" b="1" dirty="0">
                <a:solidFill>
                  <a:srgbClr val="FF0000"/>
                </a:solidFill>
              </a:rPr>
              <a:t> </a:t>
            </a:r>
            <a:r>
              <a:rPr lang="tr-TR" sz="1800" b="1" dirty="0" err="1">
                <a:solidFill>
                  <a:srgbClr val="FF0000"/>
                </a:solidFill>
              </a:rPr>
              <a:t>paket_adı</a:t>
            </a:r>
            <a:r>
              <a:rPr lang="tr-TR" sz="1800" b="1" dirty="0">
                <a:solidFill>
                  <a:srgbClr val="FF0000"/>
                </a:solidFill>
              </a:rPr>
              <a:t>.*; </a:t>
            </a:r>
            <a:r>
              <a:rPr lang="tr-TR" sz="1800" b="1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tr-TR" sz="1800" b="1" dirty="0">
                <a:sym typeface="Wingdings" panose="05000000000000000000" pitchFamily="2" charset="2"/>
              </a:rPr>
              <a:t>Belirtilen paket içerisindeki bütün sınıflar çağrılır.</a:t>
            </a:r>
          </a:p>
          <a:p>
            <a:pPr algn="just"/>
            <a:endParaRPr lang="tr-TR" b="1" dirty="0">
              <a:sym typeface="Wingdings" panose="05000000000000000000" pitchFamily="2" charset="2"/>
            </a:endParaRPr>
          </a:p>
          <a:p>
            <a:pPr algn="just"/>
            <a:r>
              <a:rPr lang="tr-TR" b="1" dirty="0">
                <a:solidFill>
                  <a:srgbClr val="FF0000"/>
                </a:solidFill>
                <a:sym typeface="Wingdings" panose="05000000000000000000" pitchFamily="2" charset="2"/>
              </a:rPr>
              <a:t>Dikkat!</a:t>
            </a:r>
          </a:p>
          <a:p>
            <a:pPr algn="just"/>
            <a:r>
              <a:rPr lang="tr-TR" b="1" dirty="0"/>
              <a:t>// Kullanılmaz!</a:t>
            </a:r>
          </a:p>
          <a:p>
            <a:pPr algn="just"/>
            <a:r>
              <a:rPr lang="tr-TR" dirty="0" err="1"/>
              <a:t>import</a:t>
            </a:r>
            <a:r>
              <a:rPr lang="tr-TR" dirty="0"/>
              <a:t> </a:t>
            </a:r>
            <a:r>
              <a:rPr lang="tr-TR" dirty="0" err="1"/>
              <a:t>package</a:t>
            </a:r>
            <a:r>
              <a:rPr lang="tr-TR" dirty="0"/>
              <a:t> uretim.hat1.urunler.*;</a:t>
            </a:r>
          </a:p>
          <a:p>
            <a:pPr algn="just"/>
            <a:r>
              <a:rPr lang="tr-TR" dirty="0" err="1"/>
              <a:t>package</a:t>
            </a:r>
            <a:r>
              <a:rPr lang="tr-TR" dirty="0"/>
              <a:t> </a:t>
            </a:r>
            <a:r>
              <a:rPr lang="tr-TR" dirty="0" err="1"/>
              <a:t>uretim.hatkontrol</a:t>
            </a:r>
            <a:r>
              <a:rPr lang="tr-TR" dirty="0"/>
              <a:t>;</a:t>
            </a:r>
          </a:p>
          <a:p>
            <a:pPr algn="just"/>
            <a:endParaRPr lang="tr-TR" dirty="0"/>
          </a:p>
          <a:p>
            <a:pPr algn="just"/>
            <a:r>
              <a:rPr lang="tr-TR" b="1" dirty="0"/>
              <a:t>//Doğru kullanım şekli</a:t>
            </a:r>
          </a:p>
          <a:p>
            <a:pPr algn="just"/>
            <a:r>
              <a:rPr lang="tr-TR" dirty="0" err="1"/>
              <a:t>package</a:t>
            </a:r>
            <a:r>
              <a:rPr lang="tr-TR" dirty="0"/>
              <a:t> </a:t>
            </a:r>
            <a:r>
              <a:rPr lang="tr-TR" dirty="0" err="1"/>
              <a:t>uretim.hatkontrol</a:t>
            </a:r>
            <a:r>
              <a:rPr lang="tr-TR" dirty="0"/>
              <a:t>;</a:t>
            </a:r>
          </a:p>
          <a:p>
            <a:pPr algn="just"/>
            <a:r>
              <a:rPr lang="tr-TR" dirty="0" err="1"/>
              <a:t>import</a:t>
            </a:r>
            <a:r>
              <a:rPr lang="tr-TR" dirty="0"/>
              <a:t> </a:t>
            </a:r>
            <a:r>
              <a:rPr lang="tr-TR" dirty="0" err="1"/>
              <a:t>package</a:t>
            </a:r>
            <a:r>
              <a:rPr lang="tr-TR" dirty="0"/>
              <a:t> uretim.hat1.urunler.*;</a:t>
            </a:r>
            <a:endParaRPr lang="tr-TR" b="1" u="sng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4E8DF09-E6D4-4A5E-8B79-46EF29BD8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998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CB55790-99B9-4A47-8477-09BB2D62E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Uygulama 2 – </a:t>
            </a:r>
            <a:r>
              <a:rPr lang="tr-TR" dirty="0" err="1"/>
              <a:t>import</a:t>
            </a:r>
            <a:r>
              <a:rPr lang="tr-TR" dirty="0"/>
              <a:t> komutu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518EB94-38D9-49D5-87E3-D5EC96F48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1264555"/>
            <a:ext cx="8915400" cy="1580561"/>
          </a:xfrm>
        </p:spPr>
        <p:txBody>
          <a:bodyPr/>
          <a:lstStyle/>
          <a:p>
            <a:pPr algn="just"/>
            <a:r>
              <a:rPr lang="tr-TR" b="1" dirty="0"/>
              <a:t>Yapılacak işlem:</a:t>
            </a:r>
          </a:p>
          <a:p>
            <a:pPr algn="just"/>
            <a:r>
              <a:rPr lang="tr-TR" dirty="0" err="1">
                <a:sym typeface="Wingdings" panose="05000000000000000000" pitchFamily="2" charset="2"/>
              </a:rPr>
              <a:t>Netbeans</a:t>
            </a:r>
            <a:r>
              <a:rPr lang="tr-TR" dirty="0">
                <a:sym typeface="Wingdings" panose="05000000000000000000" pitchFamily="2" charset="2"/>
              </a:rPr>
              <a:t> yazılım geliştirme ortamında daha önce oluşturulmuş olan paketlerin </a:t>
            </a:r>
            <a:r>
              <a:rPr lang="tr-TR" dirty="0" err="1">
                <a:sym typeface="Wingdings" panose="05000000000000000000" pitchFamily="2" charset="2"/>
              </a:rPr>
              <a:t>import</a:t>
            </a:r>
            <a:r>
              <a:rPr lang="tr-TR" dirty="0">
                <a:sym typeface="Wingdings" panose="05000000000000000000" pitchFamily="2" charset="2"/>
              </a:rPr>
              <a:t> komutuyla çağrılması işleminin gerçekleştirilmesi.</a:t>
            </a:r>
          </a:p>
          <a:p>
            <a:pPr algn="just"/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C7EDFB89-8A5E-4AA2-826C-75EE2528D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456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40CCB3E-4F62-4234-8F38-F99AF1211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Java’da paket kullanımı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4B26F43-5525-4E54-8C55-0F28BA0AC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1264555"/>
            <a:ext cx="8915400" cy="3777622"/>
          </a:xfrm>
        </p:spPr>
        <p:txBody>
          <a:bodyPr/>
          <a:lstStyle/>
          <a:p>
            <a:pPr algn="just"/>
            <a:r>
              <a:rPr lang="tr-TR" dirty="0" err="1"/>
              <a:t>import</a:t>
            </a:r>
            <a:r>
              <a:rPr lang="tr-TR" dirty="0"/>
              <a:t> edilmeyen bir paket veya sınıf yazılacaksa </a:t>
            </a:r>
            <a:r>
              <a:rPr lang="tr-TR" b="1" dirty="0"/>
              <a:t>“</a:t>
            </a:r>
            <a:r>
              <a:rPr lang="tr-TR" b="1" dirty="0" err="1"/>
              <a:t>alt+Enter</a:t>
            </a:r>
            <a:r>
              <a:rPr lang="tr-TR" b="1" dirty="0"/>
              <a:t>” </a:t>
            </a:r>
            <a:r>
              <a:rPr lang="tr-TR" dirty="0" err="1"/>
              <a:t>kısayolunu</a:t>
            </a:r>
            <a:r>
              <a:rPr lang="tr-TR" dirty="0"/>
              <a:t> kullanarak </a:t>
            </a:r>
            <a:r>
              <a:rPr lang="tr-TR" dirty="0" err="1"/>
              <a:t>import</a:t>
            </a:r>
            <a:r>
              <a:rPr lang="tr-TR" dirty="0"/>
              <a:t> satırının eklenmesini sağlayabiliriz.</a:t>
            </a:r>
          </a:p>
          <a:p>
            <a:pPr algn="just"/>
            <a:r>
              <a:rPr lang="tr-TR" dirty="0"/>
              <a:t>Sınıfa erişebilmek için paketi </a:t>
            </a:r>
            <a:r>
              <a:rPr lang="tr-TR" dirty="0" err="1"/>
              <a:t>import</a:t>
            </a:r>
            <a:r>
              <a:rPr lang="tr-TR" dirty="0"/>
              <a:t> etmek yeterlidir. </a:t>
            </a:r>
          </a:p>
          <a:p>
            <a:pPr algn="just"/>
            <a:r>
              <a:rPr lang="tr-TR" dirty="0"/>
              <a:t>Ayrıca sınıf içerisinde tanımlanan metot, özellik ve nesnelere erişebilmek için metot ve nesneleri</a:t>
            </a:r>
            <a:r>
              <a:rPr lang="tr-TR" b="1" dirty="0"/>
              <a:t> “</a:t>
            </a:r>
            <a:r>
              <a:rPr lang="tr-TR" b="1" dirty="0" err="1"/>
              <a:t>public</a:t>
            </a:r>
            <a:r>
              <a:rPr lang="tr-TR" b="1" dirty="0"/>
              <a:t>”</a:t>
            </a:r>
            <a:r>
              <a:rPr lang="tr-TR" dirty="0"/>
              <a:t> olarak tanımlamak gerekmektedir.</a:t>
            </a:r>
          </a:p>
          <a:p>
            <a:pPr lvl="1" algn="just"/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8CFE7170-E1E3-49D3-B4D2-33A589EE8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62BD1E60-01D9-496C-B737-79A49F5E1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2150" y="3054523"/>
            <a:ext cx="5987700" cy="3635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293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40CCB3E-4F62-4234-8F38-F99AF1211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Java’da paket kullanımı (devam)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4B26F43-5525-4E54-8C55-0F28BA0AC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1264555"/>
            <a:ext cx="8915400" cy="3777622"/>
          </a:xfrm>
        </p:spPr>
        <p:txBody>
          <a:bodyPr/>
          <a:lstStyle/>
          <a:p>
            <a:pPr algn="just"/>
            <a:r>
              <a:rPr lang="tr-TR" dirty="0" err="1"/>
              <a:t>import</a:t>
            </a:r>
            <a:r>
              <a:rPr lang="tr-TR" dirty="0"/>
              <a:t> işlemiyle çağrılan sınıf kullanılarak nesne üretilir.</a:t>
            </a:r>
          </a:p>
          <a:p>
            <a:pPr algn="just"/>
            <a:r>
              <a:rPr lang="tr-TR" b="1" dirty="0" err="1">
                <a:solidFill>
                  <a:srgbClr val="FF0000"/>
                </a:solidFill>
              </a:rPr>
              <a:t>Sınıf_adı</a:t>
            </a:r>
            <a:r>
              <a:rPr lang="tr-TR" b="1" dirty="0">
                <a:solidFill>
                  <a:srgbClr val="FF0000"/>
                </a:solidFill>
              </a:rPr>
              <a:t> </a:t>
            </a:r>
            <a:r>
              <a:rPr lang="tr-TR" b="1" dirty="0" err="1">
                <a:solidFill>
                  <a:srgbClr val="FF0000"/>
                </a:solidFill>
              </a:rPr>
              <a:t>nesne_adı</a:t>
            </a:r>
            <a:r>
              <a:rPr lang="tr-TR" b="1" dirty="0">
                <a:solidFill>
                  <a:srgbClr val="FF0000"/>
                </a:solidFill>
              </a:rPr>
              <a:t> = </a:t>
            </a:r>
            <a:r>
              <a:rPr lang="tr-TR" b="1" dirty="0" err="1">
                <a:solidFill>
                  <a:srgbClr val="FF0000"/>
                </a:solidFill>
              </a:rPr>
              <a:t>new</a:t>
            </a:r>
            <a:r>
              <a:rPr lang="tr-TR" b="1" dirty="0">
                <a:solidFill>
                  <a:srgbClr val="FF0000"/>
                </a:solidFill>
              </a:rPr>
              <a:t> </a:t>
            </a:r>
            <a:r>
              <a:rPr lang="tr-TR" b="1" dirty="0" err="1">
                <a:solidFill>
                  <a:srgbClr val="FF0000"/>
                </a:solidFill>
              </a:rPr>
              <a:t>Sınıf_adı</a:t>
            </a:r>
            <a:r>
              <a:rPr lang="tr-TR" b="1" dirty="0">
                <a:solidFill>
                  <a:srgbClr val="FF0000"/>
                </a:solidFill>
              </a:rPr>
              <a:t>();</a:t>
            </a:r>
          </a:p>
          <a:p>
            <a:pPr lvl="1" algn="just"/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8CFE7170-E1E3-49D3-B4D2-33A589EE8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D8288AD4-B496-4B9A-AA1F-5D12E33D0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300" y="2673626"/>
            <a:ext cx="8937186" cy="2117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64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CB55790-99B9-4A47-8477-09BB2D62E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Uygulama 3 – paketlerin birbiriyle bağlantılı çalışması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518EB94-38D9-49D5-87E3-D5EC96F48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1885035"/>
            <a:ext cx="8915400" cy="1580561"/>
          </a:xfrm>
        </p:spPr>
        <p:txBody>
          <a:bodyPr/>
          <a:lstStyle/>
          <a:p>
            <a:pPr algn="just"/>
            <a:r>
              <a:rPr lang="tr-TR" b="1" dirty="0"/>
              <a:t>Yapılacak işlem:</a:t>
            </a:r>
          </a:p>
          <a:p>
            <a:pPr algn="just"/>
            <a:r>
              <a:rPr lang="tr-TR" dirty="0" err="1">
                <a:sym typeface="Wingdings" panose="05000000000000000000" pitchFamily="2" charset="2"/>
              </a:rPr>
              <a:t>Netbeans</a:t>
            </a:r>
            <a:r>
              <a:rPr lang="tr-TR" dirty="0">
                <a:sym typeface="Wingdings" panose="05000000000000000000" pitchFamily="2" charset="2"/>
              </a:rPr>
              <a:t> yazılım geliştirme ortamında oluşturulan paketlerin ve sınıfların birbiriyle bağlantılı olarak çalıştırılmasına yönelik işlemlerin gerçekleştirilmesi.</a:t>
            </a:r>
          </a:p>
          <a:p>
            <a:pPr algn="just"/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C7EDFB89-8A5E-4AA2-826C-75EE2528D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692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Uygulamaların özeti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6E67CA27-7A84-46EE-B2DE-C834C8838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342" y="1264555"/>
            <a:ext cx="4518371" cy="2646932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5D7CF6A2-329C-4131-92EF-6A38D57324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8650" y="1264555"/>
            <a:ext cx="6513034" cy="5509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30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Sonuç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id="{F2A25E5B-E61F-42AF-BFF3-6EA49E8C2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0156" y="1264555"/>
            <a:ext cx="9864456" cy="5364265"/>
          </a:xfrm>
        </p:spPr>
        <p:txBody>
          <a:bodyPr>
            <a:normAutofit/>
          </a:bodyPr>
          <a:lstStyle/>
          <a:p>
            <a:pPr algn="just"/>
            <a:r>
              <a:rPr lang="tr-TR" dirty="0"/>
              <a:t>Java platformunda proje geliştirirken nesneye dayalı programlama yöntemi uygulanmasından dolayı proje büyüdükçe sınıflar, metotlar ve fonksiyonlar birbirine karışmaya başlayabilir.</a:t>
            </a:r>
          </a:p>
          <a:p>
            <a:pPr algn="just"/>
            <a:r>
              <a:rPr lang="tr-TR" dirty="0"/>
              <a:t>Java’da yapılan projelerin büyüdükçe karmaşıklaşmasını önlemek amacıyla paket kullanımı büyük önem taşımaktadır.</a:t>
            </a:r>
          </a:p>
          <a:p>
            <a:pPr algn="just"/>
            <a:r>
              <a:rPr lang="tr-TR" dirty="0"/>
              <a:t>Java’da paket oluştururken benzer sınıfları da içerisinde bulunduracak paketlerin oluşturulması faydalı olacaktır. </a:t>
            </a:r>
          </a:p>
          <a:p>
            <a:pPr algn="just"/>
            <a:r>
              <a:rPr lang="tr-TR" dirty="0"/>
              <a:t>Java’da farklı paketlerin içerisindeki sınıflara </a:t>
            </a:r>
            <a:r>
              <a:rPr lang="tr-TR" dirty="0" err="1"/>
              <a:t>import</a:t>
            </a:r>
            <a:r>
              <a:rPr lang="tr-TR" dirty="0"/>
              <a:t> komutuyla erişilebilmektedir.</a:t>
            </a:r>
          </a:p>
          <a:p>
            <a:pPr algn="just"/>
            <a:r>
              <a:rPr lang="tr-TR" dirty="0"/>
              <a:t> Böylece kullanımı kolay, anlaşılır ve daha hızlı çalışan uygulamalar gerçekleştirilebilir.</a:t>
            </a:r>
          </a:p>
        </p:txBody>
      </p:sp>
    </p:spTree>
    <p:extLst>
      <p:ext uri="{BB962C8B-B14F-4D97-AF65-F5344CB8AC3E}">
        <p14:creationId xmlns:p14="http://schemas.microsoft.com/office/powerpoint/2010/main" val="2697588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Kaynaklar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1264555"/>
            <a:ext cx="8915400" cy="4638224"/>
          </a:xfrm>
        </p:spPr>
        <p:txBody>
          <a:bodyPr>
            <a:normAutofit/>
          </a:bodyPr>
          <a:lstStyle/>
          <a:p>
            <a:r>
              <a:rPr lang="tr-TR" dirty="0"/>
              <a:t>Java Paketleri</a:t>
            </a:r>
            <a:br>
              <a:rPr lang="tr-TR" dirty="0"/>
            </a:br>
            <a:r>
              <a:rPr lang="tr-TR" dirty="0"/>
              <a:t>(</a:t>
            </a:r>
            <a:r>
              <a:rPr lang="en-US" dirty="0">
                <a:hlinkClick r:id="rId2"/>
              </a:rPr>
              <a:t>http://www.baskent.edu.tr/~tkaracay/etudio/ders/prg/java/ch23/paketler.htm</a:t>
            </a:r>
            <a:r>
              <a:rPr lang="tr-TR" dirty="0"/>
              <a:t>)</a:t>
            </a:r>
          </a:p>
          <a:p>
            <a:r>
              <a:rPr lang="tr-TR" dirty="0"/>
              <a:t>Online Java Dersleri - Java </a:t>
            </a:r>
            <a:r>
              <a:rPr lang="tr-TR" dirty="0" err="1"/>
              <a:t>Package</a:t>
            </a:r>
            <a:r>
              <a:rPr lang="tr-TR" dirty="0"/>
              <a:t> - PAKET ERİŞİMLERİ</a:t>
            </a:r>
            <a:br>
              <a:rPr lang="tr-TR" dirty="0"/>
            </a:br>
            <a:r>
              <a:rPr lang="tr-TR" dirty="0"/>
              <a:t>(</a:t>
            </a:r>
            <a:r>
              <a:rPr lang="en-US" dirty="0">
                <a:hlinkClick r:id="rId3"/>
              </a:rPr>
              <a:t>https://www.bilgisayarmuhendisleri.com/sayfa.aspx?s=36</a:t>
            </a:r>
            <a:r>
              <a:rPr lang="tr-TR" dirty="0"/>
              <a:t>)</a:t>
            </a:r>
          </a:p>
          <a:p>
            <a:r>
              <a:rPr lang="tr-TR" dirty="0"/>
              <a:t>Java </a:t>
            </a:r>
            <a:r>
              <a:rPr lang="tr-TR" dirty="0" err="1"/>
              <a:t>Packages</a:t>
            </a:r>
            <a:br>
              <a:rPr lang="tr-TR" dirty="0"/>
            </a:br>
            <a:r>
              <a:rPr lang="tr-TR" dirty="0"/>
              <a:t>(</a:t>
            </a:r>
            <a:r>
              <a:rPr lang="en-US" dirty="0">
                <a:hlinkClick r:id="rId4"/>
              </a:rPr>
              <a:t>https://www.w3schools.com/java/java_packages.asp</a:t>
            </a:r>
            <a:r>
              <a:rPr lang="tr-TR" dirty="0"/>
              <a:t>)</a:t>
            </a:r>
          </a:p>
          <a:p>
            <a:r>
              <a:rPr lang="tr-TR" dirty="0"/>
              <a:t>Java Paket Nedir? Java </a:t>
            </a:r>
            <a:r>
              <a:rPr lang="tr-TR" dirty="0" err="1"/>
              <a:t>Package</a:t>
            </a:r>
            <a:r>
              <a:rPr lang="tr-TR" dirty="0"/>
              <a:t> Yapısı – Java Dersleri</a:t>
            </a:r>
            <a:br>
              <a:rPr lang="tr-TR" dirty="0"/>
            </a:br>
            <a:r>
              <a:rPr lang="tr-TR" dirty="0"/>
              <a:t>(</a:t>
            </a:r>
            <a:r>
              <a:rPr lang="en-US" dirty="0">
                <a:hlinkClick r:id="rId5"/>
              </a:rPr>
              <a:t>https://www.kampuskod.com/yazilim/java/java-paket-nedir-java-package-yapisi-java-dersleri/</a:t>
            </a:r>
            <a:r>
              <a:rPr lang="tr-TR" dirty="0"/>
              <a:t>)</a:t>
            </a:r>
          </a:p>
          <a:p>
            <a:r>
              <a:rPr lang="tr-TR" dirty="0" err="1"/>
              <a:t>Packages</a:t>
            </a:r>
            <a:r>
              <a:rPr lang="tr-TR" dirty="0"/>
              <a:t> </a:t>
            </a:r>
            <a:r>
              <a:rPr lang="tr-TR" dirty="0" err="1"/>
              <a:t>In</a:t>
            </a:r>
            <a:r>
              <a:rPr lang="tr-TR" dirty="0"/>
              <a:t> Java</a:t>
            </a:r>
            <a:br>
              <a:rPr lang="tr-TR" dirty="0"/>
            </a:br>
            <a:r>
              <a:rPr lang="tr-TR" dirty="0"/>
              <a:t>(</a:t>
            </a:r>
            <a:r>
              <a:rPr lang="en-US" dirty="0">
                <a:hlinkClick r:id="rId6"/>
              </a:rPr>
              <a:t>https://www.geeksforgeeks.org/packages-in-java/</a:t>
            </a:r>
            <a:r>
              <a:rPr lang="tr-TR" dirty="0"/>
              <a:t>)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5" name="Picture 8" descr="Kurumsal Kimlik | Burdur Mehmet Akif Ersoy Üniversitesi">
            <a:extLst>
              <a:ext uri="{FF2B5EF4-FFF2-40B4-BE49-F238E27FC236}">
                <a16:creationId xmlns:a16="http://schemas.microsoft.com/office/drawing/2014/main" id="{B9692603-E4BF-4B67-BABB-587E14DDD6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2" t="8691" r="10665" b="11290"/>
          <a:stretch/>
        </p:blipFill>
        <p:spPr bwMode="auto">
          <a:xfrm>
            <a:off x="10078311" y="102395"/>
            <a:ext cx="1992144" cy="68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Resim 7">
            <a:hlinkClick r:id="rId8"/>
            <a:extLst>
              <a:ext uri="{FF2B5EF4-FFF2-40B4-BE49-F238E27FC236}">
                <a16:creationId xmlns:a16="http://schemas.microsoft.com/office/drawing/2014/main" id="{E615FC51-021C-4530-9CCB-7B39F7838C2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94742" y="4953001"/>
            <a:ext cx="1778435" cy="1633526"/>
          </a:xfrm>
          <a:prstGeom prst="rect">
            <a:avLst/>
          </a:prstGeom>
        </p:spPr>
      </p:pic>
      <p:sp>
        <p:nvSpPr>
          <p:cNvPr id="10" name="Dikdörtgen 9">
            <a:extLst>
              <a:ext uri="{FF2B5EF4-FFF2-40B4-BE49-F238E27FC236}">
                <a16:creationId xmlns:a16="http://schemas.microsoft.com/office/drawing/2014/main" id="{04E655F6-73B9-4FAB-871E-DBA2FF42B388}"/>
              </a:ext>
            </a:extLst>
          </p:cNvPr>
          <p:cNvSpPr/>
          <p:nvPr/>
        </p:nvSpPr>
        <p:spPr>
          <a:xfrm>
            <a:off x="9297466" y="6375757"/>
            <a:ext cx="2772989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2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http://youtube.com/bmdersleri</a:t>
            </a:r>
            <a:endParaRPr lang="tr-TR" sz="12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56138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İçindekiler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264555"/>
            <a:ext cx="5110059" cy="5491050"/>
          </a:xfrm>
        </p:spPr>
        <p:txBody>
          <a:bodyPr>
            <a:noAutofit/>
          </a:bodyPr>
          <a:lstStyle/>
          <a:p>
            <a:pPr algn="just"/>
            <a:r>
              <a:rPr lang="tr-TR" dirty="0"/>
              <a:t>Java’da paket kavramı</a:t>
            </a:r>
          </a:p>
          <a:p>
            <a:pPr algn="just"/>
            <a:r>
              <a:rPr lang="tr-TR" dirty="0"/>
              <a:t>Java’da paket çeşitleri</a:t>
            </a:r>
          </a:p>
          <a:p>
            <a:pPr algn="just"/>
            <a:r>
              <a:rPr lang="tr-TR" dirty="0"/>
              <a:t>Java API kütüphanesi</a:t>
            </a:r>
          </a:p>
          <a:p>
            <a:pPr algn="just"/>
            <a:r>
              <a:rPr lang="tr-TR" dirty="0"/>
              <a:t>Java API paketleri</a:t>
            </a:r>
          </a:p>
          <a:p>
            <a:pPr algn="just"/>
            <a:r>
              <a:rPr lang="tr-TR" dirty="0"/>
              <a:t>Paket tanımlama</a:t>
            </a:r>
          </a:p>
          <a:p>
            <a:pPr algn="just"/>
            <a:r>
              <a:rPr lang="tr-TR" dirty="0"/>
              <a:t>Uygulama 1 - paket tanımlama</a:t>
            </a:r>
          </a:p>
          <a:p>
            <a:pPr algn="just"/>
            <a:r>
              <a:rPr lang="tr-TR" dirty="0" err="1"/>
              <a:t>import</a:t>
            </a:r>
            <a:r>
              <a:rPr lang="tr-TR" dirty="0"/>
              <a:t> komutunun kullanımı</a:t>
            </a:r>
          </a:p>
          <a:p>
            <a:pPr algn="just"/>
            <a:r>
              <a:rPr lang="tr-TR" dirty="0"/>
              <a:t>Uygulama 2 - </a:t>
            </a:r>
            <a:r>
              <a:rPr lang="tr-TR" dirty="0" err="1"/>
              <a:t>import</a:t>
            </a:r>
            <a:r>
              <a:rPr lang="tr-TR" dirty="0"/>
              <a:t> komutu</a:t>
            </a:r>
          </a:p>
          <a:p>
            <a:pPr algn="just"/>
            <a:r>
              <a:rPr lang="tr-TR" dirty="0"/>
              <a:t>Java’da paket kullanımı</a:t>
            </a:r>
          </a:p>
          <a:p>
            <a:pPr algn="just"/>
            <a:r>
              <a:rPr lang="tr-TR" dirty="0"/>
              <a:t>Uygulama 3 - paketlerin birbiriyle bağlantılı çalışması</a:t>
            </a:r>
          </a:p>
          <a:p>
            <a:pPr algn="just"/>
            <a:r>
              <a:rPr lang="tr-TR" dirty="0"/>
              <a:t>Uygulamaların özeti </a:t>
            </a:r>
          </a:p>
          <a:p>
            <a:pPr algn="just"/>
            <a:r>
              <a:rPr lang="tr-TR" dirty="0"/>
              <a:t>Sonuç</a:t>
            </a:r>
          </a:p>
          <a:p>
            <a:pPr algn="just"/>
            <a:r>
              <a:rPr lang="tr-TR" dirty="0"/>
              <a:t>Kaynaklar</a:t>
            </a:r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8" descr="Kurumsal Kimlik | Burdur Mehmet Akif Ersoy Üniversitesi">
            <a:extLst>
              <a:ext uri="{FF2B5EF4-FFF2-40B4-BE49-F238E27FC236}">
                <a16:creationId xmlns:a16="http://schemas.microsoft.com/office/drawing/2014/main" id="{9E6DEBDC-868E-48C5-8316-305D8ACCAB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2" t="8691" r="10665" b="11290"/>
          <a:stretch/>
        </p:blipFill>
        <p:spPr bwMode="auto">
          <a:xfrm>
            <a:off x="10078311" y="102395"/>
            <a:ext cx="1992144" cy="68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30C9555B-79E5-493C-91CF-6C37CB029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7699271" y="1969317"/>
            <a:ext cx="2983684" cy="298368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Resim 5">
            <a:hlinkClick r:id="rId4"/>
            <a:extLst>
              <a:ext uri="{FF2B5EF4-FFF2-40B4-BE49-F238E27FC236}">
                <a16:creationId xmlns:a16="http://schemas.microsoft.com/office/drawing/2014/main" id="{5E0CEE4C-9B47-48D3-9C95-A5768F3000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28222" y="5153978"/>
            <a:ext cx="1778435" cy="1633526"/>
          </a:xfrm>
          <a:prstGeom prst="rect">
            <a:avLst/>
          </a:prstGeom>
        </p:spPr>
      </p:pic>
      <p:sp>
        <p:nvSpPr>
          <p:cNvPr id="9" name="Dikdörtgen 8">
            <a:extLst>
              <a:ext uri="{FF2B5EF4-FFF2-40B4-BE49-F238E27FC236}">
                <a16:creationId xmlns:a16="http://schemas.microsoft.com/office/drawing/2014/main" id="{119B20A2-A534-4B18-BCEA-DDD3194F8470}"/>
              </a:ext>
            </a:extLst>
          </p:cNvPr>
          <p:cNvSpPr/>
          <p:nvPr/>
        </p:nvSpPr>
        <p:spPr>
          <a:xfrm>
            <a:off x="9572776" y="6543161"/>
            <a:ext cx="2772989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2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http://youtube.com/bmdersleri</a:t>
            </a:r>
            <a:endParaRPr lang="tr-TR" sz="12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20228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Kaynaklar (devam)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1264555"/>
            <a:ext cx="8915400" cy="3777622"/>
          </a:xfrm>
        </p:spPr>
        <p:txBody>
          <a:bodyPr>
            <a:normAutofit/>
          </a:bodyPr>
          <a:lstStyle/>
          <a:p>
            <a:r>
              <a:rPr lang="en-US" dirty="0"/>
              <a:t>The Java™ Tutorials</a:t>
            </a:r>
            <a:r>
              <a:rPr lang="tr-TR" dirty="0"/>
              <a:t>: </a:t>
            </a:r>
            <a:r>
              <a:rPr lang="en-US" dirty="0"/>
              <a:t>What Is a Package?</a:t>
            </a:r>
            <a:br>
              <a:rPr lang="tr-TR" dirty="0"/>
            </a:br>
            <a:r>
              <a:rPr lang="tr-TR" dirty="0"/>
              <a:t>(</a:t>
            </a:r>
            <a:r>
              <a:rPr lang="en-US" dirty="0">
                <a:hlinkClick r:id="rId2"/>
              </a:rPr>
              <a:t>https://docs.oracle.com/javase/tutorial/java/concepts/package.html</a:t>
            </a:r>
            <a:r>
              <a:rPr lang="tr-TR" dirty="0"/>
              <a:t>)</a:t>
            </a:r>
          </a:p>
          <a:p>
            <a:r>
              <a:rPr lang="tr-TR" dirty="0"/>
              <a:t>Paket Yapıları</a:t>
            </a:r>
            <a:br>
              <a:rPr lang="tr-TR" dirty="0"/>
            </a:br>
            <a:r>
              <a:rPr lang="tr-TR" dirty="0"/>
              <a:t>(</a:t>
            </a:r>
            <a:r>
              <a:rPr lang="en-US" dirty="0">
                <a:hlinkClick r:id="rId3"/>
              </a:rPr>
              <a:t>http://ucemucar.com/temel-java/paket-yapilari/</a:t>
            </a:r>
            <a:r>
              <a:rPr lang="tr-TR" dirty="0"/>
              <a:t>)</a:t>
            </a:r>
          </a:p>
          <a:p>
            <a:r>
              <a:rPr lang="tr-TR" dirty="0"/>
              <a:t>Nesneye Yönelik Programlamaya Giriş</a:t>
            </a:r>
            <a:br>
              <a:rPr lang="tr-TR" dirty="0"/>
            </a:br>
            <a:r>
              <a:rPr lang="tr-TR" dirty="0"/>
              <a:t>(</a:t>
            </a:r>
            <a:r>
              <a:rPr lang="tr-TR" dirty="0">
                <a:hlinkClick r:id="rId4"/>
              </a:rPr>
              <a:t>https://web.cs.hacettepe.edu.tr/~bbm102/misc/java_notes_by_oa.pdf</a:t>
            </a:r>
            <a:r>
              <a:rPr lang="tr-TR" dirty="0"/>
              <a:t>)</a:t>
            </a:r>
          </a:p>
          <a:p>
            <a:r>
              <a:rPr lang="en-US" dirty="0"/>
              <a:t>Packages in java and how to use them</a:t>
            </a:r>
            <a:br>
              <a:rPr lang="tr-TR" dirty="0"/>
            </a:br>
            <a:r>
              <a:rPr lang="tr-TR" dirty="0"/>
              <a:t>(</a:t>
            </a:r>
            <a:r>
              <a:rPr lang="tr-TR" dirty="0">
                <a:hlinkClick r:id="rId5"/>
              </a:rPr>
              <a:t>https://beginnersbook.com/2013/03/packages-in-java/</a:t>
            </a:r>
            <a:r>
              <a:rPr lang="tr-TR" dirty="0"/>
              <a:t>)</a:t>
            </a:r>
          </a:p>
          <a:p>
            <a:r>
              <a:rPr lang="en-US" dirty="0"/>
              <a:t>Java Packages &amp; API</a:t>
            </a:r>
            <a:br>
              <a:rPr lang="tr-TR" dirty="0"/>
            </a:br>
            <a:r>
              <a:rPr lang="tr-TR" dirty="0"/>
              <a:t>(</a:t>
            </a:r>
            <a:r>
              <a:rPr lang="tr-TR" dirty="0">
                <a:hlinkClick r:id="rId6"/>
              </a:rPr>
              <a:t>https://cpuhacking.com/java-packages-api/</a:t>
            </a:r>
            <a:r>
              <a:rPr lang="tr-TR" dirty="0"/>
              <a:t>)</a:t>
            </a:r>
          </a:p>
          <a:p>
            <a:endParaRPr lang="tr-TR" dirty="0"/>
          </a:p>
          <a:p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5" name="Picture 8" descr="Kurumsal Kimlik | Burdur Mehmet Akif Ersoy Üniversitesi">
            <a:extLst>
              <a:ext uri="{FF2B5EF4-FFF2-40B4-BE49-F238E27FC236}">
                <a16:creationId xmlns:a16="http://schemas.microsoft.com/office/drawing/2014/main" id="{B9692603-E4BF-4B67-BABB-587E14DDD6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2" t="8691" r="10665" b="11290"/>
          <a:stretch/>
        </p:blipFill>
        <p:spPr bwMode="auto">
          <a:xfrm>
            <a:off x="10078311" y="102395"/>
            <a:ext cx="1992144" cy="68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Resim 7">
            <a:hlinkClick r:id="rId8"/>
            <a:extLst>
              <a:ext uri="{FF2B5EF4-FFF2-40B4-BE49-F238E27FC236}">
                <a16:creationId xmlns:a16="http://schemas.microsoft.com/office/drawing/2014/main" id="{E615FC51-021C-4530-9CCB-7B39F7838C2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94742" y="4953001"/>
            <a:ext cx="1778435" cy="1633526"/>
          </a:xfrm>
          <a:prstGeom prst="rect">
            <a:avLst/>
          </a:prstGeom>
        </p:spPr>
      </p:pic>
      <p:sp>
        <p:nvSpPr>
          <p:cNvPr id="10" name="Dikdörtgen 9">
            <a:extLst>
              <a:ext uri="{FF2B5EF4-FFF2-40B4-BE49-F238E27FC236}">
                <a16:creationId xmlns:a16="http://schemas.microsoft.com/office/drawing/2014/main" id="{04E655F6-73B9-4FAB-871E-DBA2FF42B388}"/>
              </a:ext>
            </a:extLst>
          </p:cNvPr>
          <p:cNvSpPr/>
          <p:nvPr/>
        </p:nvSpPr>
        <p:spPr>
          <a:xfrm>
            <a:off x="9297466" y="6375757"/>
            <a:ext cx="2772989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2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http://youtube.com/bmdersleri</a:t>
            </a:r>
            <a:endParaRPr lang="tr-TR" sz="12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213512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Kaynaklar (devam)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1264555"/>
            <a:ext cx="8915400" cy="3777622"/>
          </a:xfrm>
        </p:spPr>
        <p:txBody>
          <a:bodyPr>
            <a:normAutofit/>
          </a:bodyPr>
          <a:lstStyle/>
          <a:p>
            <a:r>
              <a:rPr lang="en-US" dirty="0"/>
              <a:t>Packages in java and how to use them</a:t>
            </a:r>
            <a:br>
              <a:rPr lang="tr-TR" dirty="0"/>
            </a:br>
            <a:r>
              <a:rPr lang="tr-TR" dirty="0"/>
              <a:t>(</a:t>
            </a:r>
            <a:r>
              <a:rPr lang="en-US" dirty="0">
                <a:hlinkClick r:id="rId2"/>
              </a:rPr>
              <a:t>https://beginnersbook.com/2013/03/packages-in-java/</a:t>
            </a:r>
            <a:r>
              <a:rPr lang="tr-TR" dirty="0"/>
              <a:t>)</a:t>
            </a:r>
          </a:p>
          <a:p>
            <a:r>
              <a:rPr lang="en-US" dirty="0"/>
              <a:t>Java Package</a:t>
            </a:r>
            <a:br>
              <a:rPr lang="tr-TR" dirty="0"/>
            </a:br>
            <a:r>
              <a:rPr lang="tr-TR" dirty="0"/>
              <a:t>(</a:t>
            </a:r>
            <a:r>
              <a:rPr lang="en-US" dirty="0">
                <a:hlinkClick r:id="rId3"/>
              </a:rPr>
              <a:t>https://www.javatpoint.com/package</a:t>
            </a:r>
            <a:r>
              <a:rPr lang="tr-TR" dirty="0"/>
              <a:t>)</a:t>
            </a:r>
          </a:p>
          <a:p>
            <a:r>
              <a:rPr lang="en-US" dirty="0"/>
              <a:t>Packages in Java: How to Create/Import Package</a:t>
            </a:r>
            <a:br>
              <a:rPr lang="tr-TR" dirty="0"/>
            </a:br>
            <a:r>
              <a:rPr lang="tr-TR" dirty="0"/>
              <a:t>(</a:t>
            </a:r>
            <a:r>
              <a:rPr lang="en-US" dirty="0">
                <a:hlinkClick r:id="rId4"/>
              </a:rPr>
              <a:t>https://www.guru99.com/java-packages.html</a:t>
            </a:r>
            <a:r>
              <a:rPr lang="tr-TR" dirty="0"/>
              <a:t>)</a:t>
            </a:r>
          </a:p>
          <a:p>
            <a:r>
              <a:rPr lang="en-US" dirty="0"/>
              <a:t>Java </a:t>
            </a:r>
            <a:r>
              <a:rPr lang="en-US" dirty="0" err="1"/>
              <a:t>Paketleri</a:t>
            </a:r>
            <a:br>
              <a:rPr lang="tr-TR" dirty="0"/>
            </a:br>
            <a:r>
              <a:rPr lang="tr-TR" dirty="0"/>
              <a:t>(</a:t>
            </a:r>
            <a:r>
              <a:rPr lang="en-US" dirty="0">
                <a:hlinkClick r:id="rId5"/>
              </a:rPr>
              <a:t>https://www.tutorialcup.com/tr/Java/java.htm%27deki-paketler</a:t>
            </a:r>
            <a:r>
              <a:rPr lang="tr-TR" dirty="0"/>
              <a:t>)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5" name="Picture 8" descr="Kurumsal Kimlik | Burdur Mehmet Akif Ersoy Üniversitesi">
            <a:extLst>
              <a:ext uri="{FF2B5EF4-FFF2-40B4-BE49-F238E27FC236}">
                <a16:creationId xmlns:a16="http://schemas.microsoft.com/office/drawing/2014/main" id="{B9692603-E4BF-4B67-BABB-587E14DDD6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2" t="8691" r="10665" b="11290"/>
          <a:stretch/>
        </p:blipFill>
        <p:spPr bwMode="auto">
          <a:xfrm>
            <a:off x="10078311" y="102395"/>
            <a:ext cx="1992144" cy="68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Resim 7">
            <a:hlinkClick r:id="rId7"/>
            <a:extLst>
              <a:ext uri="{FF2B5EF4-FFF2-40B4-BE49-F238E27FC236}">
                <a16:creationId xmlns:a16="http://schemas.microsoft.com/office/drawing/2014/main" id="{E615FC51-021C-4530-9CCB-7B39F7838C2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94742" y="4953001"/>
            <a:ext cx="1778435" cy="1633526"/>
          </a:xfrm>
          <a:prstGeom prst="rect">
            <a:avLst/>
          </a:prstGeom>
        </p:spPr>
      </p:pic>
      <p:sp>
        <p:nvSpPr>
          <p:cNvPr id="10" name="Dikdörtgen 9">
            <a:extLst>
              <a:ext uri="{FF2B5EF4-FFF2-40B4-BE49-F238E27FC236}">
                <a16:creationId xmlns:a16="http://schemas.microsoft.com/office/drawing/2014/main" id="{04E655F6-73B9-4FAB-871E-DBA2FF42B388}"/>
              </a:ext>
            </a:extLst>
          </p:cNvPr>
          <p:cNvSpPr/>
          <p:nvPr/>
        </p:nvSpPr>
        <p:spPr>
          <a:xfrm>
            <a:off x="9297466" y="6375757"/>
            <a:ext cx="2772989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2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http://youtube.com/bmdersleri</a:t>
            </a:r>
            <a:endParaRPr lang="tr-TR" sz="12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236083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kdörtgen: Köşeleri Yuvarlatılmış 5">
            <a:extLst>
              <a:ext uri="{FF2B5EF4-FFF2-40B4-BE49-F238E27FC236}">
                <a16:creationId xmlns:a16="http://schemas.microsoft.com/office/drawing/2014/main" id="{076FD396-29BE-4299-87ED-718DA102194B}"/>
              </a:ext>
            </a:extLst>
          </p:cNvPr>
          <p:cNvSpPr/>
          <p:nvPr/>
        </p:nvSpPr>
        <p:spPr>
          <a:xfrm>
            <a:off x="5947794" y="4389562"/>
            <a:ext cx="5972961" cy="223986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BA139C7-4FF9-4739-8B42-CEE441CD93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0311" y="3232513"/>
            <a:ext cx="7768206" cy="888718"/>
          </a:xfrm>
        </p:spPr>
        <p:txBody>
          <a:bodyPr>
            <a:normAutofit fontScale="90000"/>
          </a:bodyPr>
          <a:lstStyle/>
          <a:p>
            <a:r>
              <a:rPr lang="tr-TR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İlginiz için teşekkürler…</a:t>
            </a:r>
            <a:endParaRPr lang="en-US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F0C1E0F-E3F3-485B-B968-94C7F3058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Alt Başlık 2">
            <a:extLst>
              <a:ext uri="{FF2B5EF4-FFF2-40B4-BE49-F238E27FC236}">
                <a16:creationId xmlns:a16="http://schemas.microsoft.com/office/drawing/2014/main" id="{ABB297CB-A6C7-4031-8C8E-CA95B981B15B}"/>
              </a:ext>
            </a:extLst>
          </p:cNvPr>
          <p:cNvSpPr txBox="1">
            <a:spLocks/>
          </p:cNvSpPr>
          <p:nvPr/>
        </p:nvSpPr>
        <p:spPr>
          <a:xfrm>
            <a:off x="6346176" y="4529540"/>
            <a:ext cx="5499078" cy="20158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>
                <a:solidFill>
                  <a:schemeClr val="tx1"/>
                </a:solidFill>
              </a:rPr>
              <a:t>Hazırlayan ve Sunan : </a:t>
            </a:r>
            <a:r>
              <a:rPr lang="tr-TR" b="1" dirty="0">
                <a:solidFill>
                  <a:schemeClr val="tx1"/>
                </a:solidFill>
              </a:rPr>
              <a:t>Koray Çoşkun 2011404092</a:t>
            </a:r>
          </a:p>
          <a:p>
            <a:r>
              <a:rPr lang="tr-TR" dirty="0">
                <a:solidFill>
                  <a:schemeClr val="tx1"/>
                </a:solidFill>
              </a:rPr>
              <a:t>E-posta                       : koraycoskun@msn.com</a:t>
            </a:r>
          </a:p>
          <a:p>
            <a:r>
              <a:rPr lang="tr-TR" dirty="0">
                <a:solidFill>
                  <a:schemeClr val="tx1"/>
                </a:solidFill>
              </a:rPr>
              <a:t>Tarih                            : 13/06/2021</a:t>
            </a:r>
          </a:p>
          <a:p>
            <a:r>
              <a:rPr lang="tr-TR" dirty="0">
                <a:solidFill>
                  <a:schemeClr val="tx1"/>
                </a:solidFill>
              </a:rPr>
              <a:t>Sürüm                         : v2</a:t>
            </a:r>
          </a:p>
          <a:p>
            <a:r>
              <a:rPr lang="tr-TR" dirty="0">
                <a:solidFill>
                  <a:schemeClr val="tx1"/>
                </a:solidFill>
              </a:rPr>
              <a:t>Ders Yürütücüsü        : Doç. Dr. İsmail KIRBAŞ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56" name="Picture 8" descr="Kurumsal Kimlik | Burdur Mehmet Akif Ersoy Üniversitesi">
            <a:extLst>
              <a:ext uri="{FF2B5EF4-FFF2-40B4-BE49-F238E27FC236}">
                <a16:creationId xmlns:a16="http://schemas.microsoft.com/office/drawing/2014/main" id="{E2792D4B-1016-4ED8-9CF3-B4FFBE7AB6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2" t="8691" r="10665" b="11290"/>
          <a:stretch/>
        </p:blipFill>
        <p:spPr bwMode="auto">
          <a:xfrm>
            <a:off x="4842154" y="245935"/>
            <a:ext cx="1992144" cy="68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lt Başlık 2">
            <a:extLst>
              <a:ext uri="{FF2B5EF4-FFF2-40B4-BE49-F238E27FC236}">
                <a16:creationId xmlns:a16="http://schemas.microsoft.com/office/drawing/2014/main" id="{F3FB4516-AA03-4E40-A3E9-4BD1CB9AAD92}"/>
              </a:ext>
            </a:extLst>
          </p:cNvPr>
          <p:cNvSpPr txBox="1">
            <a:spLocks/>
          </p:cNvSpPr>
          <p:nvPr/>
        </p:nvSpPr>
        <p:spPr>
          <a:xfrm>
            <a:off x="3745173" y="1037409"/>
            <a:ext cx="4186106" cy="11262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r-TR" b="1" dirty="0">
                <a:ln/>
                <a:solidFill>
                  <a:schemeClr val="accent3"/>
                </a:solidFill>
              </a:rPr>
              <a:t>Nesneye Dayalı Programlama Dersi</a:t>
            </a:r>
            <a:endParaRPr lang="en-US" b="1" dirty="0">
              <a:ln/>
              <a:solidFill>
                <a:schemeClr val="accent3"/>
              </a:solidFill>
            </a:endParaRPr>
          </a:p>
        </p:txBody>
      </p:sp>
      <p:pic>
        <p:nvPicPr>
          <p:cNvPr id="12" name="Resim 11">
            <a:hlinkClick r:id="rId3"/>
            <a:extLst>
              <a:ext uri="{FF2B5EF4-FFF2-40B4-BE49-F238E27FC236}">
                <a16:creationId xmlns:a16="http://schemas.microsoft.com/office/drawing/2014/main" id="{6BDD6285-D7B4-4236-9241-3C7798F7D6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877" y="-28029"/>
            <a:ext cx="1778435" cy="1633526"/>
          </a:xfrm>
          <a:prstGeom prst="rect">
            <a:avLst/>
          </a:prstGeom>
        </p:spPr>
      </p:pic>
      <p:sp>
        <p:nvSpPr>
          <p:cNvPr id="13" name="Dikdörtgen 12">
            <a:extLst>
              <a:ext uri="{FF2B5EF4-FFF2-40B4-BE49-F238E27FC236}">
                <a16:creationId xmlns:a16="http://schemas.microsoft.com/office/drawing/2014/main" id="{9CA692D3-0526-46AB-B8B6-5B201CEEFBC0}"/>
              </a:ext>
            </a:extLst>
          </p:cNvPr>
          <p:cNvSpPr/>
          <p:nvPr/>
        </p:nvSpPr>
        <p:spPr>
          <a:xfrm>
            <a:off x="490929" y="1405544"/>
            <a:ext cx="2772989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5"/>
              </a:rPr>
              <a:t>http://youtube.com/bmdersleri</a:t>
            </a:r>
            <a:endParaRPr lang="tr-TR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1" name="Picture 2" descr="Object Oriented Programming: A curated set of resources">
            <a:extLst>
              <a:ext uri="{FF2B5EF4-FFF2-40B4-BE49-F238E27FC236}">
                <a16:creationId xmlns:a16="http://schemas.microsoft.com/office/drawing/2014/main" id="{A7580241-F7E6-4A4F-B885-D5520F1816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70"/>
          <a:stretch/>
        </p:blipFill>
        <p:spPr bwMode="auto">
          <a:xfrm>
            <a:off x="9306374" y="212981"/>
            <a:ext cx="2559953" cy="182240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3757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Java’da paket kavramı</a:t>
            </a:r>
            <a:br>
              <a:rPr lang="en-US" dirty="0"/>
            </a:b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7635" y="1264555"/>
            <a:ext cx="9390672" cy="4589387"/>
          </a:xfrm>
        </p:spPr>
        <p:txBody>
          <a:bodyPr>
            <a:normAutofit/>
          </a:bodyPr>
          <a:lstStyle/>
          <a:p>
            <a:pPr algn="just"/>
            <a:r>
              <a:rPr lang="tr-TR" dirty="0"/>
              <a:t>Java’nın kullanıcılarına sunduğu paket </a:t>
            </a:r>
            <a:r>
              <a:rPr lang="tr-TR" b="1" dirty="0"/>
              <a:t>(</a:t>
            </a:r>
            <a:r>
              <a:rPr lang="tr-TR" b="1" dirty="0" err="1"/>
              <a:t>package</a:t>
            </a:r>
            <a:r>
              <a:rPr lang="tr-TR" b="1" dirty="0"/>
              <a:t>) </a:t>
            </a:r>
            <a:r>
              <a:rPr lang="tr-TR" dirty="0"/>
              <a:t>kavramı; geliştirilecek olan projelerde sınıflar </a:t>
            </a:r>
            <a:r>
              <a:rPr lang="tr-TR" b="1" dirty="0"/>
              <a:t>(</a:t>
            </a:r>
            <a:r>
              <a:rPr lang="tr-TR" b="1" dirty="0" err="1"/>
              <a:t>classes</a:t>
            </a:r>
            <a:r>
              <a:rPr lang="tr-TR" b="1" dirty="0"/>
              <a:t>) </a:t>
            </a:r>
            <a:r>
              <a:rPr lang="tr-TR" dirty="0"/>
              <a:t>arasındaki hiyerarşik düzenin oluşmasını sağlar.</a:t>
            </a:r>
          </a:p>
          <a:p>
            <a:pPr algn="just"/>
            <a:r>
              <a:rPr lang="tr-TR" dirty="0"/>
              <a:t>Özetle, işletim sistemlerinde kullanılan klasör mantığının birebir karşılığıdır.</a:t>
            </a:r>
          </a:p>
          <a:p>
            <a:pPr algn="just"/>
            <a:r>
              <a:rPr lang="en-US" dirty="0" err="1"/>
              <a:t>Örneğin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projede</a:t>
            </a:r>
            <a:r>
              <a:rPr lang="en-US" dirty="0"/>
              <a:t> </a:t>
            </a:r>
            <a:r>
              <a:rPr lang="en-US" dirty="0" err="1"/>
              <a:t>veritabanı</a:t>
            </a:r>
            <a:r>
              <a:rPr lang="en-US" dirty="0"/>
              <a:t> </a:t>
            </a:r>
            <a:r>
              <a:rPr lang="en-US" dirty="0" err="1"/>
              <a:t>işlemleri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paket</a:t>
            </a:r>
            <a:r>
              <a:rPr lang="tr-TR" dirty="0"/>
              <a:t> içerisinde</a:t>
            </a:r>
            <a:r>
              <a:rPr lang="en-US" dirty="0"/>
              <a:t>,</a:t>
            </a:r>
            <a:r>
              <a:rPr lang="tr-TR" dirty="0"/>
              <a:t> </a:t>
            </a:r>
            <a:r>
              <a:rPr lang="en-US" dirty="0" err="1"/>
              <a:t>arayüz</a:t>
            </a:r>
            <a:r>
              <a:rPr lang="en-US" dirty="0"/>
              <a:t> </a:t>
            </a:r>
            <a:r>
              <a:rPr lang="en-US" dirty="0" err="1"/>
              <a:t>ayrı</a:t>
            </a:r>
            <a:r>
              <a:rPr lang="en-US" dirty="0"/>
              <a:t> </a:t>
            </a:r>
            <a:r>
              <a:rPr lang="en-US" dirty="0" err="1"/>
              <a:t>pakette</a:t>
            </a:r>
            <a:r>
              <a:rPr lang="en-US" dirty="0"/>
              <a:t>,</a:t>
            </a:r>
            <a:r>
              <a:rPr lang="tr-TR" dirty="0"/>
              <a:t> </a:t>
            </a:r>
            <a:r>
              <a:rPr lang="en-US" dirty="0" err="1"/>
              <a:t>sınıf</a:t>
            </a:r>
            <a:r>
              <a:rPr lang="en-US" dirty="0"/>
              <a:t> </a:t>
            </a:r>
            <a:r>
              <a:rPr lang="en-US" dirty="0" err="1"/>
              <a:t>değişkenleri</a:t>
            </a:r>
            <a:r>
              <a:rPr lang="tr-TR" dirty="0"/>
              <a:t> de</a:t>
            </a:r>
            <a:r>
              <a:rPr lang="en-US" dirty="0"/>
              <a:t> </a:t>
            </a:r>
            <a:r>
              <a:rPr lang="tr-TR" dirty="0"/>
              <a:t>başka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pakette</a:t>
            </a:r>
            <a:r>
              <a:rPr lang="en-US" dirty="0"/>
              <a:t> </a:t>
            </a:r>
            <a:r>
              <a:rPr lang="tr-TR" dirty="0"/>
              <a:t>tutulabilir</a:t>
            </a:r>
            <a:r>
              <a:rPr lang="en-US" dirty="0"/>
              <a:t>.</a:t>
            </a:r>
            <a:r>
              <a:rPr lang="tr-TR" dirty="0"/>
              <a:t> </a:t>
            </a:r>
          </a:p>
          <a:p>
            <a:pPr algn="just"/>
            <a:r>
              <a:rPr lang="tr-TR" dirty="0"/>
              <a:t>Ö</a:t>
            </a:r>
            <a:r>
              <a:rPr lang="en-US" dirty="0" err="1"/>
              <a:t>zellikle</a:t>
            </a:r>
            <a:r>
              <a:rPr lang="en-US" dirty="0"/>
              <a:t> </a:t>
            </a:r>
            <a:r>
              <a:rPr lang="en-US" dirty="0" err="1"/>
              <a:t>büyük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kapsamlı</a:t>
            </a:r>
            <a:r>
              <a:rPr lang="en-US" dirty="0"/>
              <a:t> </a:t>
            </a:r>
            <a:r>
              <a:rPr lang="en-US" dirty="0" err="1"/>
              <a:t>projelerde</a:t>
            </a:r>
            <a:r>
              <a:rPr lang="en-US" dirty="0"/>
              <a:t> </a:t>
            </a:r>
            <a:r>
              <a:rPr lang="en-US" dirty="0" err="1"/>
              <a:t>sınıflar</a:t>
            </a:r>
            <a:r>
              <a:rPr lang="tr-TR" dirty="0"/>
              <a:t>;</a:t>
            </a:r>
            <a:r>
              <a:rPr lang="en-US" dirty="0"/>
              <a:t> </a:t>
            </a:r>
            <a:r>
              <a:rPr lang="en-US" dirty="0" err="1"/>
              <a:t>mantıksal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yapısal</a:t>
            </a:r>
            <a:r>
              <a:rPr lang="en-US" dirty="0"/>
              <a:t> </a:t>
            </a:r>
            <a:r>
              <a:rPr lang="en-US" dirty="0" err="1"/>
              <a:t>durumlarına</a:t>
            </a:r>
            <a:r>
              <a:rPr lang="en-US" dirty="0"/>
              <a:t> </a:t>
            </a:r>
            <a:r>
              <a:rPr lang="en-US" dirty="0" err="1"/>
              <a:t>göre</a:t>
            </a:r>
            <a:r>
              <a:rPr lang="en-US" dirty="0"/>
              <a:t> </a:t>
            </a:r>
            <a:r>
              <a:rPr lang="en-US" dirty="0" err="1"/>
              <a:t>farklı</a:t>
            </a:r>
            <a:r>
              <a:rPr lang="en-US" dirty="0"/>
              <a:t> </a:t>
            </a:r>
            <a:r>
              <a:rPr lang="en-US" dirty="0" err="1"/>
              <a:t>paketler</a:t>
            </a:r>
            <a:r>
              <a:rPr lang="en-US" dirty="0"/>
              <a:t> </a:t>
            </a:r>
            <a:r>
              <a:rPr lang="tr-TR" dirty="0"/>
              <a:t>içerisinde</a:t>
            </a:r>
            <a:r>
              <a:rPr lang="en-US" dirty="0"/>
              <a:t> </a:t>
            </a:r>
            <a:r>
              <a:rPr lang="tr-TR" dirty="0"/>
              <a:t>bulunur</a:t>
            </a:r>
            <a:r>
              <a:rPr lang="en-US" dirty="0"/>
              <a:t>.</a:t>
            </a:r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D1C58E7E-7D5E-4754-90DB-C2C5F8BBA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2485" y="3270115"/>
            <a:ext cx="3587885" cy="3587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154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9247445" cy="1280890"/>
          </a:xfrm>
        </p:spPr>
        <p:txBody>
          <a:bodyPr>
            <a:noAutofit/>
          </a:bodyPr>
          <a:lstStyle/>
          <a:p>
            <a:r>
              <a:rPr lang="tr-TR" dirty="0"/>
              <a:t>Java’da paket kavramı (devam)</a:t>
            </a:r>
            <a:br>
              <a:rPr lang="en-US" dirty="0"/>
            </a:b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0156" y="1264555"/>
            <a:ext cx="9247445" cy="5470981"/>
          </a:xfrm>
        </p:spPr>
        <p:txBody>
          <a:bodyPr>
            <a:normAutofit/>
          </a:bodyPr>
          <a:lstStyle/>
          <a:p>
            <a:pPr algn="just"/>
            <a:r>
              <a:rPr lang="tr-TR" dirty="0"/>
              <a:t>F</a:t>
            </a:r>
            <a:r>
              <a:rPr lang="en-US" dirty="0" err="1"/>
              <a:t>arklı</a:t>
            </a:r>
            <a:r>
              <a:rPr lang="en-US" dirty="0"/>
              <a:t> </a:t>
            </a:r>
            <a:r>
              <a:rPr lang="en-US" dirty="0" err="1"/>
              <a:t>paketler</a:t>
            </a:r>
            <a:r>
              <a:rPr lang="en-US" dirty="0"/>
              <a:t> </a:t>
            </a:r>
            <a:r>
              <a:rPr lang="tr-TR" dirty="0"/>
              <a:t>içerisinde</a:t>
            </a:r>
            <a:r>
              <a:rPr lang="en-US" dirty="0"/>
              <a:t> </a:t>
            </a:r>
            <a:r>
              <a:rPr lang="tr-TR" dirty="0"/>
              <a:t>bulunan sınıfların</a:t>
            </a:r>
            <a:r>
              <a:rPr lang="en-US" dirty="0"/>
              <a:t> </a:t>
            </a:r>
            <a:r>
              <a:rPr lang="en-US" dirty="0" err="1"/>
              <a:t>isimler</a:t>
            </a:r>
            <a:r>
              <a:rPr lang="tr-TR" dirty="0"/>
              <a:t>i aynı </a:t>
            </a:r>
            <a:r>
              <a:rPr lang="en-US" dirty="0"/>
              <a:t> </a:t>
            </a:r>
            <a:r>
              <a:rPr lang="tr-TR" dirty="0"/>
              <a:t>olsa da farklı paketlerin içerisinde bulunduklarından dolayı sorun olmaz.</a:t>
            </a:r>
            <a:endParaRPr lang="en-US" dirty="0"/>
          </a:p>
          <a:p>
            <a:pPr algn="just"/>
            <a:r>
              <a:rPr lang="en-US" dirty="0"/>
              <a:t>Bu </a:t>
            </a:r>
            <a:r>
              <a:rPr lang="tr-TR" dirty="0"/>
              <a:t>durum</a:t>
            </a:r>
            <a:r>
              <a:rPr lang="en-US" dirty="0"/>
              <a:t> </a:t>
            </a:r>
            <a:r>
              <a:rPr lang="en-US" dirty="0" err="1"/>
              <a:t>karışıklığı</a:t>
            </a:r>
            <a:r>
              <a:rPr lang="en-US" dirty="0"/>
              <a:t> </a:t>
            </a:r>
            <a:r>
              <a:rPr lang="en-US" dirty="0" err="1"/>
              <a:t>ortadan</a:t>
            </a:r>
            <a:r>
              <a:rPr lang="en-US" dirty="0"/>
              <a:t> </a:t>
            </a:r>
            <a:r>
              <a:rPr lang="en-US" dirty="0" err="1"/>
              <a:t>kaldırıp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düzenli</a:t>
            </a:r>
            <a:r>
              <a:rPr lang="en-US" dirty="0"/>
              <a:t> </a:t>
            </a:r>
            <a:r>
              <a:rPr lang="en-US" dirty="0" err="1"/>
              <a:t>çalışmayı</a:t>
            </a:r>
            <a:r>
              <a:rPr lang="en-US" dirty="0"/>
              <a:t> </a:t>
            </a:r>
            <a:r>
              <a:rPr lang="en-US" dirty="0" err="1"/>
              <a:t>sağlar</a:t>
            </a:r>
            <a:r>
              <a:rPr lang="en-US" dirty="0"/>
              <a:t>.</a:t>
            </a:r>
            <a:endParaRPr lang="tr-TR" dirty="0"/>
          </a:p>
          <a:p>
            <a:pPr algn="just"/>
            <a:r>
              <a:rPr lang="tr-TR" dirty="0"/>
              <a:t>Java’da p</a:t>
            </a:r>
            <a:r>
              <a:rPr lang="en-US" dirty="0" err="1"/>
              <a:t>aket</a:t>
            </a:r>
            <a:r>
              <a:rPr lang="en-US" dirty="0"/>
              <a:t> </a:t>
            </a:r>
            <a:r>
              <a:rPr lang="tr-TR" dirty="0"/>
              <a:t>y</a:t>
            </a:r>
            <a:r>
              <a:rPr lang="en-US" dirty="0" err="1"/>
              <a:t>apısı</a:t>
            </a:r>
            <a:r>
              <a:rPr lang="tr-TR" dirty="0" err="1"/>
              <a:t>nın</a:t>
            </a:r>
            <a:r>
              <a:rPr lang="en-US" dirty="0"/>
              <a:t> </a:t>
            </a:r>
            <a:r>
              <a:rPr lang="tr-TR" dirty="0"/>
              <a:t>avantajları;</a:t>
            </a:r>
            <a:r>
              <a:rPr lang="en-US" dirty="0"/>
              <a:t> </a:t>
            </a:r>
            <a:endParaRPr lang="tr-TR" dirty="0"/>
          </a:p>
          <a:p>
            <a:pPr lvl="1" algn="just"/>
            <a:r>
              <a:rPr lang="tr-TR" dirty="0"/>
              <a:t>Aynı sınıf adları farklı paketlerde kullanılabilir,</a:t>
            </a:r>
          </a:p>
          <a:p>
            <a:pPr lvl="1" algn="just"/>
            <a:r>
              <a:rPr lang="tr-TR" dirty="0"/>
              <a:t>Başka bir paket içindeki bir paketten bir sınıfa erişerek yeniden kullanılabilir,</a:t>
            </a:r>
          </a:p>
          <a:p>
            <a:pPr lvl="1" algn="just"/>
            <a:r>
              <a:rPr lang="tr-TR" dirty="0"/>
              <a:t>Korumalı ve varsayılan sınıflar için erişim koruması sağlar,</a:t>
            </a:r>
          </a:p>
          <a:p>
            <a:pPr lvl="1" algn="just"/>
            <a:r>
              <a:rPr lang="tr-TR" dirty="0"/>
              <a:t>Sınıflar organize edileceğinden kolay bakım,</a:t>
            </a:r>
          </a:p>
          <a:p>
            <a:pPr lvl="1" algn="just"/>
            <a:r>
              <a:rPr lang="tr-TR" dirty="0" err="1"/>
              <a:t>Kapsülleme</a:t>
            </a:r>
            <a:r>
              <a:rPr lang="tr-TR" dirty="0"/>
              <a:t> veya veri gizlemeye yardımcı olur.</a:t>
            </a:r>
          </a:p>
          <a:p>
            <a:pPr algn="just"/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1225009B-8BD4-4259-9020-4870B7D71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2485" y="3270115"/>
            <a:ext cx="3587885" cy="3587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626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Java’da paket çeşitleri</a:t>
            </a:r>
            <a:br>
              <a:rPr lang="en-US" dirty="0"/>
            </a:b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5006" y="1264555"/>
            <a:ext cx="6015123" cy="4589387"/>
          </a:xfrm>
        </p:spPr>
        <p:txBody>
          <a:bodyPr>
            <a:normAutofit/>
          </a:bodyPr>
          <a:lstStyle/>
          <a:p>
            <a:pPr algn="just"/>
            <a:r>
              <a:rPr lang="tr-TR" dirty="0"/>
              <a:t>Java’da paketler genel olarak ikiye ayrılmaktadır.</a:t>
            </a:r>
          </a:p>
          <a:p>
            <a:pPr lvl="1" algn="just">
              <a:buFont typeface="+mj-lt"/>
              <a:buAutoNum type="arabicPeriod"/>
            </a:pPr>
            <a:r>
              <a:rPr lang="tr-TR" sz="1800" dirty="0"/>
              <a:t>Yerleşik paketler </a:t>
            </a:r>
            <a:r>
              <a:rPr lang="tr-TR" sz="1800" b="1" dirty="0"/>
              <a:t>(</a:t>
            </a:r>
            <a:r>
              <a:rPr lang="tr-TR" sz="1800" b="1" dirty="0" err="1"/>
              <a:t>Built</a:t>
            </a:r>
            <a:r>
              <a:rPr lang="tr-TR" sz="1800" b="1" dirty="0"/>
              <a:t>-in </a:t>
            </a:r>
            <a:r>
              <a:rPr lang="tr-TR" sz="1800" b="1" dirty="0" err="1"/>
              <a:t>packages</a:t>
            </a:r>
            <a:r>
              <a:rPr lang="tr-TR" sz="1800" b="1" dirty="0"/>
              <a:t>)</a:t>
            </a:r>
          </a:p>
          <a:p>
            <a:pPr lvl="1" algn="just">
              <a:buFont typeface="+mj-lt"/>
              <a:buAutoNum type="arabicPeriod"/>
            </a:pPr>
            <a:r>
              <a:rPr lang="tr-TR" sz="1800" dirty="0"/>
              <a:t>Kullanıcı tarafından oluşturulmuş paketler </a:t>
            </a:r>
            <a:r>
              <a:rPr lang="tr-TR" sz="1800" b="1" dirty="0"/>
              <a:t>(User-</a:t>
            </a:r>
            <a:r>
              <a:rPr lang="tr-TR" sz="1800" b="1" dirty="0" err="1"/>
              <a:t>defined</a:t>
            </a:r>
            <a:r>
              <a:rPr lang="tr-TR" sz="1800" b="1" dirty="0"/>
              <a:t> </a:t>
            </a:r>
            <a:r>
              <a:rPr lang="tr-TR" sz="1800" b="1" dirty="0" err="1"/>
              <a:t>packages</a:t>
            </a:r>
            <a:r>
              <a:rPr lang="tr-TR" sz="1800" b="1" dirty="0"/>
              <a:t>)</a:t>
            </a:r>
          </a:p>
          <a:p>
            <a:pPr marL="57150" indent="0" algn="just">
              <a:buNone/>
            </a:pPr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6" name="Diyagram 5">
            <a:extLst>
              <a:ext uri="{FF2B5EF4-FFF2-40B4-BE49-F238E27FC236}">
                <a16:creationId xmlns:a16="http://schemas.microsoft.com/office/drawing/2014/main" id="{1641E175-10FA-4E9D-9DF2-8A40C855E3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03930329"/>
              </p:ext>
            </p:extLst>
          </p:nvPr>
        </p:nvGraphicFramePr>
        <p:xfrm>
          <a:off x="6890656" y="1551214"/>
          <a:ext cx="4937819" cy="46826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87254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142C973-CC31-4530-8EC7-7F9390A58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Java API kütüphanesi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F0E8FC6-2C10-4812-89DC-3F9F53E3D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1264555"/>
            <a:ext cx="8915400" cy="3777622"/>
          </a:xfrm>
        </p:spPr>
        <p:txBody>
          <a:bodyPr/>
          <a:lstStyle/>
          <a:p>
            <a:pPr algn="just"/>
            <a:r>
              <a:rPr lang="tr-TR" dirty="0"/>
              <a:t>Java Platformu, kendi uygulamalarınızda kullanmaya uygun çok büyük bir sınıf kütüphanesi sağlar.</a:t>
            </a:r>
          </a:p>
          <a:p>
            <a:pPr algn="just"/>
            <a:r>
              <a:rPr lang="tr-TR" dirty="0"/>
              <a:t>Bu kütüphane “</a:t>
            </a:r>
            <a:r>
              <a:rPr lang="tr-TR" b="1" dirty="0"/>
              <a:t>Application Programming </a:t>
            </a:r>
            <a:r>
              <a:rPr lang="tr-TR" b="1" dirty="0" err="1"/>
              <a:t>Interface</a:t>
            </a:r>
            <a:r>
              <a:rPr lang="tr-TR" dirty="0"/>
              <a:t>” veya kısaca “</a:t>
            </a:r>
            <a:r>
              <a:rPr lang="tr-TR" b="1" dirty="0"/>
              <a:t>API</a:t>
            </a:r>
            <a:r>
              <a:rPr lang="tr-TR" dirty="0"/>
              <a:t>” olarak bilinir. </a:t>
            </a:r>
          </a:p>
          <a:p>
            <a:pPr algn="just"/>
            <a:r>
              <a:rPr lang="tr-TR" dirty="0"/>
              <a:t>Java API; paketler ve sınıflar şeklinde ikiye ayrılmaktadır.</a:t>
            </a:r>
          </a:p>
          <a:p>
            <a:pPr algn="just"/>
            <a:r>
              <a:rPr lang="tr-TR" dirty="0"/>
              <a:t>Java API içerisindeki tüm paket ve sınıfların listesine aşağıdaki linkten ulaşılabilir.</a:t>
            </a:r>
          </a:p>
          <a:p>
            <a:pPr algn="just"/>
            <a:r>
              <a:rPr lang="tr-TR" dirty="0">
                <a:hlinkClick r:id="rId2"/>
              </a:rPr>
              <a:t>https://docs.oracle.com/javase/8/docs/api/</a:t>
            </a:r>
            <a:endParaRPr lang="tr-TR" dirty="0"/>
          </a:p>
          <a:p>
            <a:pPr algn="just"/>
            <a:r>
              <a:rPr lang="tr-TR" dirty="0"/>
              <a:t>Bu link; Java SE platformu tarafından sağlanan paketler, </a:t>
            </a:r>
            <a:r>
              <a:rPr lang="tr-TR" dirty="0" err="1"/>
              <a:t>arayüzler</a:t>
            </a:r>
            <a:r>
              <a:rPr lang="tr-TR" dirty="0"/>
              <a:t>, sınıflar, alanlar ve metotlar için listeyi içerir.</a:t>
            </a:r>
          </a:p>
          <a:p>
            <a:pPr algn="just"/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6A550B46-26CF-48EC-8F6E-EF0075A8D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957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D963140-FDEC-46D4-B7E6-C98E0A79E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Java API paketleri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12C4027-C632-4009-8FD7-4019A31A8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1264555"/>
            <a:ext cx="9505950" cy="3777622"/>
          </a:xfrm>
        </p:spPr>
        <p:txBody>
          <a:bodyPr>
            <a:noAutofit/>
          </a:bodyPr>
          <a:lstStyle/>
          <a:p>
            <a:pPr algn="just"/>
            <a:r>
              <a:rPr lang="tr-TR" b="1" dirty="0" err="1"/>
              <a:t>java.lang</a:t>
            </a:r>
            <a:r>
              <a:rPr lang="tr-TR" b="1" dirty="0"/>
              <a:t>    	</a:t>
            </a:r>
            <a:r>
              <a:rPr lang="tr-TR" dirty="0"/>
              <a:t>Her </a:t>
            </a:r>
            <a:r>
              <a:rPr lang="tr-TR" dirty="0" err="1"/>
              <a:t>java</a:t>
            </a:r>
            <a:r>
              <a:rPr lang="tr-TR" dirty="0"/>
              <a:t> programına </a:t>
            </a:r>
            <a:r>
              <a:rPr lang="tr-TR" dirty="0" err="1"/>
              <a:t>default</a:t>
            </a:r>
            <a:r>
              <a:rPr lang="tr-TR" dirty="0"/>
              <a:t> olarak çağrılır. Onu ayrıca </a:t>
            </a:r>
            <a:r>
              <a:rPr lang="tr-TR" dirty="0" err="1"/>
              <a:t>import</a:t>
            </a:r>
            <a:r>
              <a:rPr lang="tr-TR" dirty="0"/>
              <a:t> deyimi ile çağırmaya gerek yoktur. Sistemle ilgili başlıca işleri yapan sınıflara sahiptir.</a:t>
            </a:r>
          </a:p>
          <a:p>
            <a:pPr algn="just"/>
            <a:r>
              <a:rPr lang="tr-TR" b="1" dirty="0"/>
              <a:t>java.io         	</a:t>
            </a:r>
            <a:r>
              <a:rPr lang="tr-TR" dirty="0"/>
              <a:t>Giriş/çıkış işlemlerini yapar.</a:t>
            </a:r>
          </a:p>
          <a:p>
            <a:pPr algn="just"/>
            <a:r>
              <a:rPr lang="tr-TR" b="1" dirty="0" err="1"/>
              <a:t>java.applet</a:t>
            </a:r>
            <a:r>
              <a:rPr lang="tr-TR" b="1" dirty="0"/>
              <a:t> 	</a:t>
            </a:r>
            <a:r>
              <a:rPr lang="tr-TR" dirty="0"/>
              <a:t>Tarayıcıda </a:t>
            </a:r>
            <a:r>
              <a:rPr lang="tr-TR" dirty="0" err="1"/>
              <a:t>applet’in</a:t>
            </a:r>
            <a:r>
              <a:rPr lang="tr-TR" dirty="0"/>
              <a:t> görünebilmesi için gerekli sınıfları içerir.</a:t>
            </a:r>
          </a:p>
          <a:p>
            <a:pPr algn="just"/>
            <a:r>
              <a:rPr lang="tr-TR" b="1" dirty="0" err="1"/>
              <a:t>java.awt</a:t>
            </a:r>
            <a:r>
              <a:rPr lang="tr-TR" b="1" dirty="0"/>
              <a:t>     	</a:t>
            </a:r>
            <a:r>
              <a:rPr lang="tr-TR" dirty="0"/>
              <a:t>Grafiksel kullanıcı </a:t>
            </a:r>
            <a:r>
              <a:rPr lang="tr-TR" dirty="0" err="1"/>
              <a:t>arayüzü</a:t>
            </a:r>
            <a:r>
              <a:rPr lang="tr-TR" dirty="0"/>
              <a:t> </a:t>
            </a:r>
            <a:r>
              <a:rPr lang="tr-TR" b="1" dirty="0"/>
              <a:t>(GUI - </a:t>
            </a:r>
            <a:r>
              <a:rPr lang="tr-TR" b="1" dirty="0" err="1"/>
              <a:t>Graphical</a:t>
            </a:r>
            <a:r>
              <a:rPr lang="tr-TR" b="1" dirty="0"/>
              <a:t> User </a:t>
            </a:r>
            <a:r>
              <a:rPr lang="tr-TR" b="1" dirty="0" err="1"/>
              <a:t>Interface</a:t>
            </a:r>
            <a:r>
              <a:rPr lang="tr-TR" b="1" dirty="0"/>
              <a:t>) </a:t>
            </a:r>
            <a:r>
              <a:rPr lang="tr-TR" dirty="0"/>
              <a:t>yaratmak için gerekli sınıfları içerir.</a:t>
            </a:r>
          </a:p>
          <a:p>
            <a:pPr algn="just"/>
            <a:r>
              <a:rPr lang="tr-TR" b="1" dirty="0" err="1"/>
              <a:t>java.util</a:t>
            </a:r>
            <a:r>
              <a:rPr lang="tr-TR" b="1" dirty="0"/>
              <a:t>        	 </a:t>
            </a:r>
            <a:r>
              <a:rPr lang="tr-TR" dirty="0"/>
              <a:t>Liste, takvim, tarih vb. araçları yaratmaya yarayan sınıfları içerir.</a:t>
            </a:r>
          </a:p>
          <a:p>
            <a:pPr algn="just"/>
            <a:r>
              <a:rPr lang="tr-TR" b="1" dirty="0"/>
              <a:t>java.net       	 </a:t>
            </a:r>
            <a:r>
              <a:rPr lang="tr-TR" dirty="0"/>
              <a:t>TCP/IP ağ programlaması için gerekli sınıfları içerir.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8FFCD6D6-5149-4D12-B80D-FD446F679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843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Paket tanımlama</a:t>
            </a:r>
            <a:br>
              <a:rPr lang="en-US" dirty="0"/>
            </a:b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5796" y="1264555"/>
            <a:ext cx="9060401" cy="2922311"/>
          </a:xfrm>
        </p:spPr>
        <p:txBody>
          <a:bodyPr>
            <a:normAutofit/>
          </a:bodyPr>
          <a:lstStyle/>
          <a:p>
            <a:pPr algn="just"/>
            <a:r>
              <a:rPr lang="tr-TR" dirty="0"/>
              <a:t>Java’nın içerisindeki tanımlı paketler haricinde kendimiz de paket tanımlayabiliriz.</a:t>
            </a:r>
          </a:p>
          <a:p>
            <a:pPr algn="just"/>
            <a:r>
              <a:rPr lang="en-US" dirty="0" err="1"/>
              <a:t>Java’da</a:t>
            </a:r>
            <a:r>
              <a:rPr lang="en-US" dirty="0"/>
              <a:t> </a:t>
            </a:r>
            <a:r>
              <a:rPr lang="en-US" dirty="0" err="1"/>
              <a:t>uygulama</a:t>
            </a:r>
            <a:r>
              <a:rPr lang="en-US" dirty="0"/>
              <a:t> </a:t>
            </a:r>
            <a:r>
              <a:rPr lang="en-US" dirty="0" err="1"/>
              <a:t>geliştirirken</a:t>
            </a:r>
            <a:r>
              <a:rPr lang="en-US" dirty="0"/>
              <a:t> </a:t>
            </a:r>
            <a:r>
              <a:rPr lang="en-US" dirty="0" err="1"/>
              <a:t>paket</a:t>
            </a:r>
            <a:r>
              <a:rPr lang="en-US" dirty="0"/>
              <a:t> </a:t>
            </a:r>
            <a:r>
              <a:rPr lang="tr-TR" dirty="0"/>
              <a:t>tanımlanmazsa varsayılan paket </a:t>
            </a:r>
            <a:r>
              <a:rPr lang="tr-TR" b="1" dirty="0"/>
              <a:t>(</a:t>
            </a:r>
            <a:r>
              <a:rPr lang="en-US" b="1" dirty="0"/>
              <a:t>default package</a:t>
            </a:r>
            <a:r>
              <a:rPr lang="tr-TR" b="1" dirty="0"/>
              <a:t>)</a:t>
            </a:r>
            <a:r>
              <a:rPr lang="en-US" dirty="0"/>
              <a:t> </a:t>
            </a:r>
            <a:r>
              <a:rPr lang="en-US" dirty="0" err="1"/>
              <a:t>oluşturur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sınıfları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paket</a:t>
            </a:r>
            <a:r>
              <a:rPr lang="en-US" dirty="0"/>
              <a:t> </a:t>
            </a:r>
            <a:r>
              <a:rPr lang="en-US" dirty="0" err="1"/>
              <a:t>içinde</a:t>
            </a:r>
            <a:r>
              <a:rPr lang="en-US" dirty="0"/>
              <a:t> </a:t>
            </a:r>
            <a:r>
              <a:rPr lang="en-US" dirty="0" err="1"/>
              <a:t>tutar</a:t>
            </a:r>
            <a:r>
              <a:rPr lang="en-US" dirty="0"/>
              <a:t>.</a:t>
            </a:r>
            <a:r>
              <a:rPr lang="tr-TR" dirty="0"/>
              <a:t> </a:t>
            </a:r>
          </a:p>
          <a:p>
            <a:pPr algn="just"/>
            <a:r>
              <a:rPr lang="en-US" dirty="0" err="1"/>
              <a:t>Paket</a:t>
            </a:r>
            <a:r>
              <a:rPr lang="en-US" dirty="0"/>
              <a:t> </a:t>
            </a:r>
            <a:r>
              <a:rPr lang="en-US" dirty="0" err="1"/>
              <a:t>tanımlaması</a:t>
            </a:r>
            <a:r>
              <a:rPr lang="en-US" dirty="0"/>
              <a:t> </a:t>
            </a:r>
            <a:r>
              <a:rPr lang="en-US" dirty="0" err="1"/>
              <a:t>şu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/>
              <a:t>gerçekleştirilir</a:t>
            </a:r>
            <a:r>
              <a:rPr lang="en-US" dirty="0"/>
              <a:t>.</a:t>
            </a:r>
          </a:p>
          <a:p>
            <a:pPr algn="just"/>
            <a:r>
              <a:rPr lang="en-US" b="1" dirty="0">
                <a:solidFill>
                  <a:srgbClr val="FF0000"/>
                </a:solidFill>
              </a:rPr>
              <a:t>package </a:t>
            </a:r>
            <a:r>
              <a:rPr lang="en-US" b="1" dirty="0" err="1">
                <a:solidFill>
                  <a:srgbClr val="FF0000"/>
                </a:solidFill>
              </a:rPr>
              <a:t>paket_adı</a:t>
            </a:r>
            <a:r>
              <a:rPr lang="en-US" b="1" dirty="0">
                <a:solidFill>
                  <a:srgbClr val="FF0000"/>
                </a:solidFill>
              </a:rPr>
              <a:t> ;</a:t>
            </a:r>
            <a:endParaRPr lang="tr-TR" b="1" dirty="0">
              <a:solidFill>
                <a:srgbClr val="FF0000"/>
              </a:solidFill>
            </a:endParaRPr>
          </a:p>
          <a:p>
            <a:pPr algn="just"/>
            <a:r>
              <a:rPr lang="en-US" b="1" dirty="0">
                <a:solidFill>
                  <a:srgbClr val="FF0000"/>
                </a:solidFill>
              </a:rPr>
              <a:t>package </a:t>
            </a:r>
            <a:r>
              <a:rPr lang="en-US" b="1" dirty="0" err="1">
                <a:solidFill>
                  <a:srgbClr val="FF0000"/>
                </a:solidFill>
              </a:rPr>
              <a:t>paket_adı</a:t>
            </a:r>
            <a:r>
              <a:rPr lang="tr-TR" b="1" dirty="0">
                <a:solidFill>
                  <a:srgbClr val="FF0000"/>
                </a:solidFill>
              </a:rPr>
              <a:t>.</a:t>
            </a:r>
            <a:r>
              <a:rPr lang="tr-TR" b="1" dirty="0" err="1">
                <a:solidFill>
                  <a:srgbClr val="FF0000"/>
                </a:solidFill>
              </a:rPr>
              <a:t>altpaket_adı</a:t>
            </a:r>
            <a:r>
              <a:rPr lang="en-US" b="1" dirty="0">
                <a:solidFill>
                  <a:srgbClr val="FF0000"/>
                </a:solidFill>
              </a:rPr>
              <a:t> ;</a:t>
            </a:r>
            <a:endParaRPr lang="tr-TR" b="1" dirty="0">
              <a:solidFill>
                <a:srgbClr val="FF0000"/>
              </a:solidFill>
            </a:endParaRPr>
          </a:p>
          <a:p>
            <a:pPr algn="just"/>
            <a:endParaRPr lang="tr-TR" dirty="0"/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F2C96881-940D-4EE5-99D3-41DE1F598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2359" y="4355183"/>
            <a:ext cx="4687277" cy="1878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537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CB55790-99B9-4A47-8477-09BB2D62E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Paket tanımlama (devam)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518EB94-38D9-49D5-87E3-D5EC96F48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1264555"/>
            <a:ext cx="8915400" cy="1580561"/>
          </a:xfrm>
        </p:spPr>
        <p:txBody>
          <a:bodyPr/>
          <a:lstStyle/>
          <a:p>
            <a:pPr algn="just"/>
            <a:r>
              <a:rPr lang="tr-TR" b="1" dirty="0"/>
              <a:t>Örnek: </a:t>
            </a:r>
          </a:p>
          <a:p>
            <a:pPr algn="just"/>
            <a:r>
              <a:rPr lang="tr-TR" b="1" dirty="0" err="1"/>
              <a:t>package</a:t>
            </a:r>
            <a:r>
              <a:rPr lang="tr-TR" b="1" dirty="0"/>
              <a:t> uretim.hat1.urunler; </a:t>
            </a:r>
            <a:r>
              <a:rPr lang="tr-TR" dirty="0">
                <a:sym typeface="Wingdings" panose="05000000000000000000" pitchFamily="2" charset="2"/>
              </a:rPr>
              <a:t>Üretim yapan bir fabrikanın birden fazla üretim hattı olduğunu düşünerek iç içe paketler oluşturulmuştur. Her hatta üretilen ürünler için de ayrı paket tanımlanmıştır.</a:t>
            </a:r>
          </a:p>
          <a:p>
            <a:pPr algn="just"/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C7EDFB89-8A5E-4AA2-826C-75EE2528D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0F95AA1F-FF75-4DB2-B89A-53A4CA018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940" y="2845116"/>
            <a:ext cx="8308119" cy="3807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916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uman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7661</TotalTime>
  <Words>1334</Words>
  <Application>Microsoft Office PowerPoint</Application>
  <PresentationFormat>Geniş ekran</PresentationFormat>
  <Paragraphs>165</Paragraphs>
  <Slides>22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22</vt:i4>
      </vt:variant>
    </vt:vector>
  </HeadingPairs>
  <TitlesOfParts>
    <vt:vector size="27" baseType="lpstr">
      <vt:lpstr>Arial</vt:lpstr>
      <vt:lpstr>Calibri</vt:lpstr>
      <vt:lpstr>Century Gothic</vt:lpstr>
      <vt:lpstr>Wingdings 3</vt:lpstr>
      <vt:lpstr>Duman</vt:lpstr>
      <vt:lpstr>Java’da paket kavramı ve kullanımı</vt:lpstr>
      <vt:lpstr>İçindekiler</vt:lpstr>
      <vt:lpstr>Java’da paket kavramı </vt:lpstr>
      <vt:lpstr>Java’da paket kavramı (devam) </vt:lpstr>
      <vt:lpstr>Java’da paket çeşitleri </vt:lpstr>
      <vt:lpstr>Java API kütüphanesi</vt:lpstr>
      <vt:lpstr>Java API paketleri</vt:lpstr>
      <vt:lpstr>Paket tanımlama </vt:lpstr>
      <vt:lpstr>Paket tanımlama (devam)</vt:lpstr>
      <vt:lpstr>Uygulama 1 – paket tanımlama</vt:lpstr>
      <vt:lpstr>import komutunun kullanımı</vt:lpstr>
      <vt:lpstr>import komutunun kullanımı (devam)</vt:lpstr>
      <vt:lpstr>Uygulama 2 – import komutu</vt:lpstr>
      <vt:lpstr>Java’da paket kullanımı</vt:lpstr>
      <vt:lpstr>Java’da paket kullanımı (devam)</vt:lpstr>
      <vt:lpstr>Uygulama 3 – paketlerin birbiriyle bağlantılı çalışması</vt:lpstr>
      <vt:lpstr>Uygulamaların özeti</vt:lpstr>
      <vt:lpstr>Sonuç</vt:lpstr>
      <vt:lpstr>Kaynaklar</vt:lpstr>
      <vt:lpstr>Kaynaklar (devam)</vt:lpstr>
      <vt:lpstr>Kaynaklar (devam)</vt:lpstr>
      <vt:lpstr>İlginiz için teşekkürler…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Soyutlama Nedir?</dc:title>
  <dc:creator>İsmail KIRBAŞ</dc:creator>
  <cp:lastModifiedBy>Koray Coşkun</cp:lastModifiedBy>
  <cp:revision>161</cp:revision>
  <dcterms:created xsi:type="dcterms:W3CDTF">2020-04-15T07:57:29Z</dcterms:created>
  <dcterms:modified xsi:type="dcterms:W3CDTF">2021-06-13T18:15:06Z</dcterms:modified>
</cp:coreProperties>
</file>