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70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94" autoAdjust="0"/>
    <p:restoredTop sz="94660"/>
  </p:normalViewPr>
  <p:slideViewPr>
    <p:cSldViewPr snapToGrid="0">
      <p:cViewPr>
        <p:scale>
          <a:sx n="125" d="100"/>
          <a:sy n="125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be.com/bmdersleri" TargetMode="External"/><Relationship Id="rId3" Type="http://schemas.openxmlformats.org/officeDocument/2006/relationships/hyperlink" Target="https://www.w3schools.com/java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w3schools.com/java/java_try_catch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IdYgV-XFjv9q0IHtzUTtQw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://www.kodbankasi.org/javada-istisna-yonetimi-excep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’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 istisna yönetimi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5B75FED0-0E39-4156-9B50-FA14250615A6}"/>
              </a:ext>
            </a:extLst>
          </p:cNvPr>
          <p:cNvSpPr txBox="1">
            <a:spLocks/>
          </p:cNvSpPr>
          <p:nvPr/>
        </p:nvSpPr>
        <p:spPr>
          <a:xfrm>
            <a:off x="5985894" y="4680305"/>
            <a:ext cx="5972961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Amirhossein Sharifi 1811404053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15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Java Exceptions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https://www.w3schools.com/java/java_try_catch.asp</a:t>
            </a:r>
            <a:r>
              <a:rPr lang="tr-TR" dirty="0"/>
              <a:t>)</a:t>
            </a:r>
          </a:p>
          <a:p>
            <a:r>
              <a:rPr lang="tr-TR" dirty="0"/>
              <a:t>Java Tutorial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en-US" dirty="0"/>
              <a:t>J</a:t>
            </a:r>
            <a:r>
              <a:rPr lang="tr-TR" dirty="0"/>
              <a:t>ava İstisna Yönetimi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http://www.kodbankasi.org/javada-istisna-yonetimi-exception/</a:t>
            </a:r>
            <a:r>
              <a:rPr lang="tr-TR" dirty="0"/>
              <a:t>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6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2073" y="271942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Adem Oğlu 1611425012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ademoglu@gmail.com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05/03/2021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ikdörtgen: Köşeleri Yuvarlatılmış 5">
            <a:extLst>
              <a:ext uri="{FF2B5EF4-FFF2-40B4-BE49-F238E27FC236}">
                <a16:creationId xmlns:a16="http://schemas.microsoft.com/office/drawing/2014/main" id="{A05AD3D1-672E-42A7-BD48-17F4ABEF59EF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AB7817A8-023D-4A18-BE23-EED93B254C84}"/>
              </a:ext>
            </a:extLst>
          </p:cNvPr>
          <p:cNvSpPr txBox="1">
            <a:spLocks/>
          </p:cNvSpPr>
          <p:nvPr/>
        </p:nvSpPr>
        <p:spPr>
          <a:xfrm>
            <a:off x="5995419" y="4689830"/>
            <a:ext cx="5972961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en-US" b="1" dirty="0">
                <a:solidFill>
                  <a:schemeClr val="tx1"/>
                </a:solidFill>
              </a:rPr>
              <a:t>Amirhossein Sharifi 1811404053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en-US" dirty="0">
                <a:solidFill>
                  <a:schemeClr val="tx1"/>
                </a:solidFill>
              </a:rPr>
              <a:t>15</a:t>
            </a:r>
            <a:r>
              <a:rPr lang="tr-TR" dirty="0">
                <a:solidFill>
                  <a:schemeClr val="tx1"/>
                </a:solidFill>
              </a:rPr>
              <a:t>/0</a:t>
            </a: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tr-TR" dirty="0">
                <a:solidFill>
                  <a:schemeClr val="tx1"/>
                </a:solidFill>
              </a:rPr>
              <a:t>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</a:t>
            </a:r>
            <a:r>
              <a:rPr lang="en-US" dirty="0">
                <a:solidFill>
                  <a:schemeClr val="tx1"/>
                </a:solidFill>
              </a:rPr>
              <a:t>2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İstisna Yönetimi(exception)</a:t>
            </a:r>
          </a:p>
          <a:p>
            <a:r>
              <a:rPr lang="tr-TR" dirty="0"/>
              <a:t>İstenmeyen hatalar</a:t>
            </a:r>
          </a:p>
          <a:p>
            <a:r>
              <a:rPr lang="tr-TR" dirty="0"/>
              <a:t>Try-Catch</a:t>
            </a:r>
          </a:p>
          <a:p>
            <a:r>
              <a:rPr lang="tr-TR" dirty="0"/>
              <a:t>Uygulama Örneği 1</a:t>
            </a:r>
          </a:p>
          <a:p>
            <a:r>
              <a:rPr lang="tr-TR" dirty="0"/>
              <a:t>Finally kullanımı</a:t>
            </a:r>
          </a:p>
          <a:p>
            <a:r>
              <a:rPr lang="tr-TR" dirty="0"/>
              <a:t>Uygulama Örneği 2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İstisna Yönetimi(exception)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İ</a:t>
            </a:r>
            <a:r>
              <a:rPr lang="en-US" dirty="0" err="1"/>
              <a:t>stisna</a:t>
            </a:r>
            <a:r>
              <a:rPr lang="en-US" dirty="0"/>
              <a:t>(exception)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zamanında</a:t>
            </a:r>
            <a:r>
              <a:rPr lang="en-US" dirty="0"/>
              <a:t> </a:t>
            </a:r>
            <a:r>
              <a:rPr lang="en-US" dirty="0" err="1"/>
              <a:t>beklenmeyen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tr-TR" dirty="0"/>
              <a:t> </a:t>
            </a:r>
            <a:r>
              <a:rPr lang="en-US" dirty="0" err="1"/>
              <a:t>karşılaştığı</a:t>
            </a:r>
            <a:r>
              <a:rPr lang="tr-TR" dirty="0"/>
              <a:t>m</a:t>
            </a:r>
            <a:r>
              <a:rPr lang="en-US" dirty="0" err="1"/>
              <a:t>ız</a:t>
            </a:r>
            <a:r>
              <a:rPr lang="tr-TR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Exception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durumların</a:t>
            </a:r>
            <a:r>
              <a:rPr lang="en-US" dirty="0"/>
              <a:t> </a:t>
            </a:r>
            <a:r>
              <a:rPr lang="en-US" dirty="0" err="1"/>
              <a:t>programınızın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sonlandırılmasını</a:t>
            </a:r>
            <a:r>
              <a:rPr lang="en-US" dirty="0"/>
              <a:t> </a:t>
            </a:r>
            <a:r>
              <a:rPr lang="en-US" dirty="0" err="1"/>
              <a:t>önleyebiliriz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/>
              <a:t>Java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try,catch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finaly</a:t>
            </a:r>
            <a:r>
              <a:rPr lang="en-US" dirty="0"/>
              <a:t> </a:t>
            </a:r>
            <a:r>
              <a:rPr lang="en-US" dirty="0" err="1"/>
              <a:t>sözcüklerini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İstenmeyen hatalar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Bir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yazarken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yapabileceği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da </a:t>
            </a:r>
            <a:r>
              <a:rPr lang="en-US" dirty="0" err="1"/>
              <a:t>düşünerek</a:t>
            </a:r>
            <a:r>
              <a:rPr lang="en-US" dirty="0"/>
              <a:t> </a:t>
            </a:r>
            <a:r>
              <a:rPr lang="en-US" dirty="0" err="1"/>
              <a:t>programınızı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yazmanız</a:t>
            </a:r>
            <a:r>
              <a:rPr lang="en-US" dirty="0"/>
              <a:t> </a:t>
            </a:r>
            <a:r>
              <a:rPr lang="en-US" dirty="0" err="1"/>
              <a:t>programınızın</a:t>
            </a:r>
            <a:r>
              <a:rPr lang="en-US" dirty="0"/>
              <a:t> </a:t>
            </a:r>
            <a:r>
              <a:rPr lang="en-US" dirty="0" err="1"/>
              <a:t>sağlamlığı</a:t>
            </a:r>
            <a:r>
              <a:rPr lang="tr-TR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önemlidir.Örneğin</a:t>
            </a:r>
            <a:r>
              <a:rPr lang="en-US" dirty="0"/>
              <a:t> </a:t>
            </a:r>
            <a:r>
              <a:rPr lang="en-US" dirty="0" err="1"/>
              <a:t>kullanıcın</a:t>
            </a:r>
            <a:r>
              <a:rPr lang="en-US" dirty="0"/>
              <a:t> </a:t>
            </a:r>
            <a:r>
              <a:rPr lang="en-US" dirty="0" err="1"/>
              <a:t>istenmeyen</a:t>
            </a:r>
            <a:r>
              <a:rPr lang="en-US" dirty="0"/>
              <a:t> </a:t>
            </a:r>
            <a:r>
              <a:rPr lang="en-US" dirty="0" err="1"/>
              <a:t>türde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girişi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kullanılmazsa</a:t>
            </a:r>
            <a:r>
              <a:rPr lang="en-US" dirty="0"/>
              <a:t> program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vererek</a:t>
            </a:r>
            <a:r>
              <a:rPr lang="en-US" dirty="0"/>
              <a:t> </a:t>
            </a:r>
            <a:r>
              <a:rPr lang="en-US" dirty="0" err="1"/>
              <a:t>kapanabilir.Eğer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yapabileceğini</a:t>
            </a:r>
            <a:r>
              <a:rPr lang="en-US" dirty="0"/>
              <a:t> </a:t>
            </a:r>
            <a:r>
              <a:rPr lang="en-US" dirty="0" err="1"/>
              <a:t>düşünüp</a:t>
            </a:r>
            <a:r>
              <a:rPr lang="en-US" dirty="0"/>
              <a:t> </a:t>
            </a:r>
            <a:r>
              <a:rPr lang="en-US" dirty="0" err="1"/>
              <a:t>programınızı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yazarsanız</a:t>
            </a:r>
            <a:r>
              <a:rPr lang="en-US" dirty="0"/>
              <a:t> </a:t>
            </a:r>
            <a:r>
              <a:rPr lang="en-US" dirty="0" err="1"/>
              <a:t>programınız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yaşamadan</a:t>
            </a:r>
            <a:r>
              <a:rPr lang="en-US" dirty="0"/>
              <a:t>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başarı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gerçekleştirecektir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Try-Catch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gördüğünüz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try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catch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giriyor.Ve</a:t>
            </a:r>
            <a:r>
              <a:rPr lang="en-US" dirty="0"/>
              <a:t> catch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içine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</a:t>
            </a:r>
            <a:r>
              <a:rPr lang="en-US" dirty="0" err="1"/>
              <a:t>kodlar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DA261-C215-4A7B-A1B3-6AD6679FC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70" r="6727" b="9580"/>
          <a:stretch/>
        </p:blipFill>
        <p:spPr>
          <a:xfrm>
            <a:off x="2773900" y="3025190"/>
            <a:ext cx="5455700" cy="15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99E28-7265-4050-BB46-7B29B94E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59" y="1447800"/>
            <a:ext cx="7452818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Finally kullanımı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1280890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Buraya kadar gördüğünüz gibi </a:t>
            </a:r>
            <a:r>
              <a:rPr lang="en-US" dirty="0" err="1"/>
              <a:t>programınızın</a:t>
            </a:r>
            <a:r>
              <a:rPr lang="en-US" dirty="0"/>
              <a:t>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karşılaşması</a:t>
            </a:r>
            <a:r>
              <a:rPr lang="en-US" dirty="0"/>
              <a:t> </a:t>
            </a:r>
            <a:r>
              <a:rPr lang="en-US" dirty="0" err="1"/>
              <a:t>durumunda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kısmının</a:t>
            </a:r>
            <a:r>
              <a:rPr lang="en-US" dirty="0"/>
              <a:t> </a:t>
            </a:r>
            <a:r>
              <a:rPr lang="en-US" dirty="0" err="1"/>
              <a:t>çalışmadan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verdiğini</a:t>
            </a:r>
            <a:r>
              <a:rPr lang="en-US" dirty="0"/>
              <a:t> </a:t>
            </a:r>
            <a:r>
              <a:rPr lang="en-US" dirty="0" err="1"/>
              <a:t>anlamış</a:t>
            </a:r>
            <a:r>
              <a:rPr lang="en-US" dirty="0"/>
              <a:t> </a:t>
            </a:r>
            <a:r>
              <a:rPr lang="en-US" dirty="0" err="1"/>
              <a:t>olmalısınız.Eğer</a:t>
            </a:r>
            <a:r>
              <a:rPr lang="en-US" dirty="0"/>
              <a:t> hem </a:t>
            </a:r>
            <a:r>
              <a:rPr lang="en-US" dirty="0" err="1"/>
              <a:t>istisna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verilmesini</a:t>
            </a:r>
            <a:r>
              <a:rPr lang="en-US" dirty="0"/>
              <a:t> </a:t>
            </a:r>
            <a:r>
              <a:rPr lang="en-US" dirty="0" err="1"/>
              <a:t>hemde</a:t>
            </a:r>
            <a:r>
              <a:rPr lang="en-US" dirty="0"/>
              <a:t> </a:t>
            </a:r>
            <a:r>
              <a:rPr lang="en-US" dirty="0" err="1"/>
              <a:t>kodların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</a:t>
            </a:r>
            <a:r>
              <a:rPr lang="en-US" dirty="0"/>
              <a:t> </a:t>
            </a:r>
            <a:r>
              <a:rPr lang="en-US" dirty="0" err="1"/>
              <a:t>kısmının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istiyorsanız</a:t>
            </a:r>
            <a:r>
              <a:rPr lang="en-US" dirty="0"/>
              <a:t> finally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en-US" dirty="0" err="1"/>
              <a:t>kelimesini</a:t>
            </a:r>
            <a:r>
              <a:rPr lang="en-US" dirty="0"/>
              <a:t> </a:t>
            </a:r>
            <a:r>
              <a:rPr lang="en-US" dirty="0" err="1"/>
              <a:t>kullanmanız</a:t>
            </a:r>
            <a:r>
              <a:rPr lang="en-US" dirty="0"/>
              <a:t> </a:t>
            </a:r>
            <a:r>
              <a:rPr lang="en-US" dirty="0" err="1"/>
              <a:t>gereklidir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4879E-2D29-4309-9C9E-9028300F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24" y="2943225"/>
            <a:ext cx="4514551" cy="34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2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EE21B-6CA9-4187-9D2F-2B9A57AF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35" y="1490685"/>
            <a:ext cx="6718526" cy="50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9000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Bu videoyu izledikten sonra istisna yönetimin anlmanı öğrenmiş olduğunuz</a:t>
            </a:r>
          </a:p>
          <a:p>
            <a:pPr marL="0" indent="0" algn="just">
              <a:buNone/>
            </a:pPr>
            <a:r>
              <a:rPr lang="tr-TR" dirty="0"/>
              <a:t>     ve artık try bloğunu kullanarak hataları deneyebilirsiz ve catch bloğunu da</a:t>
            </a:r>
          </a:p>
          <a:p>
            <a:pPr marL="0" indent="0" algn="just">
              <a:buNone/>
            </a:pPr>
            <a:r>
              <a:rPr lang="tr-TR" dirty="0"/>
              <a:t>     kullanarak hataları yakalayıp yönetmeye öğrendiniz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tr-TR" dirty="0"/>
              <a:t>Kodlarınızda hata varsa bile finaly bloğunu kullanarak nasıl o kısımda olan kodları</a:t>
            </a:r>
          </a:p>
          <a:p>
            <a:pPr marL="0" indent="0" algn="just">
              <a:buNone/>
            </a:pPr>
            <a:r>
              <a:rPr lang="tr-TR" dirty="0"/>
              <a:t>     kesin çalıştırabileceğinizi öğrendiniz</a:t>
            </a:r>
            <a:r>
              <a:rPr lang="en-US" dirty="0"/>
              <a:t>.</a:t>
            </a:r>
            <a:endParaRPr lang="tr-TR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1779</TotalTime>
  <Words>440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Duman</vt:lpstr>
      <vt:lpstr>Java’da istisna yönetimi</vt:lpstr>
      <vt:lpstr>İçindekiler</vt:lpstr>
      <vt:lpstr>Java İstisna Yönetimi(exception) </vt:lpstr>
      <vt:lpstr>İstenmeyen hatalar</vt:lpstr>
      <vt:lpstr>Try-Catch</vt:lpstr>
      <vt:lpstr>Uygulama Örneği 1</vt:lpstr>
      <vt:lpstr>Finally kullanımı</vt:lpstr>
      <vt:lpstr>Uygulama Örneği 2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ARRi</cp:lastModifiedBy>
  <cp:revision>55</cp:revision>
  <dcterms:created xsi:type="dcterms:W3CDTF">2020-04-15T07:57:29Z</dcterms:created>
  <dcterms:modified xsi:type="dcterms:W3CDTF">2021-06-16T17:20:33Z</dcterms:modified>
</cp:coreProperties>
</file>