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73" r:id="rId4"/>
    <p:sldId id="274" r:id="rId5"/>
    <p:sldId id="275" r:id="rId6"/>
    <p:sldId id="258" r:id="rId7"/>
    <p:sldId id="271" r:id="rId8"/>
    <p:sldId id="261" r:id="rId9"/>
    <p:sldId id="262" r:id="rId10"/>
    <p:sldId id="264" r:id="rId11"/>
    <p:sldId id="263" r:id="rId12"/>
    <p:sldId id="265" r:id="rId13"/>
    <p:sldId id="266" r:id="rId14"/>
    <p:sldId id="276" r:id="rId15"/>
    <p:sldId id="270" r:id="rId16"/>
    <p:sldId id="259"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snapToGrid="0">
      <p:cViewPr varScale="1">
        <p:scale>
          <a:sx n="70" d="100"/>
          <a:sy n="70" d="100"/>
        </p:scale>
        <p:origin x="6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6/11/2021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youtube.com/bmdersleri" TargetMode="External"/><Relationship Id="rId3" Type="http://schemas.openxmlformats.org/officeDocument/2006/relationships/hyperlink" Target="file:///C:\Users\Casper\Downloads\903469dda765f135ba3dd165b3baf7a0d8d3c8a2_dosya_449.pdf" TargetMode="External"/><Relationship Id="rId7" Type="http://schemas.openxmlformats.org/officeDocument/2006/relationships/image" Target="../media/image3.png"/><Relationship Id="rId2" Type="http://schemas.openxmlformats.org/officeDocument/2006/relationships/hyperlink" Target="file:///C:\Users\Casper\Downloads\Java%208%20%20standard%20edition.pdf" TargetMode="External"/><Relationship Id="rId1" Type="http://schemas.openxmlformats.org/officeDocument/2006/relationships/slideLayout" Target="../slideLayouts/slideLayout2.xml"/><Relationship Id="rId6" Type="http://schemas.openxmlformats.org/officeDocument/2006/relationships/hyperlink" Target="https://www.youtube.com/channel/UCIdYgV-XFjv9q0IHtzUTtQw" TargetMode="External"/><Relationship Id="rId5" Type="http://schemas.openxmlformats.org/officeDocument/2006/relationships/image" Target="../media/image1.jpeg"/><Relationship Id="rId4" Type="http://schemas.openxmlformats.org/officeDocument/2006/relationships/hyperlink" Target="https://tr.sierrasummit2005.org/956078-how-to-use-printwriter-and-AWEDKN"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 xmlns:a16="http://schemas.microsoft.com/office/drawing/2014/main" id="{076FD396-29BE-4299-87ED-718DA102194B}"/>
              </a:ext>
            </a:extLst>
          </p:cNvPr>
          <p:cNvSpPr/>
          <p:nvPr/>
        </p:nvSpPr>
        <p:spPr>
          <a:xfrm>
            <a:off x="5743977" y="4370664"/>
            <a:ext cx="6448023"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 xmlns:a16="http://schemas.microsoft.com/office/drawing/2014/main" id="{9BA139C7-4FF9-4739-8B42-CEE441CD9363}"/>
              </a:ext>
            </a:extLst>
          </p:cNvPr>
          <p:cNvSpPr>
            <a:spLocks noGrp="1"/>
          </p:cNvSpPr>
          <p:nvPr>
            <p:ph type="ctrTitle"/>
          </p:nvPr>
        </p:nvSpPr>
        <p:spPr>
          <a:xfrm>
            <a:off x="970965" y="2210378"/>
            <a:ext cx="10450398" cy="888718"/>
          </a:xfrm>
        </p:spPr>
        <p:txBody>
          <a:bodyPr>
            <a:normAutofit/>
          </a:bodyPr>
          <a:lstStyle/>
          <a:p>
            <a:pPr algn="ctr"/>
            <a:r>
              <a:rPr lang="tr-TR"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Java’da </a:t>
            </a: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yazıcı </a:t>
            </a:r>
            <a:r>
              <a:rPr lang="tr-TR" sz="36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sınıfları</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 xmlns:a16="http://schemas.microsoft.com/office/drawing/2014/main" id="{ABB297CB-A6C7-4031-8C8E-CA95B981B15B}"/>
              </a:ext>
            </a:extLst>
          </p:cNvPr>
          <p:cNvSpPr txBox="1">
            <a:spLocks/>
          </p:cNvSpPr>
          <p:nvPr/>
        </p:nvSpPr>
        <p:spPr>
          <a:xfrm>
            <a:off x="5743976" y="4712102"/>
            <a:ext cx="6448023"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en-US" b="1" dirty="0" smtClean="0">
                <a:solidFill>
                  <a:schemeClr val="tx1"/>
                </a:solidFill>
              </a:rPr>
              <a:t>Mubarak</a:t>
            </a:r>
            <a:r>
              <a:rPr lang="tr-TR" b="1" dirty="0" smtClean="0">
                <a:solidFill>
                  <a:schemeClr val="tx1"/>
                </a:solidFill>
              </a:rPr>
              <a:t> </a:t>
            </a:r>
            <a:r>
              <a:rPr lang="en-US" b="1" dirty="0" smtClean="0">
                <a:solidFill>
                  <a:schemeClr val="tx1"/>
                </a:solidFill>
              </a:rPr>
              <a:t>Ibrahim</a:t>
            </a:r>
            <a:r>
              <a:rPr lang="tr-TR" b="1" dirty="0" smtClean="0">
                <a:solidFill>
                  <a:schemeClr val="tx1"/>
                </a:solidFill>
              </a:rPr>
              <a:t> </a:t>
            </a:r>
            <a:r>
              <a:rPr lang="tr-TR" b="1" dirty="0" err="1" smtClean="0">
                <a:solidFill>
                  <a:schemeClr val="tx1"/>
                </a:solidFill>
              </a:rPr>
              <a:t>Elmi</a:t>
            </a:r>
            <a:r>
              <a:rPr lang="tr-TR" b="1" dirty="0" smtClean="0">
                <a:solidFill>
                  <a:schemeClr val="tx1"/>
                </a:solidFill>
              </a:rPr>
              <a:t> 1811404054</a:t>
            </a:r>
            <a:endParaRPr lang="tr-TR" b="1" dirty="0">
              <a:solidFill>
                <a:schemeClr val="tx1"/>
              </a:solidFill>
            </a:endParaRPr>
          </a:p>
          <a:p>
            <a:r>
              <a:rPr lang="tr-TR" dirty="0">
                <a:solidFill>
                  <a:schemeClr val="tx1"/>
                </a:solidFill>
              </a:rPr>
              <a:t>Tarih                            : </a:t>
            </a:r>
            <a:r>
              <a:rPr lang="tr-TR" dirty="0" smtClean="0">
                <a:solidFill>
                  <a:schemeClr val="tx1"/>
                </a:solidFill>
              </a:rPr>
              <a:t>06/06/2021</a:t>
            </a:r>
            <a:endParaRPr lang="tr-TR" dirty="0">
              <a:solidFill>
                <a:schemeClr val="tx1"/>
              </a:solidFill>
            </a:endParaRPr>
          </a:p>
          <a:p>
            <a:r>
              <a:rPr lang="tr-TR" dirty="0">
                <a:solidFill>
                  <a:schemeClr val="tx1"/>
                </a:solidFill>
              </a:rPr>
              <a:t>Sürüm                         : </a:t>
            </a:r>
            <a:r>
              <a:rPr lang="tr-TR" dirty="0"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en-US" dirty="0" err="1"/>
              <a:t>PrintWriter</a:t>
            </a:r>
            <a:r>
              <a:rPr lang="en-US" dirty="0"/>
              <a:t> </a:t>
            </a:r>
            <a:r>
              <a:rPr lang="en-US" dirty="0" err="1"/>
              <a:t>Sınıfı</a:t>
            </a:r>
            <a:r>
              <a:rPr lang="en-US" dirty="0"/>
              <a:t> </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418060" y="1405651"/>
            <a:ext cx="10086552" cy="4291764"/>
          </a:xfrm>
        </p:spPr>
        <p:txBody>
          <a:bodyPr>
            <a:normAutofit/>
          </a:bodyPr>
          <a:lstStyle/>
          <a:p>
            <a:pPr algn="just"/>
            <a:r>
              <a:rPr lang="en-US" dirty="0" err="1" smtClean="0"/>
              <a:t>Java’da</a:t>
            </a:r>
            <a:r>
              <a:rPr lang="en-US" dirty="0" smtClean="0"/>
              <a:t> </a:t>
            </a:r>
            <a:r>
              <a:rPr lang="en-US" dirty="0" err="1"/>
              <a:t>dosya</a:t>
            </a:r>
            <a:r>
              <a:rPr lang="en-US" dirty="0"/>
              <a:t> </a:t>
            </a:r>
            <a:r>
              <a:rPr lang="en-US" dirty="0" err="1"/>
              <a:t>işlemleri</a:t>
            </a:r>
            <a:r>
              <a:rPr lang="en-US" dirty="0"/>
              <a:t> </a:t>
            </a:r>
            <a:r>
              <a:rPr lang="en-US" dirty="0" err="1"/>
              <a:t>sırasında</a:t>
            </a:r>
            <a:r>
              <a:rPr lang="en-US" dirty="0"/>
              <a:t> </a:t>
            </a:r>
            <a:r>
              <a:rPr lang="en-US" dirty="0" err="1"/>
              <a:t>FileNotFoundException</a:t>
            </a:r>
            <a:r>
              <a:rPr lang="en-US" dirty="0"/>
              <a:t> </a:t>
            </a:r>
            <a:r>
              <a:rPr lang="en-US" dirty="0" err="1"/>
              <a:t>kural</a:t>
            </a:r>
            <a:r>
              <a:rPr lang="en-US" dirty="0"/>
              <a:t> </a:t>
            </a:r>
            <a:r>
              <a:rPr lang="en-US" dirty="0" err="1"/>
              <a:t>dışı</a:t>
            </a:r>
            <a:r>
              <a:rPr lang="en-US" dirty="0"/>
              <a:t> </a:t>
            </a:r>
            <a:r>
              <a:rPr lang="en-US" dirty="0" err="1"/>
              <a:t>durumu</a:t>
            </a:r>
            <a:r>
              <a:rPr lang="en-US" dirty="0"/>
              <a:t> </a:t>
            </a:r>
            <a:r>
              <a:rPr lang="en-US" dirty="0" err="1"/>
              <a:t>oluşabilir</a:t>
            </a:r>
            <a:r>
              <a:rPr lang="en-US" dirty="0" smtClean="0"/>
              <a:t>.</a:t>
            </a:r>
            <a:endParaRPr lang="tr-TR" dirty="0" smtClean="0"/>
          </a:p>
          <a:p>
            <a:pPr algn="just"/>
            <a:r>
              <a:rPr lang="en-US" dirty="0" err="1"/>
              <a:t>Kural</a:t>
            </a:r>
            <a:r>
              <a:rPr lang="en-US" dirty="0"/>
              <a:t> </a:t>
            </a:r>
            <a:r>
              <a:rPr lang="en-US" dirty="0" err="1"/>
              <a:t>dışı</a:t>
            </a:r>
            <a:r>
              <a:rPr lang="en-US" dirty="0"/>
              <a:t> </a:t>
            </a:r>
            <a:r>
              <a:rPr lang="en-US" dirty="0" err="1"/>
              <a:t>durumu</a:t>
            </a:r>
            <a:r>
              <a:rPr lang="en-US" dirty="0"/>
              <a:t> </a:t>
            </a:r>
            <a:r>
              <a:rPr lang="en-US" dirty="0" err="1"/>
              <a:t>yakalamak</a:t>
            </a:r>
            <a:r>
              <a:rPr lang="en-US" dirty="0"/>
              <a:t> </a:t>
            </a:r>
            <a:r>
              <a:rPr lang="en-US" dirty="0" err="1"/>
              <a:t>için</a:t>
            </a:r>
            <a:r>
              <a:rPr lang="en-US" dirty="0"/>
              <a:t> try-catch </a:t>
            </a:r>
            <a:r>
              <a:rPr lang="en-US" dirty="0" err="1"/>
              <a:t>bloğu</a:t>
            </a:r>
            <a:r>
              <a:rPr lang="en-US" dirty="0"/>
              <a:t> </a:t>
            </a:r>
            <a:r>
              <a:rPr lang="en-US" dirty="0" err="1"/>
              <a:t>kullanılmalıdır</a:t>
            </a:r>
            <a:r>
              <a:rPr lang="en-US" dirty="0" smtClean="0"/>
              <a:t>.</a:t>
            </a:r>
            <a:endParaRPr lang="tr-TR" dirty="0" smtClean="0"/>
          </a:p>
          <a:p>
            <a:pPr algn="just"/>
            <a:r>
              <a:rPr lang="en-US" dirty="0" err="1"/>
              <a:t>Buradaki</a:t>
            </a:r>
            <a:r>
              <a:rPr lang="en-US" dirty="0"/>
              <a:t> </a:t>
            </a:r>
            <a:r>
              <a:rPr lang="en-US" dirty="0" err="1"/>
              <a:t>kural</a:t>
            </a:r>
            <a:r>
              <a:rPr lang="en-US" dirty="0"/>
              <a:t> </a:t>
            </a:r>
            <a:r>
              <a:rPr lang="en-US" dirty="0" err="1"/>
              <a:t>dışı</a:t>
            </a:r>
            <a:r>
              <a:rPr lang="en-US" dirty="0"/>
              <a:t> durum </a:t>
            </a:r>
            <a:r>
              <a:rPr lang="en-US" dirty="0" err="1"/>
              <a:t>sadece</a:t>
            </a:r>
            <a:r>
              <a:rPr lang="en-US" dirty="0"/>
              <a:t> </a:t>
            </a:r>
            <a:r>
              <a:rPr lang="en-US" dirty="0" err="1"/>
              <a:t>dosya</a:t>
            </a:r>
            <a:r>
              <a:rPr lang="en-US" dirty="0"/>
              <a:t> </a:t>
            </a:r>
            <a:r>
              <a:rPr lang="en-US" dirty="0" err="1"/>
              <a:t>açma</a:t>
            </a:r>
            <a:r>
              <a:rPr lang="en-US" dirty="0"/>
              <a:t> </a:t>
            </a:r>
            <a:r>
              <a:rPr lang="en-US" dirty="0" err="1"/>
              <a:t>işlemi</a:t>
            </a:r>
            <a:r>
              <a:rPr lang="en-US" dirty="0"/>
              <a:t> </a:t>
            </a:r>
            <a:r>
              <a:rPr lang="en-US" dirty="0" err="1"/>
              <a:t>yapan</a:t>
            </a:r>
            <a:r>
              <a:rPr lang="en-US" dirty="0"/>
              <a:t> </a:t>
            </a:r>
            <a:r>
              <a:rPr lang="en-US" dirty="0" err="1"/>
              <a:t>FileOutputStream</a:t>
            </a:r>
            <a:r>
              <a:rPr lang="en-US" dirty="0"/>
              <a:t> </a:t>
            </a:r>
            <a:r>
              <a:rPr lang="en-US" dirty="0" err="1"/>
              <a:t>nesne</a:t>
            </a:r>
            <a:r>
              <a:rPr lang="en-US" dirty="0"/>
              <a:t> </a:t>
            </a:r>
            <a:r>
              <a:rPr lang="en-US" dirty="0" err="1"/>
              <a:t>kurucusundan</a:t>
            </a:r>
            <a:r>
              <a:rPr lang="en-US" dirty="0"/>
              <a:t> </a:t>
            </a:r>
            <a:r>
              <a:rPr lang="en-US" dirty="0" err="1"/>
              <a:t>kaynaklanabilir</a:t>
            </a:r>
            <a:r>
              <a:rPr lang="en-US" dirty="0"/>
              <a:t>. Bu </a:t>
            </a:r>
            <a:r>
              <a:rPr lang="en-US" dirty="0" err="1"/>
              <a:t>yüzden</a:t>
            </a:r>
            <a:r>
              <a:rPr lang="en-US" dirty="0"/>
              <a:t> try </a:t>
            </a:r>
            <a:r>
              <a:rPr lang="en-US" dirty="0" err="1"/>
              <a:t>bloğu</a:t>
            </a:r>
            <a:r>
              <a:rPr lang="en-US" dirty="0"/>
              <a:t> </a:t>
            </a:r>
            <a:r>
              <a:rPr lang="en-US" dirty="0" err="1"/>
              <a:t>içerisine</a:t>
            </a:r>
            <a:r>
              <a:rPr lang="en-US" dirty="0"/>
              <a:t> </a:t>
            </a:r>
            <a:r>
              <a:rPr lang="en-US" dirty="0" err="1"/>
              <a:t>alınmalıdır</a:t>
            </a:r>
            <a:r>
              <a:rPr lang="en-US" dirty="0"/>
              <a:t>. </a:t>
            </a:r>
            <a:endParaRPr lang="tr-TR" dirty="0" smtClean="0"/>
          </a:p>
          <a:p>
            <a:pPr algn="just"/>
            <a:r>
              <a:rPr lang="en-US" dirty="0" err="1"/>
              <a:t>FileNotFoundException</a:t>
            </a:r>
            <a:r>
              <a:rPr lang="en-US" dirty="0"/>
              <a:t> tipi </a:t>
            </a:r>
            <a:r>
              <a:rPr lang="en-US" dirty="0" err="1"/>
              <a:t>kural</a:t>
            </a:r>
            <a:r>
              <a:rPr lang="en-US" dirty="0"/>
              <a:t> </a:t>
            </a:r>
            <a:r>
              <a:rPr lang="en-US" dirty="0" err="1"/>
              <a:t>dışı</a:t>
            </a:r>
            <a:r>
              <a:rPr lang="en-US" dirty="0"/>
              <a:t> durum, </a:t>
            </a:r>
            <a:r>
              <a:rPr lang="en-US" dirty="0" err="1"/>
              <a:t>IOException</a:t>
            </a:r>
            <a:r>
              <a:rPr lang="en-US" dirty="0"/>
              <a:t> </a:t>
            </a:r>
            <a:r>
              <a:rPr lang="en-US" dirty="0" err="1"/>
              <a:t>sınıfına</a:t>
            </a:r>
            <a:r>
              <a:rPr lang="en-US" dirty="0"/>
              <a:t> </a:t>
            </a:r>
            <a:r>
              <a:rPr lang="en-US" dirty="0" err="1"/>
              <a:t>ait</a:t>
            </a:r>
            <a:r>
              <a:rPr lang="en-US" dirty="0"/>
              <a:t> </a:t>
            </a:r>
            <a:r>
              <a:rPr lang="en-US" dirty="0" err="1"/>
              <a:t>özel</a:t>
            </a:r>
            <a:r>
              <a:rPr lang="en-US" dirty="0"/>
              <a:t> </a:t>
            </a:r>
            <a:r>
              <a:rPr lang="en-US" dirty="0" err="1"/>
              <a:t>bir</a:t>
            </a:r>
            <a:r>
              <a:rPr lang="en-US" dirty="0"/>
              <a:t> </a:t>
            </a:r>
            <a:r>
              <a:rPr lang="en-US" dirty="0" err="1"/>
              <a:t>kural</a:t>
            </a:r>
            <a:r>
              <a:rPr lang="en-US" dirty="0"/>
              <a:t> </a:t>
            </a:r>
            <a:r>
              <a:rPr lang="en-US" dirty="0" err="1"/>
              <a:t>dışı</a:t>
            </a:r>
            <a:r>
              <a:rPr lang="en-US" dirty="0"/>
              <a:t> </a:t>
            </a:r>
            <a:r>
              <a:rPr lang="en-US" dirty="0" err="1"/>
              <a:t>durumdur</a:t>
            </a:r>
            <a:r>
              <a:rPr lang="en-US" dirty="0"/>
              <a:t>. </a:t>
            </a:r>
            <a:endParaRPr lang="tr-TR" dirty="0" smtClean="0"/>
          </a:p>
        </p:txBody>
      </p:sp>
    </p:spTree>
    <p:extLst>
      <p:ext uri="{BB962C8B-B14F-4D97-AF65-F5344CB8AC3E}">
        <p14:creationId xmlns:p14="http://schemas.microsoft.com/office/powerpoint/2010/main" val="4014743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en-US" dirty="0" err="1" smtClean="0"/>
              <a:t>OutputStreamWr</a:t>
            </a:r>
            <a:r>
              <a:rPr lang="tr-TR" dirty="0" smtClean="0"/>
              <a:t>i</a:t>
            </a:r>
            <a:r>
              <a:rPr lang="en-US" dirty="0" err="1" smtClean="0"/>
              <a:t>ter</a:t>
            </a:r>
            <a:r>
              <a:rPr lang="en-US" dirty="0" smtClean="0"/>
              <a:t> </a:t>
            </a:r>
            <a:r>
              <a:rPr lang="en-US" dirty="0" err="1"/>
              <a:t>Sınıfı</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418059" y="1405650"/>
            <a:ext cx="10773941" cy="5364265"/>
          </a:xfrm>
        </p:spPr>
        <p:txBody>
          <a:bodyPr>
            <a:normAutofit fontScale="92500" lnSpcReduction="10000"/>
          </a:bodyPr>
          <a:lstStyle/>
          <a:p>
            <a:pPr algn="just"/>
            <a:r>
              <a:rPr lang="tr-TR" dirty="0" smtClean="0"/>
              <a:t> </a:t>
            </a:r>
            <a:r>
              <a:rPr lang="en-US" dirty="0"/>
              <a:t>Bu </a:t>
            </a:r>
            <a:r>
              <a:rPr lang="tr-TR" dirty="0" smtClean="0"/>
              <a:t>sınıfın görevi; verileri uygun karakter türüne dönüştürmektir. Örneğin; dosya yazma ve okuma işlemlerinde, Türkçe karakter farklılıkları yaşanabiliyor. Bu sınıf sayesinde karakter seti belirtilerek, Türkçe karakterlerin düzgün şekilde dosyaya yazılması sağlanabilir. Bu sınıfa ait dört adet yapılandırıcı mevcut. Sınıfa ait yapılandırıcılara aşağıda yer verilmiştir</a:t>
            </a:r>
            <a:r>
              <a:rPr lang="en-US" dirty="0" smtClean="0"/>
              <a:t>. </a:t>
            </a:r>
            <a:endParaRPr lang="tr-TR" dirty="0" smtClean="0"/>
          </a:p>
          <a:p>
            <a:pPr algn="just"/>
            <a:r>
              <a:rPr lang="en-US" dirty="0" err="1"/>
              <a:t>OutputStreamWriter</a:t>
            </a:r>
            <a:r>
              <a:rPr lang="en-US" dirty="0"/>
              <a:t>(</a:t>
            </a:r>
            <a:r>
              <a:rPr lang="en-US" dirty="0" err="1"/>
              <a:t>OutputStream</a:t>
            </a:r>
            <a:r>
              <a:rPr lang="en-US" dirty="0"/>
              <a:t> out</a:t>
            </a:r>
            <a:r>
              <a:rPr lang="en-US" dirty="0" smtClean="0"/>
              <a:t>);</a:t>
            </a:r>
            <a:endParaRPr lang="tr-TR" dirty="0"/>
          </a:p>
          <a:p>
            <a:pPr marL="0" indent="0" algn="just">
              <a:buNone/>
            </a:pPr>
            <a:r>
              <a:rPr lang="tr-TR" dirty="0"/>
              <a:t> </a:t>
            </a:r>
            <a:r>
              <a:rPr lang="tr-TR" dirty="0" smtClean="0"/>
              <a:t>       </a:t>
            </a:r>
            <a:r>
              <a:rPr lang="en-US" dirty="0"/>
              <a:t>Bu </a:t>
            </a:r>
            <a:r>
              <a:rPr lang="en-US" dirty="0" err="1"/>
              <a:t>yapılandırıcı</a:t>
            </a:r>
            <a:r>
              <a:rPr lang="en-US" dirty="0"/>
              <a:t> </a:t>
            </a:r>
            <a:r>
              <a:rPr lang="en-US" dirty="0" err="1"/>
              <a:t>tek</a:t>
            </a:r>
            <a:r>
              <a:rPr lang="en-US" dirty="0"/>
              <a:t> </a:t>
            </a:r>
            <a:r>
              <a:rPr lang="en-US" dirty="0" err="1"/>
              <a:t>parametreye</a:t>
            </a:r>
            <a:r>
              <a:rPr lang="en-US" dirty="0"/>
              <a:t> </a:t>
            </a:r>
            <a:r>
              <a:rPr lang="en-US" dirty="0" err="1"/>
              <a:t>sahiptir</a:t>
            </a:r>
            <a:r>
              <a:rPr lang="en-US" dirty="0"/>
              <a:t>. </a:t>
            </a:r>
            <a:r>
              <a:rPr lang="en-US" dirty="0" err="1"/>
              <a:t>Parametre</a:t>
            </a:r>
            <a:r>
              <a:rPr lang="en-US" dirty="0"/>
              <a:t> </a:t>
            </a:r>
            <a:r>
              <a:rPr lang="en-US" dirty="0" err="1"/>
              <a:t>olarak</a:t>
            </a:r>
            <a:r>
              <a:rPr lang="en-US" dirty="0"/>
              <a:t> </a:t>
            </a:r>
            <a:r>
              <a:rPr lang="en-US" dirty="0" err="1"/>
              <a:t>OutputStream</a:t>
            </a:r>
            <a:r>
              <a:rPr lang="en-US" dirty="0"/>
              <a:t> </a:t>
            </a:r>
            <a:r>
              <a:rPr lang="en-US" dirty="0" err="1"/>
              <a:t>sınıfı</a:t>
            </a:r>
            <a:r>
              <a:rPr lang="en-US" dirty="0"/>
              <a:t> </a:t>
            </a:r>
            <a:r>
              <a:rPr lang="en-US" dirty="0" err="1"/>
              <a:t>referansı</a:t>
            </a:r>
            <a:r>
              <a:rPr lang="en-US" dirty="0"/>
              <a:t> </a:t>
            </a:r>
            <a:r>
              <a:rPr lang="tr-TR" dirty="0" smtClean="0"/>
              <a:t>  </a:t>
            </a:r>
            <a:r>
              <a:rPr lang="en-US" dirty="0" err="1" smtClean="0"/>
              <a:t>verilebilir</a:t>
            </a:r>
            <a:r>
              <a:rPr lang="en-US" dirty="0"/>
              <a:t>.</a:t>
            </a:r>
            <a:endParaRPr lang="tr-TR" dirty="0" smtClean="0"/>
          </a:p>
          <a:p>
            <a:pPr algn="just"/>
            <a:r>
              <a:rPr lang="en-US" dirty="0" err="1"/>
              <a:t>OutputStreamWriter</a:t>
            </a:r>
            <a:r>
              <a:rPr lang="en-US" dirty="0"/>
              <a:t>(</a:t>
            </a:r>
            <a:r>
              <a:rPr lang="en-US" dirty="0" err="1"/>
              <a:t>OutputStream</a:t>
            </a:r>
            <a:r>
              <a:rPr lang="en-US" dirty="0"/>
              <a:t> out, Charset </a:t>
            </a:r>
            <a:r>
              <a:rPr lang="en-US" dirty="0" err="1"/>
              <a:t>cs</a:t>
            </a:r>
            <a:r>
              <a:rPr lang="en-US" dirty="0" smtClean="0"/>
              <a:t>);</a:t>
            </a:r>
            <a:endParaRPr lang="tr-TR" dirty="0" smtClean="0"/>
          </a:p>
          <a:p>
            <a:pPr marL="0" indent="0" algn="just">
              <a:buNone/>
            </a:pPr>
            <a:r>
              <a:rPr lang="tr-TR" dirty="0"/>
              <a:t>     İkinci yapılandırıcı ise iki parametreye sahiptir. İlk parametreyle </a:t>
            </a:r>
            <a:r>
              <a:rPr lang="tr-TR" dirty="0" err="1" smtClean="0"/>
              <a:t>OutputStream</a:t>
            </a:r>
            <a:r>
              <a:rPr lang="tr-TR" dirty="0" smtClean="0"/>
              <a:t> sınıfı </a:t>
            </a:r>
            <a:r>
              <a:rPr lang="tr-TR" dirty="0"/>
              <a:t>referansı, ikinci parametreyle de </a:t>
            </a:r>
            <a:r>
              <a:rPr lang="tr-TR" dirty="0" err="1"/>
              <a:t>Charset</a:t>
            </a:r>
            <a:r>
              <a:rPr lang="tr-TR" dirty="0"/>
              <a:t> ile hazırlanmış karakter seti</a:t>
            </a:r>
          </a:p>
          <a:p>
            <a:pPr marL="0" indent="0" algn="just">
              <a:buNone/>
            </a:pPr>
            <a:r>
              <a:rPr lang="tr-TR" dirty="0"/>
              <a:t>alabilir. </a:t>
            </a:r>
            <a:endParaRPr lang="tr-TR" dirty="0" smtClean="0"/>
          </a:p>
          <a:p>
            <a:pPr algn="just"/>
            <a:r>
              <a:rPr lang="en-US" dirty="0" err="1"/>
              <a:t>OutputStreamWriter</a:t>
            </a:r>
            <a:r>
              <a:rPr lang="en-US" dirty="0"/>
              <a:t>(</a:t>
            </a:r>
            <a:r>
              <a:rPr lang="en-US" dirty="0" err="1"/>
              <a:t>OutputStream</a:t>
            </a:r>
            <a:r>
              <a:rPr lang="en-US" dirty="0"/>
              <a:t> out, </a:t>
            </a:r>
            <a:r>
              <a:rPr lang="en-US" dirty="0" err="1"/>
              <a:t>CharsetEncoder</a:t>
            </a:r>
            <a:r>
              <a:rPr lang="en-US" dirty="0"/>
              <a:t> </a:t>
            </a:r>
            <a:r>
              <a:rPr lang="en-US" dirty="0" err="1"/>
              <a:t>enc</a:t>
            </a:r>
            <a:r>
              <a:rPr lang="en-US" dirty="0" smtClean="0"/>
              <a:t>);</a:t>
            </a:r>
            <a:endParaRPr lang="tr-TR" dirty="0" smtClean="0"/>
          </a:p>
          <a:p>
            <a:pPr marL="0" indent="0" algn="just">
              <a:buNone/>
            </a:pPr>
            <a:r>
              <a:rPr lang="tr-TR" dirty="0"/>
              <a:t> </a:t>
            </a:r>
            <a:r>
              <a:rPr lang="tr-TR" dirty="0" smtClean="0"/>
              <a:t>  </a:t>
            </a:r>
            <a:r>
              <a:rPr lang="en-US" dirty="0"/>
              <a:t>Bu </a:t>
            </a:r>
            <a:r>
              <a:rPr lang="en-US" dirty="0" err="1"/>
              <a:t>yapılandırıcı</a:t>
            </a:r>
            <a:r>
              <a:rPr lang="en-US" dirty="0"/>
              <a:t> da </a:t>
            </a:r>
            <a:r>
              <a:rPr lang="en-US" dirty="0" err="1"/>
              <a:t>ikinci</a:t>
            </a:r>
            <a:r>
              <a:rPr lang="en-US" dirty="0"/>
              <a:t> </a:t>
            </a:r>
            <a:r>
              <a:rPr lang="en-US" dirty="0" err="1"/>
              <a:t>sırada</a:t>
            </a:r>
            <a:r>
              <a:rPr lang="en-US" dirty="0"/>
              <a:t> </a:t>
            </a:r>
            <a:r>
              <a:rPr lang="en-US" dirty="0" err="1"/>
              <a:t>incelediğimiz</a:t>
            </a:r>
            <a:r>
              <a:rPr lang="en-US" dirty="0"/>
              <a:t> </a:t>
            </a:r>
            <a:r>
              <a:rPr lang="en-US" dirty="0" err="1"/>
              <a:t>yapılandırıcı</a:t>
            </a:r>
            <a:r>
              <a:rPr lang="en-US" dirty="0"/>
              <a:t> </a:t>
            </a:r>
            <a:r>
              <a:rPr lang="en-US" dirty="0" err="1"/>
              <a:t>gibidir</a:t>
            </a:r>
            <a:r>
              <a:rPr lang="en-US" dirty="0"/>
              <a:t>. </a:t>
            </a:r>
            <a:r>
              <a:rPr lang="en-US" dirty="0" err="1"/>
              <a:t>Karakter</a:t>
            </a:r>
            <a:r>
              <a:rPr lang="en-US" dirty="0"/>
              <a:t> </a:t>
            </a:r>
            <a:r>
              <a:rPr lang="en-US" dirty="0" err="1"/>
              <a:t>seti</a:t>
            </a:r>
            <a:r>
              <a:rPr lang="en-US" dirty="0"/>
              <a:t> </a:t>
            </a:r>
            <a:r>
              <a:rPr lang="en-US" dirty="0" err="1"/>
              <a:t>CharsetEncoder</a:t>
            </a:r>
            <a:r>
              <a:rPr lang="en-US" dirty="0"/>
              <a:t> </a:t>
            </a:r>
            <a:r>
              <a:rPr lang="en-US" dirty="0" err="1"/>
              <a:t>ile</a:t>
            </a:r>
            <a:r>
              <a:rPr lang="en-US" dirty="0"/>
              <a:t> </a:t>
            </a:r>
            <a:r>
              <a:rPr lang="en-US" dirty="0" err="1"/>
              <a:t>verilebilir</a:t>
            </a:r>
            <a:endParaRPr lang="tr-TR" dirty="0" smtClean="0"/>
          </a:p>
          <a:p>
            <a:pPr algn="just"/>
            <a:r>
              <a:rPr lang="en-US" dirty="0" err="1"/>
              <a:t>OutputStreamWriter</a:t>
            </a:r>
            <a:r>
              <a:rPr lang="en-US" dirty="0"/>
              <a:t>(</a:t>
            </a:r>
            <a:r>
              <a:rPr lang="en-US" dirty="0" err="1"/>
              <a:t>OutputStream</a:t>
            </a:r>
            <a:r>
              <a:rPr lang="en-US" dirty="0"/>
              <a:t> out, String </a:t>
            </a:r>
            <a:r>
              <a:rPr lang="en-US" dirty="0" err="1"/>
              <a:t>charsetName</a:t>
            </a:r>
            <a:r>
              <a:rPr lang="en-US" dirty="0"/>
              <a:t>); </a:t>
            </a:r>
            <a:endParaRPr lang="tr-TR" dirty="0" smtClean="0"/>
          </a:p>
          <a:p>
            <a:pPr marL="0" indent="0" algn="just">
              <a:buNone/>
            </a:pPr>
            <a:r>
              <a:rPr lang="en-US" dirty="0"/>
              <a:t>Bu </a:t>
            </a:r>
            <a:r>
              <a:rPr lang="en-US" dirty="0" err="1"/>
              <a:t>yapılandırıcının</a:t>
            </a:r>
            <a:r>
              <a:rPr lang="en-US" dirty="0"/>
              <a:t> </a:t>
            </a:r>
            <a:r>
              <a:rPr lang="en-US" dirty="0" err="1"/>
              <a:t>tek</a:t>
            </a:r>
            <a:r>
              <a:rPr lang="en-US" dirty="0"/>
              <a:t> </a:t>
            </a:r>
            <a:r>
              <a:rPr lang="en-US" dirty="0" err="1"/>
              <a:t>farkı</a:t>
            </a:r>
            <a:r>
              <a:rPr lang="en-US" dirty="0"/>
              <a:t> </a:t>
            </a:r>
            <a:r>
              <a:rPr lang="en-US" dirty="0" err="1"/>
              <a:t>ikinci</a:t>
            </a:r>
            <a:r>
              <a:rPr lang="en-US" dirty="0"/>
              <a:t> </a:t>
            </a:r>
            <a:r>
              <a:rPr lang="en-US" dirty="0" err="1"/>
              <a:t>parametresidir</a:t>
            </a:r>
            <a:r>
              <a:rPr lang="en-US" dirty="0"/>
              <a:t>. </a:t>
            </a:r>
            <a:r>
              <a:rPr lang="en-US" dirty="0" err="1"/>
              <a:t>İkinci</a:t>
            </a:r>
            <a:r>
              <a:rPr lang="en-US" dirty="0"/>
              <a:t> </a:t>
            </a:r>
            <a:r>
              <a:rPr lang="en-US" dirty="0" err="1"/>
              <a:t>parametre</a:t>
            </a:r>
            <a:r>
              <a:rPr lang="en-US" dirty="0"/>
              <a:t> </a:t>
            </a:r>
            <a:r>
              <a:rPr lang="en-US" dirty="0" err="1"/>
              <a:t>olarak</a:t>
            </a:r>
            <a:r>
              <a:rPr lang="en-US" dirty="0"/>
              <a:t> </a:t>
            </a:r>
            <a:r>
              <a:rPr lang="en-US" dirty="0" err="1"/>
              <a:t>karakter</a:t>
            </a:r>
            <a:r>
              <a:rPr lang="en-US" dirty="0"/>
              <a:t> </a:t>
            </a:r>
            <a:r>
              <a:rPr lang="en-US" dirty="0" err="1"/>
              <a:t>seti</a:t>
            </a:r>
            <a:r>
              <a:rPr lang="en-US" dirty="0"/>
              <a:t> String </a:t>
            </a:r>
            <a:r>
              <a:rPr lang="en-US" dirty="0" err="1"/>
              <a:t>tipinde</a:t>
            </a:r>
            <a:r>
              <a:rPr lang="en-US" dirty="0"/>
              <a:t> </a:t>
            </a:r>
            <a:r>
              <a:rPr lang="en-US" dirty="0" err="1"/>
              <a:t>verilebilir</a:t>
            </a:r>
            <a:r>
              <a:rPr lang="en-US" dirty="0"/>
              <a:t>. </a:t>
            </a:r>
            <a:endParaRPr lang="tr-TR" dirty="0" smtClean="0"/>
          </a:p>
        </p:txBody>
      </p:sp>
    </p:spTree>
    <p:extLst>
      <p:ext uri="{BB962C8B-B14F-4D97-AF65-F5344CB8AC3E}">
        <p14:creationId xmlns:p14="http://schemas.microsoft.com/office/powerpoint/2010/main" val="530251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err="1" smtClean="0"/>
              <a:t>FileWriter</a:t>
            </a:r>
            <a:r>
              <a:rPr lang="tr-TR" dirty="0" smtClean="0"/>
              <a:t> </a:t>
            </a:r>
            <a:r>
              <a:rPr lang="tr-TR" dirty="0"/>
              <a:t>Sınıfı</a:t>
            </a:r>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644563" y="1346929"/>
            <a:ext cx="9655408" cy="1488551"/>
          </a:xfrm>
        </p:spPr>
        <p:txBody>
          <a:bodyPr>
            <a:normAutofit/>
          </a:bodyPr>
          <a:lstStyle/>
          <a:p>
            <a:pPr algn="just"/>
            <a:r>
              <a:rPr lang="en-US" dirty="0"/>
              <a:t>Bu </a:t>
            </a:r>
            <a:r>
              <a:rPr lang="tr-TR" dirty="0" smtClean="0"/>
              <a:t>sınıf sayesinde </a:t>
            </a:r>
            <a:r>
              <a:rPr lang="tr-TR" dirty="0" err="1" smtClean="0"/>
              <a:t>metinsel</a:t>
            </a:r>
            <a:r>
              <a:rPr lang="tr-TR" dirty="0" smtClean="0"/>
              <a:t> veri bütünlüğünü dosyaya yazabiliriz. Örneğin; </a:t>
            </a:r>
            <a:r>
              <a:rPr lang="tr-TR" dirty="0" err="1" smtClean="0"/>
              <a:t>String</a:t>
            </a:r>
            <a:r>
              <a:rPr lang="tr-TR" dirty="0" smtClean="0"/>
              <a:t> nesnesini yazdırabilmemiz gibi. Ayrıca bu sınıfı </a:t>
            </a:r>
            <a:r>
              <a:rPr lang="tr-TR" dirty="0" err="1" smtClean="0"/>
              <a:t>OutputStreamWriter</a:t>
            </a:r>
            <a:r>
              <a:rPr lang="tr-TR" dirty="0" smtClean="0"/>
              <a:t> sınıfı ile birlikte kullanmamız mümkündür. Aşağıdaki uygulamada </a:t>
            </a:r>
            <a:r>
              <a:rPr lang="tr-TR" dirty="0" err="1" smtClean="0"/>
              <a:t>String</a:t>
            </a:r>
            <a:r>
              <a:rPr lang="tr-TR" dirty="0" smtClean="0"/>
              <a:t> tipinde bir nesne içeriği dosyaya yazdırılıyor. </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922" y="2726298"/>
            <a:ext cx="7567600" cy="1933845"/>
          </a:xfrm>
          <a:prstGeom prst="rect">
            <a:avLst/>
          </a:prstGeom>
        </p:spPr>
      </p:pic>
      <p:sp>
        <p:nvSpPr>
          <p:cNvPr id="9" name="İçerik Yer Tutucusu 2">
            <a:extLst>
              <a:ext uri="{FF2B5EF4-FFF2-40B4-BE49-F238E27FC236}">
                <a16:creationId xmlns="" xmlns:a16="http://schemas.microsoft.com/office/drawing/2014/main" id="{F2A25E5B-E61F-42AF-BFF3-6EA49E8C2BEA}"/>
              </a:ext>
            </a:extLst>
          </p:cNvPr>
          <p:cNvSpPr txBox="1">
            <a:spLocks/>
          </p:cNvSpPr>
          <p:nvPr/>
        </p:nvSpPr>
        <p:spPr>
          <a:xfrm>
            <a:off x="921695" y="4883974"/>
            <a:ext cx="11129278" cy="14885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dirty="0" smtClean="0"/>
              <a:t>Yukarıda verilen uygulamayı incelediğimizde, gelişmiş sınıflar kullandıkça kodların azaldığını görüyoruz. Örneğin; </a:t>
            </a:r>
            <a:r>
              <a:rPr lang="tr-TR" dirty="0" err="1" smtClean="0"/>
              <a:t>FileWriter</a:t>
            </a:r>
            <a:r>
              <a:rPr lang="tr-TR" dirty="0" smtClean="0"/>
              <a:t> sınıfı yapılandırıcısına dosya yolu verilerek dosyayı yazılabilir hale getiriyoruz. Ayrıca önceki sınıflarla </a:t>
            </a:r>
            <a:r>
              <a:rPr lang="tr-TR" dirty="0" err="1" smtClean="0"/>
              <a:t>byte</a:t>
            </a:r>
            <a:r>
              <a:rPr lang="tr-TR" dirty="0" smtClean="0"/>
              <a:t> olarak veri yazdırabiliyorken, bu sınıf ile </a:t>
            </a:r>
            <a:r>
              <a:rPr lang="tr-TR" dirty="0" err="1" smtClean="0"/>
              <a:t>metinsel</a:t>
            </a:r>
            <a:r>
              <a:rPr lang="tr-TR" dirty="0" smtClean="0"/>
              <a:t> içerikleri doğrudan yazdırabiliyoruz. </a:t>
            </a:r>
            <a:endParaRPr lang="tr-TR" dirty="0"/>
          </a:p>
        </p:txBody>
      </p:sp>
    </p:spTree>
    <p:extLst>
      <p:ext uri="{BB962C8B-B14F-4D97-AF65-F5344CB8AC3E}">
        <p14:creationId xmlns:p14="http://schemas.microsoft.com/office/powerpoint/2010/main" val="3150035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 </a:t>
            </a:r>
            <a:r>
              <a:rPr lang="tr-TR" dirty="0" err="1" smtClean="0"/>
              <a:t>BufferedWriter</a:t>
            </a:r>
            <a:r>
              <a:rPr lang="tr-TR" dirty="0" smtClean="0"/>
              <a:t> </a:t>
            </a:r>
            <a:r>
              <a:rPr lang="tr-TR" dirty="0"/>
              <a:t>Sınıfı </a:t>
            </a:r>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921695" y="1854591"/>
            <a:ext cx="8135814" cy="4026930"/>
          </a:xfrm>
        </p:spPr>
        <p:txBody>
          <a:bodyPr>
            <a:normAutofit fontScale="92500" lnSpcReduction="20000"/>
          </a:bodyPr>
          <a:lstStyle/>
          <a:p>
            <a:pPr algn="just"/>
            <a:r>
              <a:rPr lang="en-US" dirty="0"/>
              <a:t>Bu </a:t>
            </a:r>
            <a:r>
              <a:rPr lang="tr-TR" dirty="0" smtClean="0"/>
              <a:t>sınıfın görevi, belirtilen verileri dosyaya kaynağa giden veri yoluna iletmeden evvel </a:t>
            </a:r>
            <a:r>
              <a:rPr lang="tr-TR" dirty="0" err="1" smtClean="0"/>
              <a:t>tamponlayarak</a:t>
            </a:r>
            <a:r>
              <a:rPr lang="tr-TR" dirty="0" smtClean="0"/>
              <a:t> performansını arttırmaktır. Sınıf içerisinde verileri </a:t>
            </a:r>
            <a:r>
              <a:rPr lang="tr-TR" dirty="0" err="1" smtClean="0"/>
              <a:t>tamponlamak</a:t>
            </a:r>
            <a:r>
              <a:rPr lang="tr-TR" dirty="0" smtClean="0"/>
              <a:t> amaçlı bir içsel dizi bulunur. Bu diziyi kullanarak, çeşitli boyutlarda veriyi tek seferde yazılacak kaynağa iletmek mümkündür. Sınıfın iki adet yapılandırıcısı mevcuttur. Birinci yapılandırıcısı Writer sınıfına ait bir referans alabilir. Diğer yapılandırıcısı ise iki adet parametreye sahiptir.</a:t>
            </a:r>
          </a:p>
          <a:p>
            <a:pPr algn="just"/>
            <a:endParaRPr lang="tr-TR" dirty="0"/>
          </a:p>
          <a:p>
            <a:pPr algn="just"/>
            <a:endParaRPr lang="tr-TR" dirty="0" smtClean="0"/>
          </a:p>
          <a:p>
            <a:pPr algn="just"/>
            <a:endParaRPr lang="tr-TR" dirty="0" smtClean="0"/>
          </a:p>
          <a:p>
            <a:pPr algn="just"/>
            <a:r>
              <a:rPr lang="en-US" dirty="0" err="1"/>
              <a:t>BufferedWriter</a:t>
            </a:r>
            <a:r>
              <a:rPr lang="en-US" dirty="0"/>
              <a:t>(Writer out</a:t>
            </a:r>
            <a:r>
              <a:rPr lang="en-US" dirty="0" smtClean="0"/>
              <a:t>);</a:t>
            </a:r>
            <a:endParaRPr lang="tr-TR" dirty="0" smtClean="0"/>
          </a:p>
          <a:p>
            <a:pPr algn="just"/>
            <a:r>
              <a:rPr lang="en-US" dirty="0" err="1"/>
              <a:t>BufferedWriter</a:t>
            </a:r>
            <a:r>
              <a:rPr lang="en-US" dirty="0"/>
              <a:t>(Writer out, </a:t>
            </a:r>
            <a:r>
              <a:rPr lang="en-US" dirty="0" err="1"/>
              <a:t>int</a:t>
            </a:r>
            <a:r>
              <a:rPr lang="en-US" dirty="0"/>
              <a:t> </a:t>
            </a:r>
            <a:r>
              <a:rPr lang="en-US" dirty="0" err="1"/>
              <a:t>sz</a:t>
            </a:r>
            <a:r>
              <a:rPr lang="en-US" dirty="0" smtClean="0"/>
              <a:t>);</a:t>
            </a:r>
            <a:endParaRPr lang="tr-TR" dirty="0"/>
          </a:p>
          <a:p>
            <a:pPr marL="0" indent="0" algn="just">
              <a:buNone/>
            </a:pPr>
            <a:r>
              <a:rPr lang="tr-TR" dirty="0" smtClean="0"/>
              <a:t>  </a:t>
            </a:r>
            <a:r>
              <a:rPr lang="en-US" dirty="0" err="1" smtClean="0"/>
              <a:t>İkinci</a:t>
            </a:r>
            <a:r>
              <a:rPr lang="en-US" dirty="0" smtClean="0"/>
              <a:t> </a:t>
            </a:r>
            <a:r>
              <a:rPr lang="en-US" dirty="0" err="1"/>
              <a:t>yapılandırıcı</a:t>
            </a:r>
            <a:r>
              <a:rPr lang="en-US" dirty="0"/>
              <a:t> ilk </a:t>
            </a:r>
            <a:r>
              <a:rPr lang="en-US" dirty="0" err="1"/>
              <a:t>parametreyle</a:t>
            </a:r>
            <a:r>
              <a:rPr lang="en-US" dirty="0"/>
              <a:t> Writer </a:t>
            </a:r>
            <a:r>
              <a:rPr lang="en-US" dirty="0" err="1"/>
              <a:t>sınıfına</a:t>
            </a:r>
            <a:r>
              <a:rPr lang="en-US" dirty="0"/>
              <a:t> </a:t>
            </a:r>
            <a:r>
              <a:rPr lang="en-US" dirty="0" err="1"/>
              <a:t>ait</a:t>
            </a:r>
            <a:r>
              <a:rPr lang="en-US" dirty="0"/>
              <a:t> </a:t>
            </a:r>
            <a:r>
              <a:rPr lang="en-US" dirty="0" err="1"/>
              <a:t>bir</a:t>
            </a:r>
            <a:r>
              <a:rPr lang="en-US" dirty="0"/>
              <a:t> </a:t>
            </a:r>
            <a:r>
              <a:rPr lang="en-US" dirty="0" err="1"/>
              <a:t>referans</a:t>
            </a:r>
            <a:r>
              <a:rPr lang="en-US" dirty="0"/>
              <a:t> </a:t>
            </a:r>
            <a:r>
              <a:rPr lang="en-US" dirty="0" err="1"/>
              <a:t>alırken</a:t>
            </a:r>
            <a:r>
              <a:rPr lang="en-US" dirty="0"/>
              <a:t>, </a:t>
            </a:r>
            <a:r>
              <a:rPr lang="en-US" dirty="0" err="1"/>
              <a:t>ikinci</a:t>
            </a:r>
            <a:r>
              <a:rPr lang="en-US" dirty="0"/>
              <a:t> </a:t>
            </a:r>
            <a:r>
              <a:rPr lang="en-US" dirty="0" err="1"/>
              <a:t>parametresiyle</a:t>
            </a:r>
            <a:r>
              <a:rPr lang="en-US" dirty="0"/>
              <a:t> </a:t>
            </a:r>
            <a:r>
              <a:rPr lang="en-US" dirty="0" err="1"/>
              <a:t>içsel</a:t>
            </a:r>
            <a:r>
              <a:rPr lang="en-US" dirty="0"/>
              <a:t> </a:t>
            </a:r>
            <a:r>
              <a:rPr lang="en-US" dirty="0" err="1"/>
              <a:t>dizi</a:t>
            </a:r>
            <a:r>
              <a:rPr lang="en-US" dirty="0"/>
              <a:t> </a:t>
            </a:r>
            <a:r>
              <a:rPr lang="en-US" dirty="0" err="1"/>
              <a:t>boyutu</a:t>
            </a:r>
            <a:r>
              <a:rPr lang="en-US" dirty="0"/>
              <a:t> </a:t>
            </a:r>
            <a:r>
              <a:rPr lang="en-US" dirty="0" err="1"/>
              <a:t>değerini</a:t>
            </a:r>
            <a:r>
              <a:rPr lang="en-US" dirty="0"/>
              <a:t> </a:t>
            </a:r>
            <a:r>
              <a:rPr lang="en-US" dirty="0" err="1"/>
              <a:t>alabilir</a:t>
            </a:r>
            <a:r>
              <a:rPr lang="en-US" dirty="0"/>
              <a:t>.</a:t>
            </a:r>
            <a:endParaRPr lang="tr-TR" dirty="0"/>
          </a:p>
          <a:p>
            <a:pPr marL="0" indent="0" algn="just">
              <a:buNone/>
            </a:pPr>
            <a:endParaRPr lang="tr-TR" dirty="0" smtClean="0"/>
          </a:p>
          <a:p>
            <a:pPr algn="just"/>
            <a:endParaRPr lang="en-US" dirty="0"/>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1240" y="3135481"/>
            <a:ext cx="6850760" cy="2005206"/>
          </a:xfrm>
          <a:prstGeom prst="rect">
            <a:avLst/>
          </a:prstGeom>
        </p:spPr>
      </p:pic>
    </p:spTree>
    <p:extLst>
      <p:ext uri="{BB962C8B-B14F-4D97-AF65-F5344CB8AC3E}">
        <p14:creationId xmlns:p14="http://schemas.microsoft.com/office/powerpoint/2010/main" val="527634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StringWriter</a:t>
            </a:r>
            <a:r>
              <a:rPr lang="tr-TR" dirty="0" smtClean="0"/>
              <a:t> sınıfı</a:t>
            </a:r>
            <a:endParaRPr lang="en-US" dirty="0"/>
          </a:p>
        </p:txBody>
      </p:sp>
      <p:sp>
        <p:nvSpPr>
          <p:cNvPr id="3" name="İçerik Yer Tutucusu 2"/>
          <p:cNvSpPr>
            <a:spLocks noGrp="1"/>
          </p:cNvSpPr>
          <p:nvPr>
            <p:ph idx="1"/>
          </p:nvPr>
        </p:nvSpPr>
        <p:spPr/>
        <p:txBody>
          <a:bodyPr/>
          <a:lstStyle/>
          <a:p>
            <a:r>
              <a:rPr lang="en-US" dirty="0"/>
              <a:t>Bu </a:t>
            </a:r>
            <a:r>
              <a:rPr lang="tr-TR" dirty="0" smtClean="0"/>
              <a:t>sınıfın görevi, belirtilen </a:t>
            </a:r>
            <a:r>
              <a:rPr lang="tr-TR" dirty="0" err="1" smtClean="0"/>
              <a:t>String</a:t>
            </a:r>
            <a:r>
              <a:rPr lang="tr-TR" dirty="0" smtClean="0"/>
              <a:t> tipindeki nesneleri hedefe iletip yazmaktır. Sahip olduğu </a:t>
            </a:r>
            <a:r>
              <a:rPr lang="tr-TR" dirty="0" err="1" smtClean="0"/>
              <a:t>append</a:t>
            </a:r>
            <a:r>
              <a:rPr lang="tr-TR" dirty="0" smtClean="0"/>
              <a:t>() isimli </a:t>
            </a:r>
            <a:r>
              <a:rPr lang="tr-TR" dirty="0" err="1" smtClean="0"/>
              <a:t>metodlarla</a:t>
            </a:r>
            <a:r>
              <a:rPr lang="tr-TR" dirty="0" smtClean="0"/>
              <a:t>, veri birleştirme yapabilmektedir. Bu sınıf biri </a:t>
            </a:r>
            <a:r>
              <a:rPr lang="tr-TR" dirty="0" err="1" smtClean="0"/>
              <a:t>parametresiz</a:t>
            </a:r>
            <a:r>
              <a:rPr lang="tr-TR" dirty="0" smtClean="0"/>
              <a:t> diğeri tamsayı tipinde parametre alabilen iki yapılandırıcıya sahiptir</a:t>
            </a:r>
            <a:r>
              <a:rPr lang="en-US" dirty="0" smtClean="0"/>
              <a:t>. </a:t>
            </a:r>
            <a:endParaRPr lang="tr-TR" dirty="0" smtClean="0"/>
          </a:p>
          <a:p>
            <a:r>
              <a:rPr lang="en-US" dirty="0" err="1"/>
              <a:t>Yapılandırıcılar</a:t>
            </a:r>
            <a:r>
              <a:rPr lang="en-US" dirty="0" smtClean="0"/>
              <a:t>:</a:t>
            </a:r>
            <a:endParaRPr lang="tr-TR" dirty="0" smtClean="0"/>
          </a:p>
          <a:p>
            <a:pPr marL="0" indent="0">
              <a:buNone/>
            </a:pPr>
            <a:r>
              <a:rPr lang="tr-TR" dirty="0" smtClean="0"/>
              <a:t> </a:t>
            </a:r>
            <a:r>
              <a:rPr lang="en-US" dirty="0" smtClean="0"/>
              <a:t>• </a:t>
            </a:r>
            <a:r>
              <a:rPr lang="en-US" dirty="0" err="1"/>
              <a:t>StringWriter</a:t>
            </a:r>
            <a:r>
              <a:rPr lang="en-US" dirty="0" smtClean="0"/>
              <a:t>();</a:t>
            </a:r>
            <a:endParaRPr lang="tr-TR" dirty="0" smtClean="0"/>
          </a:p>
          <a:p>
            <a:pPr marL="0" indent="0">
              <a:buNone/>
            </a:pPr>
            <a:r>
              <a:rPr lang="en-US" dirty="0" smtClean="0"/>
              <a:t> </a:t>
            </a:r>
            <a:r>
              <a:rPr lang="en-US" dirty="0"/>
              <a:t>• </a:t>
            </a:r>
            <a:r>
              <a:rPr lang="en-US" dirty="0" err="1"/>
              <a:t>StringWriter</a:t>
            </a:r>
            <a:r>
              <a:rPr lang="en-US" dirty="0"/>
              <a:t>(</a:t>
            </a:r>
            <a:r>
              <a:rPr lang="en-US" dirty="0" err="1"/>
              <a:t>int</a:t>
            </a:r>
            <a:r>
              <a:rPr lang="en-US" dirty="0"/>
              <a:t> </a:t>
            </a:r>
            <a:r>
              <a:rPr lang="en-US" dirty="0" err="1"/>
              <a:t>initialSize</a:t>
            </a:r>
            <a:r>
              <a:rPr lang="en-US" dirty="0"/>
              <a:t>);</a:t>
            </a:r>
            <a:endParaRPr lang="tr-TR" dirty="0" smtClean="0"/>
          </a:p>
          <a:p>
            <a:endParaRPr lang="tr-TR" dirty="0" smtClean="0"/>
          </a:p>
          <a:p>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323482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algn="just"/>
            <a:r>
              <a:rPr lang="tr-TR" dirty="0" smtClean="0"/>
              <a:t> </a:t>
            </a:r>
            <a:r>
              <a:rPr lang="tr-TR" dirty="0"/>
              <a:t>Writer (yazıcı) sınıfları da Reader (okuyucu) sınıfları gibi soyut sınıflardır. Writer (yazıcı) sınıfından türemiş alt sınıflar ile belirtilen kaynaklara veri yazma işlemi gerçekleştirilebilir. Yani Reader (okuyucu) sınıflarına karşılık gelir. Ancak </a:t>
            </a:r>
            <a:r>
              <a:rPr lang="tr-TR" dirty="0" err="1"/>
              <a:t>OutputStream</a:t>
            </a:r>
            <a:r>
              <a:rPr lang="tr-TR" dirty="0"/>
              <a:t> sınıflarıyla da yazma işlemi yapılabiliyordu. </a:t>
            </a:r>
            <a:endParaRPr lang="tr-TR" dirty="0" smtClean="0"/>
          </a:p>
          <a:p>
            <a:pPr algn="just"/>
            <a:r>
              <a:rPr lang="tr-TR" dirty="0"/>
              <a:t>Writer (yazıcı) sınıfların karakter tipinden veri yazmaları ile diğer yazıcı sınıflara oranla gelişmiş bir fark gösterirler. Dolayısıyla tüm dillerden veri yazdırılırken herhangi bir veri kaybı yaşanmaz. Bu nedenle özellikle tercih edilen sınıflardır.</a:t>
            </a:r>
            <a:endParaRPr lang="en-US" dirty="0"/>
          </a:p>
        </p:txBody>
      </p:sp>
    </p:spTree>
    <p:extLst>
      <p:ext uri="{BB962C8B-B14F-4D97-AF65-F5344CB8AC3E}">
        <p14:creationId xmlns:p14="http://schemas.microsoft.com/office/powerpoint/2010/main" val="2697588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p:txBody>
          <a:bodyPr/>
          <a:lstStyle/>
          <a:p>
            <a:r>
              <a:rPr lang="en-US" dirty="0">
                <a:hlinkClick r:id="rId2"/>
              </a:rPr>
              <a:t>Java 8 standard </a:t>
            </a:r>
            <a:r>
              <a:rPr lang="en-US" dirty="0" smtClean="0">
                <a:hlinkClick r:id="rId2"/>
              </a:rPr>
              <a:t>edition.pdf</a:t>
            </a:r>
            <a:endParaRPr lang="tr-TR" dirty="0" smtClean="0">
              <a:hlinkClick r:id="rId2"/>
            </a:endParaRPr>
          </a:p>
          <a:p>
            <a:r>
              <a:rPr lang="en-US" dirty="0" smtClean="0">
                <a:hlinkClick r:id="rId3"/>
              </a:rPr>
              <a:t>903469dda765f135ba3dd165b3baf7a0d8d3c8a2_dosya_449.pdf</a:t>
            </a:r>
            <a:endParaRPr lang="tr-TR" dirty="0" smtClean="0"/>
          </a:p>
          <a:p>
            <a:r>
              <a:rPr lang="tr-TR" dirty="0">
                <a:hlinkClick r:id="rId4"/>
              </a:rPr>
              <a:t>https://</a:t>
            </a:r>
            <a:r>
              <a:rPr lang="tr-TR" dirty="0" smtClean="0">
                <a:hlinkClick r:id="rId4"/>
              </a:rPr>
              <a:t>tr.sierrasummit2005.org/956078-how-to-use-printwriter-and-AWEDKN</a:t>
            </a:r>
            <a:endParaRPr lang="tr-TR" dirty="0" smtClean="0"/>
          </a:p>
          <a:p>
            <a:endParaRPr lang="tr-TR" dirty="0" smtClean="0"/>
          </a:p>
          <a:p>
            <a:endParaRPr lang="tr-TR" dirty="0" smtClean="0">
              <a:hlinkClick r:id="rId2"/>
            </a:endParaRPr>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Picture 8" descr="Kurumsal Kimlik | Burdur Mehmet Akif Ersoy Üniversitesi">
            <a:extLst>
              <a:ext uri="{FF2B5EF4-FFF2-40B4-BE49-F238E27FC236}">
                <a16:creationId xmlns="" xmlns:a16="http://schemas.microsoft.com/office/drawing/2014/main" id="{B9692603-E4BF-4B67-BABB-587E14DDD6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6"/>
            <a:extLst>
              <a:ext uri="{FF2B5EF4-FFF2-40B4-BE49-F238E27FC236}">
                <a16:creationId xmlns="" xmlns:a16="http://schemas.microsoft.com/office/drawing/2014/main" id="{E615FC51-021C-4530-9CCB-7B39F7838C2C}"/>
              </a:ext>
            </a:extLst>
          </p:cNvPr>
          <p:cNvPicPr>
            <a:picLocks noChangeAspect="1"/>
          </p:cNvPicPr>
          <p:nvPr/>
        </p:nvPicPr>
        <p:blipFill>
          <a:blip r:embed="rId7"/>
          <a:stretch>
            <a:fillRect/>
          </a:stretch>
        </p:blipFill>
        <p:spPr>
          <a:xfrm>
            <a:off x="9794742" y="4953001"/>
            <a:ext cx="1778435" cy="1633526"/>
          </a:xfrm>
          <a:prstGeom prst="rect">
            <a:avLst/>
          </a:prstGeom>
        </p:spPr>
      </p:pic>
      <p:sp>
        <p:nvSpPr>
          <p:cNvPr id="10" name="Dikdörtgen 9">
            <a:extLst>
              <a:ext uri="{FF2B5EF4-FFF2-40B4-BE49-F238E27FC236}">
                <a16:creationId xmlns=""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8">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 xmlns:a16="http://schemas.microsoft.com/office/drawing/2014/main" id="{076FD396-29BE-4299-87ED-718DA102194B}"/>
              </a:ext>
            </a:extLst>
          </p:cNvPr>
          <p:cNvSpPr/>
          <p:nvPr/>
        </p:nvSpPr>
        <p:spPr>
          <a:xfrm>
            <a:off x="4842154" y="4431390"/>
            <a:ext cx="6623015" cy="22121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Alt Başlık 2">
            <a:extLst>
              <a:ext uri="{FF2B5EF4-FFF2-40B4-BE49-F238E27FC236}">
                <a16:creationId xmlns="" xmlns:a16="http://schemas.microsoft.com/office/drawing/2014/main" id="{ABB297CB-A6C7-4031-8C8E-CA95B981B15B}"/>
              </a:ext>
            </a:extLst>
          </p:cNvPr>
          <p:cNvSpPr txBox="1">
            <a:spLocks/>
          </p:cNvSpPr>
          <p:nvPr/>
        </p:nvSpPr>
        <p:spPr>
          <a:xfrm>
            <a:off x="4842154" y="4529540"/>
            <a:ext cx="6623015"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err="1" smtClean="0">
                <a:solidFill>
                  <a:schemeClr val="tx1"/>
                </a:solidFill>
              </a:rPr>
              <a:t>Mubarak</a:t>
            </a:r>
            <a:r>
              <a:rPr lang="tr-TR" b="1" dirty="0" smtClean="0">
                <a:solidFill>
                  <a:schemeClr val="tx1"/>
                </a:solidFill>
              </a:rPr>
              <a:t> </a:t>
            </a:r>
            <a:r>
              <a:rPr lang="tr-TR" b="1" dirty="0" err="1" smtClean="0">
                <a:solidFill>
                  <a:schemeClr val="tx1"/>
                </a:solidFill>
              </a:rPr>
              <a:t>Ibrahim</a:t>
            </a:r>
            <a:r>
              <a:rPr lang="tr-TR" b="1" dirty="0" smtClean="0">
                <a:solidFill>
                  <a:schemeClr val="tx1"/>
                </a:solidFill>
              </a:rPr>
              <a:t> </a:t>
            </a:r>
            <a:r>
              <a:rPr lang="tr-TR" b="1" dirty="0" err="1" smtClean="0">
                <a:solidFill>
                  <a:schemeClr val="tx1"/>
                </a:solidFill>
              </a:rPr>
              <a:t>Elmi</a:t>
            </a:r>
            <a:r>
              <a:rPr lang="tr-TR" b="1" dirty="0" smtClean="0">
                <a:solidFill>
                  <a:schemeClr val="tx1"/>
                </a:solidFill>
              </a:rPr>
              <a:t> 1811404054</a:t>
            </a:r>
            <a:r>
              <a:rPr lang="tr-TR" b="1" dirty="0">
                <a:solidFill>
                  <a:schemeClr val="tx1"/>
                </a:solidFill>
              </a:rPr>
              <a:t/>
            </a:r>
            <a:br>
              <a:rPr lang="tr-TR" b="1" dirty="0">
                <a:solidFill>
                  <a:schemeClr val="tx1"/>
                </a:solidFill>
              </a:rPr>
            </a:br>
            <a:r>
              <a:rPr lang="tr-TR" dirty="0">
                <a:solidFill>
                  <a:schemeClr val="tx1"/>
                </a:solidFill>
              </a:rPr>
              <a:t>E-posta                       : </a:t>
            </a:r>
            <a:r>
              <a:rPr lang="tr-TR" dirty="0" smtClean="0">
                <a:solidFill>
                  <a:schemeClr val="tx1"/>
                </a:solidFill>
              </a:rPr>
              <a:t>mubarakibrahim277@gmail.com</a:t>
            </a:r>
            <a:endParaRPr lang="tr-TR" dirty="0">
              <a:solidFill>
                <a:schemeClr val="tx1"/>
              </a:solidFill>
            </a:endParaRPr>
          </a:p>
          <a:p>
            <a:r>
              <a:rPr lang="tr-TR" dirty="0">
                <a:solidFill>
                  <a:schemeClr val="tx1"/>
                </a:solidFill>
              </a:rPr>
              <a:t>Tarih                            : </a:t>
            </a:r>
            <a:r>
              <a:rPr lang="tr-TR" dirty="0" smtClean="0">
                <a:solidFill>
                  <a:schemeClr val="tx1"/>
                </a:solidFill>
              </a:rPr>
              <a:t>06/06/2021</a:t>
            </a:r>
            <a:endParaRPr lang="tr-TR" dirty="0">
              <a:solidFill>
                <a:schemeClr val="tx1"/>
              </a:solidFill>
            </a:endParaRPr>
          </a:p>
          <a:p>
            <a:r>
              <a:rPr lang="tr-TR" dirty="0">
                <a:solidFill>
                  <a:schemeClr val="tx1"/>
                </a:solidFill>
              </a:rPr>
              <a:t>Sürüm                         </a:t>
            </a:r>
            <a:r>
              <a:rPr lang="tr-TR">
                <a:solidFill>
                  <a:schemeClr val="tx1"/>
                </a:solidFill>
              </a:rPr>
              <a:t>: </a:t>
            </a:r>
            <a:r>
              <a:rPr lang="tr-TR" smtClean="0">
                <a:solidFill>
                  <a:schemeClr val="tx1"/>
                </a:solidFill>
              </a:rPr>
              <a:t>v2</a:t>
            </a:r>
            <a:endParaRPr lang="tr-TR" dirty="0">
              <a:solidFill>
                <a:schemeClr val="tx1"/>
              </a:solidFill>
            </a:endParaRP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p:txBody>
          <a:bodyPr>
            <a:normAutofit/>
          </a:bodyPr>
          <a:lstStyle/>
          <a:p>
            <a:r>
              <a:rPr lang="tr-TR" dirty="0" smtClean="0"/>
              <a:t>Yazıcı sınıfları</a:t>
            </a:r>
          </a:p>
          <a:p>
            <a:r>
              <a:rPr lang="en-US" dirty="0" smtClean="0"/>
              <a:t>Print</a:t>
            </a:r>
            <a:r>
              <a:rPr lang="tr-TR" dirty="0" smtClean="0"/>
              <a:t>W</a:t>
            </a:r>
            <a:r>
              <a:rPr lang="en-US" dirty="0" err="1" smtClean="0"/>
              <a:t>riter</a:t>
            </a:r>
            <a:r>
              <a:rPr lang="tr-TR" dirty="0" smtClean="0"/>
              <a:t> sınıfı</a:t>
            </a:r>
          </a:p>
          <a:p>
            <a:r>
              <a:rPr lang="en-US" dirty="0" err="1"/>
              <a:t>OutputStreamWrıter</a:t>
            </a:r>
            <a:r>
              <a:rPr lang="en-US" dirty="0"/>
              <a:t> </a:t>
            </a:r>
            <a:r>
              <a:rPr lang="en-US" dirty="0" err="1"/>
              <a:t>Sınıfı</a:t>
            </a:r>
            <a:endParaRPr lang="tr-TR" dirty="0" smtClean="0"/>
          </a:p>
          <a:p>
            <a:r>
              <a:rPr lang="en-US" dirty="0" smtClean="0"/>
              <a:t>F</a:t>
            </a:r>
            <a:r>
              <a:rPr lang="tr-TR" dirty="0" smtClean="0"/>
              <a:t>i</a:t>
            </a:r>
            <a:r>
              <a:rPr lang="en-US" dirty="0" err="1" smtClean="0"/>
              <a:t>leWr</a:t>
            </a:r>
            <a:r>
              <a:rPr lang="tr-TR" dirty="0" smtClean="0"/>
              <a:t>i</a:t>
            </a:r>
            <a:r>
              <a:rPr lang="en-US" dirty="0" err="1" smtClean="0"/>
              <a:t>ter</a:t>
            </a:r>
            <a:r>
              <a:rPr lang="tr-TR" dirty="0" smtClean="0"/>
              <a:t> Sınıfı</a:t>
            </a:r>
            <a:endParaRPr lang="tr-TR" dirty="0"/>
          </a:p>
          <a:p>
            <a:r>
              <a:rPr lang="en-US" dirty="0" err="1" smtClean="0"/>
              <a:t>BufferedWriter</a:t>
            </a:r>
            <a:r>
              <a:rPr lang="tr-TR" dirty="0" smtClean="0"/>
              <a:t> sınıfı</a:t>
            </a:r>
            <a:endParaRPr lang="tr-TR" dirty="0"/>
          </a:p>
          <a:p>
            <a:r>
              <a:rPr lang="tr-TR" dirty="0" err="1" smtClean="0"/>
              <a:t>StringWriter</a:t>
            </a:r>
            <a:r>
              <a:rPr lang="tr-TR" dirty="0" smtClean="0"/>
              <a:t> sınıfı</a:t>
            </a:r>
            <a:endParaRPr lang="tr-TR" dirty="0"/>
          </a:p>
          <a:p>
            <a:r>
              <a:rPr lang="tr-TR" dirty="0"/>
              <a:t>Sonuç</a:t>
            </a:r>
          </a:p>
          <a:p>
            <a:r>
              <a:rPr lang="tr-TR" dirty="0"/>
              <a:t>Kaynaklar</a:t>
            </a:r>
          </a:p>
          <a:p>
            <a:endParaRPr lang="tr-TR" dirty="0"/>
          </a:p>
          <a:p>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8" name="İçerik Yer Tutucusu 7"/>
          <p:cNvSpPr>
            <a:spLocks noGrp="1"/>
          </p:cNvSpPr>
          <p:nvPr>
            <p:ph idx="1"/>
          </p:nvPr>
        </p:nvSpPr>
        <p:spPr>
          <a:xfrm>
            <a:off x="1147099" y="3965761"/>
            <a:ext cx="11044901" cy="2744529"/>
          </a:xfrm>
        </p:spPr>
        <p:txBody>
          <a:bodyPr/>
          <a:lstStyle/>
          <a:p>
            <a:r>
              <a:rPr lang="en-US" dirty="0" err="1"/>
              <a:t>Yukarıdaki</a:t>
            </a:r>
            <a:r>
              <a:rPr lang="en-US" dirty="0"/>
              <a:t> </a:t>
            </a:r>
            <a:r>
              <a:rPr lang="en-US" dirty="0" err="1"/>
              <a:t>grafikte</a:t>
            </a:r>
            <a:r>
              <a:rPr lang="en-US" dirty="0"/>
              <a:t> Writer </a:t>
            </a:r>
            <a:r>
              <a:rPr lang="en-US" dirty="0" err="1"/>
              <a:t>sınıfı</a:t>
            </a:r>
            <a:r>
              <a:rPr lang="en-US" dirty="0"/>
              <a:t> </a:t>
            </a:r>
            <a:r>
              <a:rPr lang="en-US" dirty="0" err="1"/>
              <a:t>altında</a:t>
            </a:r>
            <a:r>
              <a:rPr lang="en-US" dirty="0"/>
              <a:t> </a:t>
            </a:r>
            <a:r>
              <a:rPr lang="en-US" dirty="0" err="1"/>
              <a:t>yer</a:t>
            </a:r>
            <a:r>
              <a:rPr lang="en-US" dirty="0"/>
              <a:t> </a:t>
            </a:r>
            <a:r>
              <a:rPr lang="en-US" dirty="0" err="1"/>
              <a:t>alan</a:t>
            </a:r>
            <a:r>
              <a:rPr lang="en-US" dirty="0"/>
              <a:t> alt </a:t>
            </a:r>
            <a:r>
              <a:rPr lang="en-US" dirty="0" err="1"/>
              <a:t>sınıflar</a:t>
            </a:r>
            <a:r>
              <a:rPr lang="en-US" dirty="0"/>
              <a:t> </a:t>
            </a:r>
            <a:r>
              <a:rPr lang="en-US" dirty="0" err="1"/>
              <a:t>görülüyor</a:t>
            </a:r>
            <a:r>
              <a:rPr lang="en-US" dirty="0"/>
              <a:t>. </a:t>
            </a:r>
            <a:r>
              <a:rPr lang="en-US" dirty="0" err="1" smtClean="0"/>
              <a:t>Ayrıca</a:t>
            </a:r>
            <a:r>
              <a:rPr lang="tr-TR" dirty="0" smtClean="0"/>
              <a:t> </a:t>
            </a:r>
            <a:r>
              <a:rPr lang="en-US" dirty="0" err="1" smtClean="0"/>
              <a:t>onlarında</a:t>
            </a:r>
            <a:r>
              <a:rPr lang="en-US" dirty="0" smtClean="0"/>
              <a:t> </a:t>
            </a:r>
            <a:r>
              <a:rPr lang="en-US" dirty="0"/>
              <a:t>alt </a:t>
            </a:r>
            <a:r>
              <a:rPr lang="en-US" dirty="0" err="1"/>
              <a:t>sınıfları</a:t>
            </a:r>
            <a:r>
              <a:rPr lang="en-US" dirty="0"/>
              <a:t> </a:t>
            </a:r>
            <a:r>
              <a:rPr lang="en-US" dirty="0" err="1" smtClean="0"/>
              <a:t>mevcut</a:t>
            </a:r>
            <a:r>
              <a:rPr lang="en-US" dirty="0" smtClean="0"/>
              <a:t>.</a:t>
            </a:r>
            <a:r>
              <a:rPr lang="tr-TR" dirty="0" smtClean="0"/>
              <a:t> </a:t>
            </a:r>
            <a:r>
              <a:rPr lang="en-US" dirty="0" err="1" smtClean="0"/>
              <a:t>FileWriter</a:t>
            </a:r>
            <a:r>
              <a:rPr lang="en-US" dirty="0" smtClean="0"/>
              <a:t> </a:t>
            </a:r>
            <a:r>
              <a:rPr lang="en-US" dirty="0" err="1"/>
              <a:t>sınıfı</a:t>
            </a:r>
            <a:r>
              <a:rPr lang="en-US" dirty="0"/>
              <a:t> </a:t>
            </a:r>
            <a:r>
              <a:rPr lang="en-US" dirty="0" err="1"/>
              <a:t>buna</a:t>
            </a:r>
            <a:r>
              <a:rPr lang="en-US" dirty="0"/>
              <a:t> </a:t>
            </a:r>
            <a:r>
              <a:rPr lang="en-US" dirty="0" err="1"/>
              <a:t>örnektir</a:t>
            </a:r>
            <a:r>
              <a:rPr lang="en-US" dirty="0"/>
              <a:t>. Writer </a:t>
            </a:r>
            <a:r>
              <a:rPr lang="en-US" dirty="0" err="1"/>
              <a:t>soyut</a:t>
            </a:r>
            <a:r>
              <a:rPr lang="en-US" dirty="0"/>
              <a:t> </a:t>
            </a:r>
            <a:r>
              <a:rPr lang="en-US" dirty="0" err="1"/>
              <a:t>sınıfına</a:t>
            </a:r>
            <a:r>
              <a:rPr lang="en-US" dirty="0"/>
              <a:t> </a:t>
            </a:r>
            <a:r>
              <a:rPr lang="en-US" dirty="0" err="1"/>
              <a:t>ait</a:t>
            </a:r>
            <a:r>
              <a:rPr lang="en-US" dirty="0"/>
              <a:t> </a:t>
            </a:r>
            <a:r>
              <a:rPr lang="en-US" dirty="0" err="1"/>
              <a:t>metodlara</a:t>
            </a:r>
            <a:r>
              <a:rPr lang="en-US" dirty="0"/>
              <a:t> </a:t>
            </a:r>
            <a:r>
              <a:rPr lang="en-US" dirty="0" err="1"/>
              <a:t>aşağıda</a:t>
            </a:r>
            <a:r>
              <a:rPr lang="en-US" dirty="0"/>
              <a:t> </a:t>
            </a:r>
            <a:r>
              <a:rPr lang="en-US" dirty="0" err="1" smtClean="0"/>
              <a:t>yer</a:t>
            </a:r>
            <a:r>
              <a:rPr lang="tr-TR" dirty="0"/>
              <a:t> </a:t>
            </a:r>
            <a:r>
              <a:rPr lang="en-US" dirty="0" err="1" smtClean="0"/>
              <a:t>verilmiştir</a:t>
            </a:r>
            <a:r>
              <a:rPr lang="en-US" dirty="0" smtClean="0"/>
              <a:t>. </a:t>
            </a:r>
          </a:p>
          <a:p>
            <a:endParaRPr lang="en-US" dirty="0"/>
          </a:p>
          <a:p>
            <a:r>
              <a:rPr lang="en-US" dirty="0"/>
              <a:t>• void write(</a:t>
            </a:r>
            <a:r>
              <a:rPr lang="en-US" dirty="0" err="1"/>
              <a:t>int</a:t>
            </a:r>
            <a:r>
              <a:rPr lang="en-US" dirty="0"/>
              <a:t> a);</a:t>
            </a:r>
          </a:p>
          <a:p>
            <a:r>
              <a:rPr lang="en-US" dirty="0" err="1"/>
              <a:t>Belirtilen</a:t>
            </a:r>
            <a:r>
              <a:rPr lang="en-US" dirty="0"/>
              <a:t> </a:t>
            </a:r>
            <a:r>
              <a:rPr lang="en-US" dirty="0" err="1"/>
              <a:t>karakteri</a:t>
            </a:r>
            <a:r>
              <a:rPr lang="en-US" dirty="0"/>
              <a:t> </a:t>
            </a:r>
            <a:r>
              <a:rPr lang="en-US" dirty="0" err="1"/>
              <a:t>dosyaya</a:t>
            </a:r>
            <a:r>
              <a:rPr lang="en-US" dirty="0"/>
              <a:t> </a:t>
            </a:r>
            <a:r>
              <a:rPr lang="en-US" dirty="0" err="1"/>
              <a:t>giden</a:t>
            </a:r>
            <a:r>
              <a:rPr lang="en-US" dirty="0"/>
              <a:t> </a:t>
            </a:r>
            <a:r>
              <a:rPr lang="en-US" dirty="0" err="1"/>
              <a:t>veri</a:t>
            </a:r>
            <a:r>
              <a:rPr lang="en-US" dirty="0"/>
              <a:t> </a:t>
            </a:r>
            <a:r>
              <a:rPr lang="en-US" dirty="0" err="1"/>
              <a:t>yoluna</a:t>
            </a:r>
            <a:r>
              <a:rPr lang="en-US" dirty="0"/>
              <a:t> </a:t>
            </a:r>
            <a:r>
              <a:rPr lang="en-US" dirty="0" err="1"/>
              <a:t>yazar</a:t>
            </a:r>
            <a:r>
              <a:rPr lang="en-US" dirty="0"/>
              <a:t>.</a:t>
            </a:r>
          </a:p>
          <a:p>
            <a:r>
              <a:rPr lang="en-US" dirty="0"/>
              <a:t>• void write(char[] </a:t>
            </a:r>
            <a:r>
              <a:rPr lang="en-US" dirty="0" err="1"/>
              <a:t>dizi</a:t>
            </a:r>
            <a:r>
              <a:rPr lang="en-US" dirty="0"/>
              <a:t>);</a:t>
            </a:r>
          </a:p>
          <a:p>
            <a:r>
              <a:rPr lang="en-US" dirty="0" err="1"/>
              <a:t>Belirtilen</a:t>
            </a:r>
            <a:r>
              <a:rPr lang="en-US" dirty="0"/>
              <a:t> </a:t>
            </a:r>
            <a:r>
              <a:rPr lang="en-US" dirty="0" err="1"/>
              <a:t>veri</a:t>
            </a:r>
            <a:r>
              <a:rPr lang="en-US" dirty="0"/>
              <a:t> </a:t>
            </a:r>
            <a:r>
              <a:rPr lang="en-US" dirty="0" err="1"/>
              <a:t>dizisini</a:t>
            </a:r>
            <a:r>
              <a:rPr lang="en-US" dirty="0"/>
              <a:t> </a:t>
            </a:r>
            <a:r>
              <a:rPr lang="en-US" dirty="0" err="1"/>
              <a:t>dosyaya</a:t>
            </a:r>
            <a:r>
              <a:rPr lang="en-US" dirty="0"/>
              <a:t> </a:t>
            </a:r>
            <a:r>
              <a:rPr lang="en-US" dirty="0" err="1"/>
              <a:t>giden</a:t>
            </a:r>
            <a:r>
              <a:rPr lang="en-US" dirty="0"/>
              <a:t> </a:t>
            </a:r>
            <a:r>
              <a:rPr lang="en-US" dirty="0" err="1"/>
              <a:t>veri</a:t>
            </a:r>
            <a:r>
              <a:rPr lang="en-US" dirty="0"/>
              <a:t> </a:t>
            </a:r>
            <a:r>
              <a:rPr lang="en-US" dirty="0" err="1"/>
              <a:t>yoluna</a:t>
            </a:r>
            <a:r>
              <a:rPr lang="en-US" dirty="0"/>
              <a:t> </a:t>
            </a:r>
            <a:r>
              <a:rPr lang="en-US" dirty="0" err="1"/>
              <a:t>yazar</a:t>
            </a:r>
            <a:r>
              <a:rPr lang="en-US" dirty="0"/>
              <a:t>. </a:t>
            </a:r>
          </a:p>
          <a:p>
            <a:endParaRPr lang="en-US" dirty="0"/>
          </a:p>
        </p:txBody>
      </p:sp>
      <p:pic>
        <p:nvPicPr>
          <p:cNvPr id="2" name="Resim 1"/>
          <p:cNvPicPr>
            <a:picLocks noChangeAspect="1"/>
          </p:cNvPicPr>
          <p:nvPr/>
        </p:nvPicPr>
        <p:blipFill>
          <a:blip r:embed="rId2"/>
          <a:stretch>
            <a:fillRect/>
          </a:stretch>
        </p:blipFill>
        <p:spPr>
          <a:xfrm>
            <a:off x="2251375" y="281436"/>
            <a:ext cx="9096020" cy="1377815"/>
          </a:xfrm>
          <a:prstGeom prst="rect">
            <a:avLst/>
          </a:prstGeom>
        </p:spPr>
      </p:pic>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7440" y="1403805"/>
            <a:ext cx="4853354" cy="2085975"/>
          </a:xfrm>
          <a:prstGeom prst="rect">
            <a:avLst/>
          </a:prstGeom>
        </p:spPr>
      </p:pic>
    </p:spTree>
    <p:extLst>
      <p:ext uri="{BB962C8B-B14F-4D97-AF65-F5344CB8AC3E}">
        <p14:creationId xmlns:p14="http://schemas.microsoft.com/office/powerpoint/2010/main" val="807854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11039" y="970344"/>
            <a:ext cx="8915400" cy="4180003"/>
          </a:xfrm>
        </p:spPr>
        <p:txBody>
          <a:bodyPr>
            <a:normAutofit/>
          </a:bodyPr>
          <a:lstStyle/>
          <a:p>
            <a:pPr marL="0" indent="0">
              <a:buNone/>
            </a:pPr>
            <a:r>
              <a:rPr lang="en-US" dirty="0"/>
              <a:t>• void write(char[] </a:t>
            </a:r>
            <a:r>
              <a:rPr lang="en-US" dirty="0" err="1"/>
              <a:t>dizi</a:t>
            </a:r>
            <a:r>
              <a:rPr lang="en-US" dirty="0"/>
              <a:t>, </a:t>
            </a:r>
            <a:r>
              <a:rPr lang="en-US" dirty="0" err="1"/>
              <a:t>int</a:t>
            </a:r>
            <a:r>
              <a:rPr lang="en-US" dirty="0"/>
              <a:t> off, </a:t>
            </a:r>
            <a:r>
              <a:rPr lang="en-US" dirty="0" err="1"/>
              <a:t>int</a:t>
            </a:r>
            <a:r>
              <a:rPr lang="en-US" dirty="0"/>
              <a:t> </a:t>
            </a:r>
            <a:r>
              <a:rPr lang="en-US" dirty="0" err="1"/>
              <a:t>len</a:t>
            </a:r>
            <a:r>
              <a:rPr lang="en-US" dirty="0" smtClean="0"/>
              <a:t>);</a:t>
            </a:r>
            <a:endParaRPr lang="tr-TR" dirty="0" smtClean="0"/>
          </a:p>
          <a:p>
            <a:pPr marL="0" indent="0">
              <a:buNone/>
            </a:pPr>
            <a:r>
              <a:rPr lang="tr-TR" dirty="0" smtClean="0"/>
              <a:t>   </a:t>
            </a:r>
            <a:r>
              <a:rPr lang="en-US" dirty="0" err="1"/>
              <a:t>Belirtilen</a:t>
            </a:r>
            <a:r>
              <a:rPr lang="en-US" dirty="0"/>
              <a:t> </a:t>
            </a:r>
            <a:r>
              <a:rPr lang="en-US" dirty="0" err="1"/>
              <a:t>veri</a:t>
            </a:r>
            <a:r>
              <a:rPr lang="en-US" dirty="0"/>
              <a:t> </a:t>
            </a:r>
            <a:r>
              <a:rPr lang="en-US" dirty="0" err="1"/>
              <a:t>dizisini</a:t>
            </a:r>
            <a:r>
              <a:rPr lang="en-US" dirty="0"/>
              <a:t> </a:t>
            </a:r>
            <a:r>
              <a:rPr lang="en-US" dirty="0" err="1"/>
              <a:t>belirtilen</a:t>
            </a:r>
            <a:r>
              <a:rPr lang="en-US" dirty="0"/>
              <a:t> </a:t>
            </a:r>
            <a:r>
              <a:rPr lang="en-US" dirty="0" err="1"/>
              <a:t>parametrelere</a:t>
            </a:r>
            <a:r>
              <a:rPr lang="en-US" dirty="0"/>
              <a:t> </a:t>
            </a:r>
            <a:r>
              <a:rPr lang="en-US" dirty="0" err="1"/>
              <a:t>göre</a:t>
            </a:r>
            <a:r>
              <a:rPr lang="en-US" dirty="0"/>
              <a:t> </a:t>
            </a:r>
            <a:r>
              <a:rPr lang="en-US" dirty="0" err="1"/>
              <a:t>dosyaya</a:t>
            </a:r>
            <a:r>
              <a:rPr lang="en-US" dirty="0"/>
              <a:t> </a:t>
            </a:r>
            <a:r>
              <a:rPr lang="en-US" dirty="0" err="1"/>
              <a:t>giden</a:t>
            </a:r>
            <a:r>
              <a:rPr lang="en-US" dirty="0"/>
              <a:t> </a:t>
            </a:r>
            <a:r>
              <a:rPr lang="en-US" dirty="0" err="1"/>
              <a:t>veri</a:t>
            </a:r>
            <a:r>
              <a:rPr lang="en-US" dirty="0"/>
              <a:t> </a:t>
            </a:r>
            <a:r>
              <a:rPr lang="en-US" dirty="0" err="1"/>
              <a:t>yoluna</a:t>
            </a:r>
            <a:r>
              <a:rPr lang="en-US" dirty="0"/>
              <a:t> </a:t>
            </a:r>
            <a:r>
              <a:rPr lang="tr-TR" dirty="0" smtClean="0"/>
              <a:t>      </a:t>
            </a:r>
            <a:r>
              <a:rPr lang="en-US" dirty="0" err="1" smtClean="0"/>
              <a:t>yazar</a:t>
            </a:r>
            <a:r>
              <a:rPr lang="en-US" dirty="0"/>
              <a:t>. İlk </a:t>
            </a:r>
            <a:r>
              <a:rPr lang="en-US" dirty="0" err="1"/>
              <a:t>parametreyle</a:t>
            </a:r>
            <a:r>
              <a:rPr lang="en-US" dirty="0"/>
              <a:t> char </a:t>
            </a:r>
            <a:r>
              <a:rPr lang="en-US" dirty="0" err="1"/>
              <a:t>tipinde</a:t>
            </a:r>
            <a:r>
              <a:rPr lang="en-US" dirty="0"/>
              <a:t> </a:t>
            </a:r>
            <a:r>
              <a:rPr lang="en-US" dirty="0" err="1"/>
              <a:t>bir</a:t>
            </a:r>
            <a:r>
              <a:rPr lang="en-US" dirty="0"/>
              <a:t> </a:t>
            </a:r>
            <a:r>
              <a:rPr lang="en-US" dirty="0" err="1"/>
              <a:t>dizi</a:t>
            </a:r>
            <a:r>
              <a:rPr lang="en-US" dirty="0"/>
              <a:t> </a:t>
            </a:r>
            <a:r>
              <a:rPr lang="en-US" dirty="0" err="1"/>
              <a:t>aktarılır</a:t>
            </a:r>
            <a:r>
              <a:rPr lang="en-US" dirty="0"/>
              <a:t>. </a:t>
            </a:r>
            <a:r>
              <a:rPr lang="en-US" dirty="0" err="1"/>
              <a:t>İkinci</a:t>
            </a:r>
            <a:r>
              <a:rPr lang="en-US" dirty="0"/>
              <a:t> </a:t>
            </a:r>
            <a:r>
              <a:rPr lang="en-US" dirty="0" err="1"/>
              <a:t>parametre</a:t>
            </a:r>
            <a:r>
              <a:rPr lang="en-US" dirty="0"/>
              <a:t> </a:t>
            </a:r>
            <a:r>
              <a:rPr lang="en-US" dirty="0" err="1"/>
              <a:t>ile</a:t>
            </a:r>
            <a:r>
              <a:rPr lang="en-US" dirty="0"/>
              <a:t> </a:t>
            </a:r>
            <a:r>
              <a:rPr lang="en-US" dirty="0" err="1"/>
              <a:t>veri</a:t>
            </a:r>
            <a:r>
              <a:rPr lang="en-US" dirty="0"/>
              <a:t> </a:t>
            </a:r>
            <a:r>
              <a:rPr lang="en-US" dirty="0" err="1"/>
              <a:t>dizisinin</a:t>
            </a:r>
            <a:r>
              <a:rPr lang="en-US" dirty="0"/>
              <a:t> </a:t>
            </a:r>
            <a:r>
              <a:rPr lang="en-US" dirty="0" err="1"/>
              <a:t>odak</a:t>
            </a:r>
            <a:r>
              <a:rPr lang="en-US" dirty="0"/>
              <a:t> </a:t>
            </a:r>
            <a:r>
              <a:rPr lang="en-US" dirty="0" err="1"/>
              <a:t>konumu</a:t>
            </a:r>
            <a:r>
              <a:rPr lang="en-US" dirty="0"/>
              <a:t> </a:t>
            </a:r>
            <a:r>
              <a:rPr lang="en-US" dirty="0" err="1"/>
              <a:t>belirlenir</a:t>
            </a:r>
            <a:r>
              <a:rPr lang="en-US" dirty="0"/>
              <a:t>. Son </a:t>
            </a:r>
            <a:r>
              <a:rPr lang="en-US" dirty="0" err="1"/>
              <a:t>parametre</a:t>
            </a:r>
            <a:r>
              <a:rPr lang="en-US" dirty="0"/>
              <a:t> </a:t>
            </a:r>
            <a:r>
              <a:rPr lang="en-US" dirty="0" err="1"/>
              <a:t>ile</a:t>
            </a:r>
            <a:r>
              <a:rPr lang="en-US" dirty="0"/>
              <a:t> </a:t>
            </a:r>
            <a:r>
              <a:rPr lang="en-US" dirty="0" err="1"/>
              <a:t>odak</a:t>
            </a:r>
            <a:r>
              <a:rPr lang="en-US" dirty="0"/>
              <a:t> </a:t>
            </a:r>
            <a:r>
              <a:rPr lang="en-US" dirty="0" err="1"/>
              <a:t>konumdan</a:t>
            </a:r>
            <a:r>
              <a:rPr lang="en-US" dirty="0"/>
              <a:t> </a:t>
            </a:r>
            <a:r>
              <a:rPr lang="en-US" dirty="0" err="1"/>
              <a:t>itibaren</a:t>
            </a:r>
            <a:r>
              <a:rPr lang="en-US" dirty="0"/>
              <a:t> </a:t>
            </a:r>
            <a:r>
              <a:rPr lang="en-US" dirty="0" err="1"/>
              <a:t>kaç</a:t>
            </a:r>
            <a:r>
              <a:rPr lang="en-US" dirty="0"/>
              <a:t> </a:t>
            </a:r>
            <a:r>
              <a:rPr lang="en-US" dirty="0" err="1"/>
              <a:t>karakter</a:t>
            </a:r>
            <a:r>
              <a:rPr lang="en-US" dirty="0"/>
              <a:t> </a:t>
            </a:r>
            <a:r>
              <a:rPr lang="en-US" dirty="0" err="1"/>
              <a:t>yazılacağı</a:t>
            </a:r>
            <a:r>
              <a:rPr lang="en-US" dirty="0"/>
              <a:t> </a:t>
            </a:r>
            <a:r>
              <a:rPr lang="en-US" dirty="0" err="1"/>
              <a:t>belirlenir</a:t>
            </a:r>
            <a:r>
              <a:rPr lang="en-US" dirty="0"/>
              <a:t>. </a:t>
            </a:r>
            <a:endParaRPr lang="tr-TR" dirty="0" smtClean="0"/>
          </a:p>
          <a:p>
            <a:pPr marL="0" indent="0">
              <a:buNone/>
            </a:pPr>
            <a:r>
              <a:rPr lang="en-US" dirty="0"/>
              <a:t>• void write(String s</a:t>
            </a:r>
            <a:r>
              <a:rPr lang="en-US" dirty="0" smtClean="0"/>
              <a:t>);</a:t>
            </a:r>
            <a:r>
              <a:rPr lang="tr-TR" dirty="0" smtClean="0"/>
              <a:t> </a:t>
            </a:r>
          </a:p>
          <a:p>
            <a:pPr marL="0" indent="0">
              <a:buNone/>
            </a:pPr>
            <a:r>
              <a:rPr lang="tr-TR" dirty="0"/>
              <a:t>  Belirlenen </a:t>
            </a:r>
            <a:r>
              <a:rPr lang="tr-TR" dirty="0" err="1"/>
              <a:t>String</a:t>
            </a:r>
            <a:r>
              <a:rPr lang="tr-TR" dirty="0"/>
              <a:t>(</a:t>
            </a:r>
            <a:r>
              <a:rPr lang="tr-TR" dirty="0" err="1"/>
              <a:t>text</a:t>
            </a:r>
            <a:r>
              <a:rPr lang="tr-TR" dirty="0"/>
              <a:t>) tipindeki nesneyi dosyaya giden veri yoluna yazar. </a:t>
            </a:r>
          </a:p>
          <a:p>
            <a:pPr marL="0" indent="0">
              <a:buNone/>
            </a:pPr>
            <a:r>
              <a:rPr lang="en-US" dirty="0"/>
              <a:t>• void write(String s, </a:t>
            </a:r>
            <a:r>
              <a:rPr lang="en-US" dirty="0" err="1"/>
              <a:t>int</a:t>
            </a:r>
            <a:r>
              <a:rPr lang="en-US" dirty="0"/>
              <a:t> off, </a:t>
            </a:r>
            <a:r>
              <a:rPr lang="en-US" dirty="0" err="1"/>
              <a:t>int</a:t>
            </a:r>
            <a:r>
              <a:rPr lang="en-US" dirty="0"/>
              <a:t> </a:t>
            </a:r>
            <a:r>
              <a:rPr lang="en-US" dirty="0" err="1"/>
              <a:t>len</a:t>
            </a:r>
            <a:r>
              <a:rPr lang="en-US" dirty="0"/>
              <a:t>);</a:t>
            </a:r>
          </a:p>
          <a:p>
            <a:pPr marL="0" indent="0">
              <a:buNone/>
            </a:pPr>
            <a:r>
              <a:rPr lang="en-US" dirty="0" err="1"/>
              <a:t>Belirtilen</a:t>
            </a:r>
            <a:r>
              <a:rPr lang="en-US" dirty="0"/>
              <a:t> String(text) </a:t>
            </a:r>
            <a:r>
              <a:rPr lang="en-US" dirty="0" err="1"/>
              <a:t>tipindeki</a:t>
            </a:r>
            <a:r>
              <a:rPr lang="en-US" dirty="0"/>
              <a:t> </a:t>
            </a:r>
            <a:r>
              <a:rPr lang="en-US" dirty="0" err="1"/>
              <a:t>nesneyi</a:t>
            </a:r>
            <a:r>
              <a:rPr lang="en-US" dirty="0"/>
              <a:t> </a:t>
            </a:r>
            <a:r>
              <a:rPr lang="en-US" dirty="0" err="1"/>
              <a:t>belirtilen</a:t>
            </a:r>
            <a:r>
              <a:rPr lang="en-US" dirty="0"/>
              <a:t> </a:t>
            </a:r>
            <a:r>
              <a:rPr lang="en-US" dirty="0" err="1"/>
              <a:t>parametrelere</a:t>
            </a:r>
            <a:r>
              <a:rPr lang="en-US" dirty="0"/>
              <a:t> </a:t>
            </a:r>
            <a:r>
              <a:rPr lang="en-US" dirty="0" err="1"/>
              <a:t>göre</a:t>
            </a:r>
            <a:r>
              <a:rPr lang="en-US" dirty="0"/>
              <a:t> </a:t>
            </a:r>
            <a:r>
              <a:rPr lang="en-US" dirty="0" err="1"/>
              <a:t>dosyaya</a:t>
            </a:r>
            <a:endParaRPr lang="en-US" dirty="0"/>
          </a:p>
          <a:p>
            <a:pPr marL="0" indent="0">
              <a:buNone/>
            </a:pPr>
            <a:r>
              <a:rPr lang="en-US" dirty="0" err="1"/>
              <a:t>giden</a:t>
            </a:r>
            <a:r>
              <a:rPr lang="en-US" dirty="0"/>
              <a:t> </a:t>
            </a:r>
            <a:r>
              <a:rPr lang="en-US" dirty="0" err="1"/>
              <a:t>veri</a:t>
            </a:r>
            <a:r>
              <a:rPr lang="en-US" dirty="0"/>
              <a:t> </a:t>
            </a:r>
            <a:r>
              <a:rPr lang="en-US" dirty="0" err="1"/>
              <a:t>yoluna</a:t>
            </a:r>
            <a:r>
              <a:rPr lang="en-US" dirty="0"/>
              <a:t> </a:t>
            </a:r>
            <a:r>
              <a:rPr lang="en-US" dirty="0" err="1"/>
              <a:t>yazar</a:t>
            </a:r>
            <a:r>
              <a:rPr lang="en-US" dirty="0"/>
              <a:t>. </a:t>
            </a:r>
            <a:endParaRPr lang="tr-TR" dirty="0" smtClean="0"/>
          </a:p>
          <a:p>
            <a:pPr marL="0" indent="0">
              <a:buNone/>
            </a:pPr>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4211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439087" y="1355677"/>
            <a:ext cx="8915400" cy="3777622"/>
          </a:xfrm>
        </p:spPr>
        <p:txBody>
          <a:bodyPr>
            <a:normAutofit lnSpcReduction="10000"/>
          </a:bodyPr>
          <a:lstStyle/>
          <a:p>
            <a:pPr marL="0" indent="0">
              <a:buNone/>
            </a:pPr>
            <a:r>
              <a:rPr lang="en-US" dirty="0"/>
              <a:t>• void flush();</a:t>
            </a:r>
          </a:p>
          <a:p>
            <a:pPr marL="0" indent="0">
              <a:buNone/>
            </a:pPr>
            <a:r>
              <a:rPr lang="tr-TR" dirty="0" smtClean="0"/>
              <a:t>Dosyaya giden veri yoluna yazılmış veriyi dosyaya yazar. Yani dosyaya veriyi</a:t>
            </a:r>
          </a:p>
          <a:p>
            <a:pPr marL="0" indent="0">
              <a:buNone/>
            </a:pPr>
            <a:r>
              <a:rPr lang="tr-TR" dirty="0" smtClean="0"/>
              <a:t>yazacak </a:t>
            </a:r>
            <a:r>
              <a:rPr lang="tr-TR" dirty="0" err="1" smtClean="0"/>
              <a:t>metoddur</a:t>
            </a:r>
            <a:r>
              <a:rPr lang="tr-TR" dirty="0" smtClean="0"/>
              <a:t>. Şayet bu </a:t>
            </a:r>
            <a:r>
              <a:rPr lang="tr-TR" dirty="0" err="1" smtClean="0"/>
              <a:t>metod</a:t>
            </a:r>
            <a:r>
              <a:rPr lang="tr-TR" dirty="0" smtClean="0"/>
              <a:t> çağrılmazsa, veri yolunda tutulan veriler</a:t>
            </a:r>
          </a:p>
          <a:p>
            <a:pPr marL="0" indent="0">
              <a:buNone/>
            </a:pPr>
            <a:r>
              <a:rPr lang="tr-TR" dirty="0" smtClean="0"/>
              <a:t>dosyaya yazılmaz. Ancak Writer sınıfı içerisinde bulunan içsel dizi boyutu</a:t>
            </a:r>
          </a:p>
          <a:p>
            <a:pPr marL="0" indent="0">
              <a:buNone/>
            </a:pPr>
            <a:r>
              <a:rPr lang="tr-TR" dirty="0" smtClean="0"/>
              <a:t>dolarsa, o zaman bu </a:t>
            </a:r>
            <a:r>
              <a:rPr lang="tr-TR" dirty="0" err="1" smtClean="0"/>
              <a:t>metod</a:t>
            </a:r>
            <a:r>
              <a:rPr lang="tr-TR" dirty="0" smtClean="0"/>
              <a:t> otomatik olarak çağrılır ve veri dosyaya yazdırılır.</a:t>
            </a:r>
          </a:p>
          <a:p>
            <a:pPr marL="0" indent="0">
              <a:buNone/>
            </a:pPr>
            <a:r>
              <a:rPr lang="tr-TR" dirty="0" smtClean="0"/>
              <a:t>Ancak manuel çağrılması daha kullanışlıdır ve veri kaybı yaşanmaması için</a:t>
            </a:r>
          </a:p>
          <a:p>
            <a:pPr marL="0" indent="0">
              <a:buNone/>
            </a:pPr>
            <a:r>
              <a:rPr lang="en-US" dirty="0" err="1" smtClean="0"/>
              <a:t>hayati</a:t>
            </a:r>
            <a:r>
              <a:rPr lang="en-US" dirty="0" smtClean="0"/>
              <a:t> </a:t>
            </a:r>
            <a:r>
              <a:rPr lang="en-US" dirty="0" err="1"/>
              <a:t>öneme</a:t>
            </a:r>
            <a:r>
              <a:rPr lang="en-US" dirty="0"/>
              <a:t> </a:t>
            </a:r>
            <a:r>
              <a:rPr lang="en-US" dirty="0" err="1"/>
              <a:t>sahiptir</a:t>
            </a:r>
            <a:r>
              <a:rPr lang="en-US" dirty="0"/>
              <a:t>. </a:t>
            </a:r>
            <a:endParaRPr lang="tr-TR" dirty="0" smtClean="0"/>
          </a:p>
          <a:p>
            <a:pPr marL="0" indent="0">
              <a:buNone/>
            </a:pPr>
            <a:endParaRPr lang="tr-TR" dirty="0"/>
          </a:p>
          <a:p>
            <a:pPr marL="0" indent="0">
              <a:buNone/>
            </a:pPr>
            <a:r>
              <a:rPr lang="en-US" dirty="0"/>
              <a:t>• String </a:t>
            </a:r>
            <a:r>
              <a:rPr lang="en-US" dirty="0" err="1"/>
              <a:t>getEncoding</a:t>
            </a:r>
            <a:r>
              <a:rPr lang="en-US" dirty="0"/>
              <a:t>();</a:t>
            </a:r>
            <a:endParaRPr lang="tr-TR" dirty="0"/>
          </a:p>
          <a:p>
            <a:pPr marL="0" indent="0">
              <a:buNone/>
            </a:pPr>
            <a:r>
              <a:rPr lang="tr-TR" dirty="0" smtClean="0"/>
              <a:t>Kullanılan karakter seti bilgisini döndürür</a:t>
            </a:r>
            <a:r>
              <a:rPr lang="en-US" dirty="0" smtClean="0"/>
              <a:t>. </a:t>
            </a:r>
            <a:endParaRPr lang="tr-TR" dirty="0"/>
          </a:p>
          <a:p>
            <a:pPr marL="0" indent="0">
              <a:buNone/>
            </a:pPr>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301808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lstStyle/>
          <a:p>
            <a:r>
              <a:rPr lang="tr-TR" dirty="0" err="1" smtClean="0"/>
              <a:t>PrintWriter</a:t>
            </a:r>
            <a:r>
              <a:rPr lang="tr-TR" dirty="0" smtClean="0"/>
              <a:t> sınıfı</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95970" y="1744300"/>
            <a:ext cx="10651530" cy="4589387"/>
          </a:xfrm>
        </p:spPr>
        <p:txBody>
          <a:bodyPr>
            <a:normAutofit/>
          </a:bodyPr>
          <a:lstStyle/>
          <a:p>
            <a:pPr algn="just"/>
            <a:r>
              <a:rPr lang="tr-TR" dirty="0" smtClean="0"/>
              <a:t>Java’da bir metin dosyasına çıktı gönderebilmek için java.io kütüphanesinin içinde yer alan </a:t>
            </a:r>
            <a:r>
              <a:rPr lang="tr-TR" dirty="0" err="1" smtClean="0"/>
              <a:t>Printwriter</a:t>
            </a:r>
            <a:r>
              <a:rPr lang="tr-TR" dirty="0" smtClean="0"/>
              <a:t> sınıfına ait P</a:t>
            </a:r>
            <a:r>
              <a:rPr lang="en-US" dirty="0" err="1" smtClean="0"/>
              <a:t>rintln</a:t>
            </a:r>
            <a:r>
              <a:rPr lang="tr-TR" dirty="0" smtClean="0"/>
              <a:t> metodu kullanılır.</a:t>
            </a:r>
          </a:p>
          <a:p>
            <a:pPr algn="just"/>
            <a:r>
              <a:rPr lang="tr-TR" dirty="0" smtClean="0"/>
              <a:t>Java’da </a:t>
            </a:r>
            <a:r>
              <a:rPr lang="en-US" dirty="0" err="1" smtClean="0"/>
              <a:t>PrintWriter</a:t>
            </a:r>
            <a:r>
              <a:rPr lang="tr-TR" dirty="0" smtClean="0"/>
              <a:t> sınıfını programda kullanabilmek için </a:t>
            </a:r>
            <a:r>
              <a:rPr lang="en-US" dirty="0" smtClean="0"/>
              <a:t>import</a:t>
            </a:r>
            <a:r>
              <a:rPr lang="tr-TR" dirty="0" smtClean="0"/>
              <a:t> java.io. İle </a:t>
            </a:r>
            <a:r>
              <a:rPr lang="en-US" dirty="0" smtClean="0"/>
              <a:t>import</a:t>
            </a:r>
            <a:r>
              <a:rPr lang="tr-TR" dirty="0" smtClean="0"/>
              <a:t> edilmesi gereklidir.</a:t>
            </a:r>
            <a:endParaRPr lang="en-US" dirty="0"/>
          </a:p>
          <a:p>
            <a:pPr marL="0" indent="0">
              <a:buNone/>
            </a:pPr>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Resim 5"/>
          <p:cNvPicPr>
            <a:picLocks noChangeAspect="1"/>
          </p:cNvPicPr>
          <p:nvPr/>
        </p:nvPicPr>
        <p:blipFill>
          <a:blip r:embed="rId2"/>
          <a:stretch>
            <a:fillRect/>
          </a:stretch>
        </p:blipFill>
        <p:spPr>
          <a:xfrm>
            <a:off x="1095970" y="3025190"/>
            <a:ext cx="3755461" cy="3330193"/>
          </a:xfrm>
          <a:prstGeom prst="rect">
            <a:avLst/>
          </a:prstGeom>
        </p:spPr>
      </p:pic>
      <p:sp>
        <p:nvSpPr>
          <p:cNvPr id="7" name="Metin kutusu 6"/>
          <p:cNvSpPr txBox="1"/>
          <p:nvPr/>
        </p:nvSpPr>
        <p:spPr>
          <a:xfrm>
            <a:off x="4870512" y="3576162"/>
            <a:ext cx="6527769" cy="2585323"/>
          </a:xfrm>
          <a:prstGeom prst="rect">
            <a:avLst/>
          </a:prstGeom>
          <a:noFill/>
        </p:spPr>
        <p:txBody>
          <a:bodyPr wrap="square" rtlCol="0">
            <a:spAutoFit/>
          </a:bodyPr>
          <a:lstStyle/>
          <a:p>
            <a:r>
              <a:rPr lang="tr-TR" dirty="0" smtClean="0"/>
              <a:t>    </a:t>
            </a:r>
            <a:r>
              <a:rPr lang="tr-TR" dirty="0" err="1" smtClean="0"/>
              <a:t>Belirenen</a:t>
            </a:r>
            <a:r>
              <a:rPr lang="tr-TR" dirty="0" smtClean="0"/>
              <a:t> file nesnesi için </a:t>
            </a:r>
            <a:r>
              <a:rPr lang="en-US" dirty="0" err="1" smtClean="0"/>
              <a:t>PrintWriter</a:t>
            </a:r>
            <a:r>
              <a:rPr lang="tr-TR" dirty="0" smtClean="0"/>
              <a:t> nesnesi oluşturma</a:t>
            </a:r>
          </a:p>
          <a:p>
            <a:r>
              <a:rPr lang="tr-TR" dirty="0" smtClean="0"/>
              <a:t>    Belirtilen dosya adı için </a:t>
            </a:r>
            <a:r>
              <a:rPr lang="tr-TR" dirty="0" err="1" smtClean="0"/>
              <a:t>PrintWriter</a:t>
            </a:r>
            <a:r>
              <a:rPr lang="tr-TR" dirty="0" smtClean="0"/>
              <a:t> nesnesi oluşturma</a:t>
            </a:r>
          </a:p>
          <a:p>
            <a:r>
              <a:rPr lang="tr-TR" dirty="0" smtClean="0"/>
              <a:t>    </a:t>
            </a:r>
            <a:r>
              <a:rPr lang="tr-TR" dirty="0" err="1" smtClean="0"/>
              <a:t>String</a:t>
            </a:r>
            <a:r>
              <a:rPr lang="tr-TR" dirty="0" smtClean="0"/>
              <a:t> bilgiyi dosyaya yazdırma</a:t>
            </a:r>
          </a:p>
          <a:p>
            <a:r>
              <a:rPr lang="tr-TR" dirty="0" smtClean="0"/>
              <a:t>    Karakteri dosyaya yazdırma</a:t>
            </a:r>
          </a:p>
          <a:p>
            <a:endParaRPr lang="tr-TR" dirty="0" smtClean="0"/>
          </a:p>
          <a:p>
            <a:r>
              <a:rPr lang="tr-TR" dirty="0" smtClean="0"/>
              <a:t>    Tam sayıyı dosyaya yazdırma</a:t>
            </a:r>
          </a:p>
          <a:p>
            <a:r>
              <a:rPr lang="tr-TR" dirty="0" smtClean="0"/>
              <a:t>    </a:t>
            </a:r>
            <a:r>
              <a:rPr lang="tr-TR" dirty="0" err="1" smtClean="0"/>
              <a:t>Long</a:t>
            </a:r>
            <a:r>
              <a:rPr lang="tr-TR" dirty="0" smtClean="0"/>
              <a:t> tipinde veriyi </a:t>
            </a:r>
            <a:r>
              <a:rPr lang="tr-TR" dirty="0" err="1" smtClean="0"/>
              <a:t>dosyay</a:t>
            </a:r>
            <a:r>
              <a:rPr lang="tr-TR" dirty="0" smtClean="0"/>
              <a:t> yazdırma</a:t>
            </a:r>
          </a:p>
          <a:p>
            <a:r>
              <a:rPr lang="tr-TR" dirty="0" smtClean="0"/>
              <a:t>    </a:t>
            </a:r>
            <a:r>
              <a:rPr lang="tr-TR" dirty="0" err="1" smtClean="0"/>
              <a:t>Double</a:t>
            </a:r>
            <a:r>
              <a:rPr lang="tr-TR" dirty="0" smtClean="0"/>
              <a:t> türünde veriyi dosyaya yazdırma</a:t>
            </a:r>
          </a:p>
          <a:p>
            <a:r>
              <a:rPr lang="tr-TR" dirty="0" smtClean="0"/>
              <a:t>    </a:t>
            </a:r>
            <a:r>
              <a:rPr lang="tr-TR" dirty="0" err="1" smtClean="0"/>
              <a:t>Boollean</a:t>
            </a:r>
            <a:r>
              <a:rPr lang="tr-TR" dirty="0" smtClean="0"/>
              <a:t> veriyi dosyaya yazdırma</a:t>
            </a:r>
          </a:p>
        </p:txBody>
      </p:sp>
      <p:sp>
        <p:nvSpPr>
          <p:cNvPr id="8" name="Sağ Ok 7"/>
          <p:cNvSpPr/>
          <p:nvPr/>
        </p:nvSpPr>
        <p:spPr>
          <a:xfrm>
            <a:off x="4953000" y="3683000"/>
            <a:ext cx="177800" cy="127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ağ Ok 8"/>
          <p:cNvSpPr/>
          <p:nvPr/>
        </p:nvSpPr>
        <p:spPr>
          <a:xfrm>
            <a:off x="4946681" y="4002469"/>
            <a:ext cx="1778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ağ Ok 10"/>
          <p:cNvSpPr/>
          <p:nvPr/>
        </p:nvSpPr>
        <p:spPr>
          <a:xfrm>
            <a:off x="4946681" y="4251414"/>
            <a:ext cx="1778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ağ Ok 11"/>
          <p:cNvSpPr/>
          <p:nvPr/>
        </p:nvSpPr>
        <p:spPr>
          <a:xfrm>
            <a:off x="4946681" y="4508678"/>
            <a:ext cx="1778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ağ Ok 12"/>
          <p:cNvSpPr/>
          <p:nvPr/>
        </p:nvSpPr>
        <p:spPr>
          <a:xfrm>
            <a:off x="4937140" y="5067427"/>
            <a:ext cx="1778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ağ Ok 13"/>
          <p:cNvSpPr/>
          <p:nvPr/>
        </p:nvSpPr>
        <p:spPr>
          <a:xfrm>
            <a:off x="4937140" y="5373377"/>
            <a:ext cx="1778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ağ Ok 14"/>
          <p:cNvSpPr/>
          <p:nvPr/>
        </p:nvSpPr>
        <p:spPr>
          <a:xfrm>
            <a:off x="4946681" y="5623141"/>
            <a:ext cx="1778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ağ Ok 15"/>
          <p:cNvSpPr/>
          <p:nvPr/>
        </p:nvSpPr>
        <p:spPr>
          <a:xfrm>
            <a:off x="4937140" y="5922576"/>
            <a:ext cx="1778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154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en-US" dirty="0" err="1"/>
              <a:t>PrintWriter</a:t>
            </a:r>
            <a:r>
              <a:rPr lang="en-US" dirty="0"/>
              <a:t> </a:t>
            </a:r>
            <a:r>
              <a:rPr lang="en-US" dirty="0" err="1"/>
              <a:t>Sınıfı</a:t>
            </a:r>
            <a:r>
              <a:rPr lang="en-US" dirty="0"/>
              <a:t> </a:t>
            </a:r>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95970" y="1744300"/>
            <a:ext cx="10408642" cy="5113700"/>
          </a:xfrm>
        </p:spPr>
        <p:txBody>
          <a:bodyPr>
            <a:normAutofit/>
          </a:bodyPr>
          <a:lstStyle/>
          <a:p>
            <a:pPr algn="just"/>
            <a:r>
              <a:rPr lang="tr-TR" dirty="0" smtClean="0"/>
              <a:t>Java’da </a:t>
            </a:r>
            <a:r>
              <a:rPr lang="en-US" dirty="0" err="1"/>
              <a:t>bir</a:t>
            </a:r>
            <a:r>
              <a:rPr lang="en-US" dirty="0"/>
              <a:t> </a:t>
            </a:r>
            <a:r>
              <a:rPr lang="en-US" dirty="0" err="1"/>
              <a:t>dosya</a:t>
            </a:r>
            <a:r>
              <a:rPr lang="en-US" dirty="0"/>
              <a:t> </a:t>
            </a:r>
            <a:r>
              <a:rPr lang="en-US" dirty="0" err="1"/>
              <a:t>açıldığında</a:t>
            </a:r>
            <a:r>
              <a:rPr lang="en-US" dirty="0"/>
              <a:t>, </a:t>
            </a:r>
            <a:r>
              <a:rPr lang="en-US" dirty="0" err="1"/>
              <a:t>bu</a:t>
            </a:r>
            <a:r>
              <a:rPr lang="en-US" dirty="0"/>
              <a:t> </a:t>
            </a:r>
            <a:r>
              <a:rPr lang="en-US" dirty="0" err="1"/>
              <a:t>dosyayla</a:t>
            </a:r>
            <a:r>
              <a:rPr lang="en-US" dirty="0"/>
              <a:t> </a:t>
            </a:r>
            <a:r>
              <a:rPr lang="en-US" dirty="0" err="1"/>
              <a:t>ilgili</a:t>
            </a:r>
            <a:r>
              <a:rPr lang="en-US" dirty="0"/>
              <a:t> </a:t>
            </a:r>
            <a:r>
              <a:rPr lang="en-US" dirty="0" err="1"/>
              <a:t>işlemler</a:t>
            </a:r>
            <a:r>
              <a:rPr lang="en-US" dirty="0"/>
              <a:t> </a:t>
            </a:r>
            <a:r>
              <a:rPr lang="en-US" dirty="0" err="1"/>
              <a:t>bitince</a:t>
            </a:r>
            <a:r>
              <a:rPr lang="en-US" dirty="0"/>
              <a:t> </a:t>
            </a:r>
            <a:r>
              <a:rPr lang="en-US" dirty="0" err="1"/>
              <a:t>dosyanın</a:t>
            </a:r>
            <a:r>
              <a:rPr lang="en-US" dirty="0"/>
              <a:t> close(); </a:t>
            </a:r>
            <a:r>
              <a:rPr lang="en-US" dirty="0" err="1"/>
              <a:t>ile</a:t>
            </a:r>
            <a:r>
              <a:rPr lang="en-US" dirty="0"/>
              <a:t> </a:t>
            </a:r>
            <a:r>
              <a:rPr lang="en-US" dirty="0" err="1"/>
              <a:t>kapatılması</a:t>
            </a:r>
            <a:r>
              <a:rPr lang="en-US" dirty="0"/>
              <a:t> </a:t>
            </a:r>
            <a:r>
              <a:rPr lang="en-US" dirty="0" err="1"/>
              <a:t>gerekir</a:t>
            </a:r>
            <a:r>
              <a:rPr lang="en-US" dirty="0"/>
              <a:t>. </a:t>
            </a:r>
            <a:endParaRPr lang="tr-TR" dirty="0" smtClean="0"/>
          </a:p>
          <a:p>
            <a:pPr algn="just"/>
            <a:r>
              <a:rPr lang="en-US" dirty="0" err="1" smtClean="0"/>
              <a:t>Java’da</a:t>
            </a:r>
            <a:r>
              <a:rPr lang="en-US" dirty="0" smtClean="0"/>
              <a:t> </a:t>
            </a:r>
            <a:r>
              <a:rPr lang="en-US" dirty="0" err="1"/>
              <a:t>varolan</a:t>
            </a:r>
            <a:r>
              <a:rPr lang="en-US" dirty="0"/>
              <a:t> </a:t>
            </a:r>
            <a:r>
              <a:rPr lang="en-US" dirty="0" err="1"/>
              <a:t>bir</a:t>
            </a:r>
            <a:r>
              <a:rPr lang="en-US" dirty="0"/>
              <a:t> </a:t>
            </a:r>
            <a:r>
              <a:rPr lang="en-US" dirty="0" err="1"/>
              <a:t>dosya</a:t>
            </a:r>
            <a:r>
              <a:rPr lang="en-US" dirty="0"/>
              <a:t> </a:t>
            </a:r>
            <a:r>
              <a:rPr lang="en-US" dirty="0" err="1"/>
              <a:t>metin</a:t>
            </a:r>
            <a:r>
              <a:rPr lang="en-US" dirty="0"/>
              <a:t> </a:t>
            </a:r>
            <a:r>
              <a:rPr lang="en-US" dirty="0" err="1"/>
              <a:t>dosyası</a:t>
            </a:r>
            <a:r>
              <a:rPr lang="en-US" dirty="0"/>
              <a:t> </a:t>
            </a:r>
            <a:r>
              <a:rPr lang="en-US" dirty="0" err="1"/>
              <a:t>üzerinde</a:t>
            </a:r>
            <a:r>
              <a:rPr lang="en-US" dirty="0"/>
              <a:t> </a:t>
            </a:r>
            <a:r>
              <a:rPr lang="en-US" dirty="0" err="1"/>
              <a:t>değişiklik</a:t>
            </a:r>
            <a:r>
              <a:rPr lang="en-US" dirty="0"/>
              <a:t> </a:t>
            </a:r>
            <a:r>
              <a:rPr lang="en-US" dirty="0" err="1"/>
              <a:t>yapmak</a:t>
            </a:r>
            <a:r>
              <a:rPr lang="en-US" dirty="0"/>
              <a:t> </a:t>
            </a:r>
            <a:r>
              <a:rPr lang="en-US" dirty="0" err="1"/>
              <a:t>istenirse</a:t>
            </a:r>
            <a:r>
              <a:rPr lang="en-US" dirty="0"/>
              <a:t>, </a:t>
            </a:r>
            <a:r>
              <a:rPr lang="en-US" dirty="0" err="1"/>
              <a:t>PrintWriter</a:t>
            </a:r>
            <a:r>
              <a:rPr lang="en-US" dirty="0"/>
              <a:t> </a:t>
            </a:r>
            <a:r>
              <a:rPr lang="en-US" dirty="0" err="1"/>
              <a:t>sınıfına</a:t>
            </a:r>
            <a:r>
              <a:rPr lang="en-US" dirty="0"/>
              <a:t> overload </a:t>
            </a:r>
            <a:r>
              <a:rPr lang="en-US" dirty="0" err="1"/>
              <a:t>yapılmış</a:t>
            </a:r>
            <a:r>
              <a:rPr lang="en-US" dirty="0"/>
              <a:t> </a:t>
            </a:r>
            <a:r>
              <a:rPr lang="en-US" dirty="0" err="1"/>
              <a:t>başka</a:t>
            </a:r>
            <a:r>
              <a:rPr lang="en-US" dirty="0"/>
              <a:t> </a:t>
            </a:r>
            <a:r>
              <a:rPr lang="en-US" dirty="0" err="1"/>
              <a:t>bir</a:t>
            </a:r>
            <a:r>
              <a:rPr lang="en-US" dirty="0"/>
              <a:t> </a:t>
            </a:r>
            <a:r>
              <a:rPr lang="en-US" dirty="0" err="1"/>
              <a:t>kurucuyu</a:t>
            </a:r>
            <a:r>
              <a:rPr lang="en-US" dirty="0"/>
              <a:t> </a:t>
            </a:r>
            <a:r>
              <a:rPr lang="en-US" dirty="0" err="1"/>
              <a:t>kullanmak</a:t>
            </a:r>
            <a:r>
              <a:rPr lang="en-US" dirty="0"/>
              <a:t> </a:t>
            </a:r>
            <a:r>
              <a:rPr lang="en-US" dirty="0" err="1"/>
              <a:t>gerekir</a:t>
            </a:r>
            <a:r>
              <a:rPr lang="en-US" dirty="0"/>
              <a:t>. </a:t>
            </a:r>
            <a:endParaRPr lang="tr-TR" dirty="0" smtClean="0"/>
          </a:p>
          <a:p>
            <a:pPr algn="just"/>
            <a:endParaRPr lang="tr-TR" dirty="0" smtClean="0"/>
          </a:p>
          <a:p>
            <a:pPr algn="just"/>
            <a:r>
              <a:rPr lang="en-US" dirty="0" err="1" smtClean="0"/>
              <a:t>Bir</a:t>
            </a:r>
            <a:r>
              <a:rPr lang="en-US" dirty="0" smtClean="0"/>
              <a:t> </a:t>
            </a:r>
            <a:r>
              <a:rPr lang="en-US" dirty="0" err="1" smtClean="0"/>
              <a:t>dosya</a:t>
            </a:r>
            <a:r>
              <a:rPr lang="en-US" dirty="0" smtClean="0"/>
              <a:t> </a:t>
            </a:r>
            <a:r>
              <a:rPr lang="en-US" dirty="0" err="1" smtClean="0"/>
              <a:t>açılmadan</a:t>
            </a:r>
            <a:r>
              <a:rPr lang="en-US" dirty="0" smtClean="0"/>
              <a:t> </a:t>
            </a:r>
            <a:r>
              <a:rPr lang="en-US" dirty="0" err="1" smtClean="0"/>
              <a:t>önce</a:t>
            </a:r>
            <a:r>
              <a:rPr lang="en-US" dirty="0" smtClean="0"/>
              <a:t> </a:t>
            </a:r>
            <a:r>
              <a:rPr lang="en-US" dirty="0" err="1" smtClean="0"/>
              <a:t>var</a:t>
            </a:r>
            <a:r>
              <a:rPr lang="en-US" dirty="0" smtClean="0"/>
              <a:t> </a:t>
            </a:r>
            <a:r>
              <a:rPr lang="en-US" dirty="0" err="1" smtClean="0"/>
              <a:t>olup</a:t>
            </a:r>
            <a:r>
              <a:rPr lang="en-US" dirty="0" smtClean="0"/>
              <a:t> </a:t>
            </a:r>
            <a:r>
              <a:rPr lang="en-US" dirty="0" err="1" smtClean="0"/>
              <a:t>olmadığı</a:t>
            </a:r>
            <a:r>
              <a:rPr lang="en-US" dirty="0" smtClean="0"/>
              <a:t> File </a:t>
            </a:r>
            <a:r>
              <a:rPr lang="en-US" dirty="0" err="1" smtClean="0"/>
              <a:t>sınıfına</a:t>
            </a:r>
            <a:r>
              <a:rPr lang="en-US" dirty="0" smtClean="0"/>
              <a:t> </a:t>
            </a:r>
            <a:r>
              <a:rPr lang="en-US" dirty="0" err="1" smtClean="0"/>
              <a:t>ait</a:t>
            </a:r>
            <a:r>
              <a:rPr lang="en-US" dirty="0" smtClean="0"/>
              <a:t> exists() </a:t>
            </a:r>
            <a:r>
              <a:rPr lang="en-US" dirty="0" err="1" smtClean="0"/>
              <a:t>metoduyla</a:t>
            </a:r>
            <a:r>
              <a:rPr lang="en-US" dirty="0" smtClean="0"/>
              <a:t> </a:t>
            </a:r>
            <a:r>
              <a:rPr lang="en-US" dirty="0" err="1" smtClean="0"/>
              <a:t>kontrol</a:t>
            </a:r>
            <a:r>
              <a:rPr lang="en-US" dirty="0" smtClean="0"/>
              <a:t> </a:t>
            </a:r>
            <a:r>
              <a:rPr lang="en-US" dirty="0" err="1" smtClean="0"/>
              <a:t>edilir</a:t>
            </a:r>
            <a:r>
              <a:rPr lang="en-US" dirty="0" smtClean="0"/>
              <a:t>. </a:t>
            </a:r>
            <a:endParaRPr lang="tr-TR" dirty="0" smtClean="0"/>
          </a:p>
          <a:p>
            <a:pPr algn="just"/>
            <a:r>
              <a:rPr lang="en-US" dirty="0" err="1" smtClean="0"/>
              <a:t>Bir</a:t>
            </a:r>
            <a:r>
              <a:rPr lang="en-US" dirty="0" smtClean="0"/>
              <a:t> </a:t>
            </a:r>
            <a:r>
              <a:rPr lang="en-US" dirty="0" err="1"/>
              <a:t>nesneye</a:t>
            </a:r>
            <a:r>
              <a:rPr lang="en-US" dirty="0"/>
              <a:t> </a:t>
            </a:r>
            <a:r>
              <a:rPr lang="en-US" dirty="0" err="1"/>
              <a:t>ait</a:t>
            </a:r>
            <a:r>
              <a:rPr lang="en-US" dirty="0"/>
              <a:t> </a:t>
            </a:r>
            <a:r>
              <a:rPr lang="en-US" dirty="0" err="1"/>
              <a:t>bilgiler</a:t>
            </a:r>
            <a:r>
              <a:rPr lang="en-US" dirty="0"/>
              <a:t> </a:t>
            </a:r>
            <a:r>
              <a:rPr lang="en-US" dirty="0" err="1"/>
              <a:t>toString</a:t>
            </a:r>
            <a:r>
              <a:rPr lang="en-US" dirty="0"/>
              <a:t>() </a:t>
            </a:r>
            <a:r>
              <a:rPr lang="en-US" dirty="0" err="1"/>
              <a:t>ile</a:t>
            </a:r>
            <a:r>
              <a:rPr lang="en-US" dirty="0"/>
              <a:t> </a:t>
            </a:r>
            <a:r>
              <a:rPr lang="en-US" dirty="0" err="1"/>
              <a:t>yazdırılır</a:t>
            </a:r>
            <a:r>
              <a:rPr lang="en-US" dirty="0" smtClean="0"/>
              <a:t>.</a:t>
            </a:r>
            <a:endParaRPr lang="tr-TR" dirty="0" smtClean="0"/>
          </a:p>
          <a:p>
            <a:pPr algn="just"/>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676439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tr-TR" dirty="0" smtClean="0"/>
              <a:t>Örnek</a:t>
            </a:r>
            <a:endParaRPr lang="en-US" dirty="0"/>
          </a:p>
        </p:txBody>
      </p:sp>
      <p:sp>
        <p:nvSpPr>
          <p:cNvPr id="3" name="İçerik Yer Tutucusu 2">
            <a:extLst>
              <a:ext uri="{FF2B5EF4-FFF2-40B4-BE49-F238E27FC236}">
                <a16:creationId xmlns=""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marL="0" indent="0">
              <a:buNone/>
            </a:pPr>
            <a:r>
              <a:rPr lang="tr-TR" dirty="0" smtClean="0"/>
              <a:t>// Metin </a:t>
            </a:r>
            <a:r>
              <a:rPr lang="tr-TR" dirty="0" err="1" smtClean="0"/>
              <a:t>dosyayası</a:t>
            </a:r>
            <a:r>
              <a:rPr lang="tr-TR" dirty="0" smtClean="0"/>
              <a:t> </a:t>
            </a:r>
            <a:r>
              <a:rPr lang="tr-TR" dirty="0" err="1" smtClean="0"/>
              <a:t>oluşturulamsı</a:t>
            </a:r>
            <a:r>
              <a:rPr lang="tr-TR" dirty="0" smtClean="0"/>
              <a:t> </a:t>
            </a:r>
          </a:p>
          <a:p>
            <a:pPr marL="0" indent="0">
              <a:buNone/>
            </a:pPr>
            <a:endParaRPr lang="en-US"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91" y="2273097"/>
            <a:ext cx="10058400" cy="3479663"/>
          </a:xfrm>
          <a:prstGeom prst="rect">
            <a:avLst/>
          </a:prstGeom>
        </p:spPr>
      </p:pic>
    </p:spTree>
    <p:extLst>
      <p:ext uri="{BB962C8B-B14F-4D97-AF65-F5344CB8AC3E}">
        <p14:creationId xmlns:p14="http://schemas.microsoft.com/office/powerpoint/2010/main" val="2325487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60FD3E19-27CE-4D6A-8B21-C694EA9EA88D}"/>
              </a:ext>
            </a:extLst>
          </p:cNvPr>
          <p:cNvSpPr>
            <a:spLocks noGrp="1"/>
          </p:cNvSpPr>
          <p:nvPr>
            <p:ph type="title"/>
          </p:nvPr>
        </p:nvSpPr>
        <p:spPr/>
        <p:txBody>
          <a:bodyPr>
            <a:normAutofit/>
          </a:bodyPr>
          <a:lstStyle/>
          <a:p>
            <a:r>
              <a:rPr lang="en-US" dirty="0" err="1"/>
              <a:t>PrintWriter</a:t>
            </a:r>
            <a:r>
              <a:rPr lang="en-US" dirty="0"/>
              <a:t> </a:t>
            </a:r>
            <a:r>
              <a:rPr lang="en-US" dirty="0" err="1"/>
              <a:t>Sınıfı</a:t>
            </a:r>
            <a:r>
              <a:rPr lang="en-US" dirty="0"/>
              <a:t> </a:t>
            </a:r>
            <a:endParaRPr lang="tr-TR" dirty="0"/>
          </a:p>
        </p:txBody>
      </p:sp>
      <p:sp>
        <p:nvSpPr>
          <p:cNvPr id="4" name="Slayt Numarası Yer Tutucusu 3">
            <a:extLst>
              <a:ext uri="{FF2B5EF4-FFF2-40B4-BE49-F238E27FC236}">
                <a16:creationId xmlns=""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 xmlns:a16="http://schemas.microsoft.com/office/drawing/2014/main" id="{F2A25E5B-E61F-42AF-BFF3-6EA49E8C2BEA}"/>
              </a:ext>
            </a:extLst>
          </p:cNvPr>
          <p:cNvSpPr>
            <a:spLocks noGrp="1"/>
          </p:cNvSpPr>
          <p:nvPr>
            <p:ph idx="1"/>
          </p:nvPr>
        </p:nvSpPr>
        <p:spPr>
          <a:xfrm>
            <a:off x="1418060" y="1405651"/>
            <a:ext cx="10086552" cy="4854472"/>
          </a:xfrm>
        </p:spPr>
        <p:txBody>
          <a:bodyPr>
            <a:normAutofit/>
          </a:bodyPr>
          <a:lstStyle/>
          <a:p>
            <a:pPr algn="just"/>
            <a:r>
              <a:rPr lang="en-US" dirty="0" smtClean="0"/>
              <a:t>Program </a:t>
            </a:r>
            <a:r>
              <a:rPr lang="tr-TR" dirty="0" smtClean="0"/>
              <a:t>çalışırken eğer ornek.txt dosyası varsa, </a:t>
            </a:r>
            <a:r>
              <a:rPr lang="tr-TR" dirty="0" err="1" smtClean="0"/>
              <a:t>varolan</a:t>
            </a:r>
            <a:r>
              <a:rPr lang="tr-TR" dirty="0" smtClean="0"/>
              <a:t> dosyanın içeriği silinip yeni içerik olarak gönderilen metin yazılır</a:t>
            </a:r>
            <a:r>
              <a:rPr lang="en-US" dirty="0" smtClean="0"/>
              <a:t>. </a:t>
            </a:r>
            <a:endParaRPr lang="tr-TR" dirty="0" smtClean="0"/>
          </a:p>
          <a:p>
            <a:pPr algn="just"/>
            <a:r>
              <a:rPr lang="en-US" dirty="0" err="1"/>
              <a:t>Eğer</a:t>
            </a:r>
            <a:r>
              <a:rPr lang="en-US" dirty="0"/>
              <a:t> ornek.txt </a:t>
            </a:r>
            <a:r>
              <a:rPr lang="en-US" dirty="0" err="1"/>
              <a:t>dosyası</a:t>
            </a:r>
            <a:r>
              <a:rPr lang="en-US" dirty="0"/>
              <a:t> </a:t>
            </a:r>
            <a:r>
              <a:rPr lang="en-US" dirty="0" err="1"/>
              <a:t>yoksa</a:t>
            </a:r>
            <a:r>
              <a:rPr lang="en-US" dirty="0"/>
              <a:t>, </a:t>
            </a:r>
            <a:r>
              <a:rPr lang="en-US" dirty="0" err="1"/>
              <a:t>yeni</a:t>
            </a:r>
            <a:r>
              <a:rPr lang="en-US" dirty="0"/>
              <a:t> </a:t>
            </a:r>
            <a:r>
              <a:rPr lang="en-US" dirty="0" err="1"/>
              <a:t>bir</a:t>
            </a:r>
            <a:r>
              <a:rPr lang="en-US" dirty="0"/>
              <a:t> </a:t>
            </a:r>
            <a:r>
              <a:rPr lang="en-US" dirty="0" err="1"/>
              <a:t>dosya</a:t>
            </a:r>
            <a:r>
              <a:rPr lang="en-US" dirty="0"/>
              <a:t> </a:t>
            </a:r>
            <a:r>
              <a:rPr lang="en-US" dirty="0" err="1"/>
              <a:t>oluşturulup</a:t>
            </a:r>
            <a:r>
              <a:rPr lang="en-US" dirty="0"/>
              <a:t> </a:t>
            </a:r>
            <a:r>
              <a:rPr lang="en-US" dirty="0" err="1"/>
              <a:t>gönderilen</a:t>
            </a:r>
            <a:r>
              <a:rPr lang="en-US" dirty="0"/>
              <a:t> </a:t>
            </a:r>
            <a:r>
              <a:rPr lang="en-US" dirty="0" err="1"/>
              <a:t>metin</a:t>
            </a:r>
            <a:r>
              <a:rPr lang="en-US" dirty="0"/>
              <a:t> </a:t>
            </a:r>
            <a:r>
              <a:rPr lang="en-US" dirty="0" err="1"/>
              <a:t>yazılır</a:t>
            </a:r>
            <a:r>
              <a:rPr lang="en-US" dirty="0" smtClean="0"/>
              <a:t>.</a:t>
            </a:r>
            <a:endParaRPr lang="tr-TR" dirty="0" smtClean="0"/>
          </a:p>
          <a:p>
            <a:pPr algn="just"/>
            <a:r>
              <a:rPr lang="en-US" dirty="0" err="1"/>
              <a:t>Örnekte</a:t>
            </a:r>
            <a:r>
              <a:rPr lang="en-US" dirty="0"/>
              <a:t> </a:t>
            </a:r>
            <a:r>
              <a:rPr lang="en-US" dirty="0" err="1"/>
              <a:t>PrintWriter</a:t>
            </a:r>
            <a:r>
              <a:rPr lang="en-US" dirty="0"/>
              <a:t> </a:t>
            </a:r>
            <a:r>
              <a:rPr lang="en-US" dirty="0" err="1"/>
              <a:t>nesne</a:t>
            </a:r>
            <a:r>
              <a:rPr lang="en-US" dirty="0"/>
              <a:t> </a:t>
            </a:r>
            <a:r>
              <a:rPr lang="en-US" dirty="0" err="1"/>
              <a:t>kurucusuna</a:t>
            </a:r>
            <a:r>
              <a:rPr lang="en-US" dirty="0"/>
              <a:t> </a:t>
            </a:r>
            <a:r>
              <a:rPr lang="en-US" dirty="0" err="1"/>
              <a:t>FileOutputStream</a:t>
            </a:r>
            <a:r>
              <a:rPr lang="en-US" dirty="0"/>
              <a:t> </a:t>
            </a:r>
            <a:r>
              <a:rPr lang="en-US" dirty="0" err="1"/>
              <a:t>sınıfına</a:t>
            </a:r>
            <a:r>
              <a:rPr lang="en-US" dirty="0"/>
              <a:t> </a:t>
            </a:r>
            <a:r>
              <a:rPr lang="en-US" dirty="0" err="1"/>
              <a:t>ait</a:t>
            </a:r>
            <a:r>
              <a:rPr lang="en-US" dirty="0"/>
              <a:t> </a:t>
            </a:r>
            <a:r>
              <a:rPr lang="en-US" dirty="0" err="1"/>
              <a:t>bir</a:t>
            </a:r>
            <a:r>
              <a:rPr lang="en-US" dirty="0"/>
              <a:t> </a:t>
            </a:r>
            <a:r>
              <a:rPr lang="en-US" dirty="0" err="1"/>
              <a:t>nesne</a:t>
            </a:r>
            <a:r>
              <a:rPr lang="en-US" dirty="0"/>
              <a:t> </a:t>
            </a:r>
            <a:r>
              <a:rPr lang="en-US" dirty="0" err="1"/>
              <a:t>gönderilmiştir</a:t>
            </a:r>
            <a:r>
              <a:rPr lang="en-US" dirty="0"/>
              <a:t>. </a:t>
            </a:r>
            <a:endParaRPr lang="tr-TR" dirty="0" smtClean="0"/>
          </a:p>
          <a:p>
            <a:pPr algn="just"/>
            <a:r>
              <a:rPr lang="en-US" dirty="0" err="1"/>
              <a:t>FileOutputStream</a:t>
            </a:r>
            <a:r>
              <a:rPr lang="en-US" dirty="0"/>
              <a:t> </a:t>
            </a:r>
            <a:r>
              <a:rPr lang="en-US" dirty="0" err="1"/>
              <a:t>nesne</a:t>
            </a:r>
            <a:r>
              <a:rPr lang="en-US" dirty="0"/>
              <a:t> </a:t>
            </a:r>
            <a:r>
              <a:rPr lang="en-US" dirty="0" err="1"/>
              <a:t>kurucusu</a:t>
            </a:r>
            <a:r>
              <a:rPr lang="en-US" dirty="0"/>
              <a:t> </a:t>
            </a:r>
            <a:r>
              <a:rPr lang="en-US" dirty="0" err="1"/>
              <a:t>ise</a:t>
            </a:r>
            <a:r>
              <a:rPr lang="en-US" dirty="0"/>
              <a:t> </a:t>
            </a:r>
            <a:r>
              <a:rPr lang="en-US" dirty="0" err="1"/>
              <a:t>parametre</a:t>
            </a:r>
            <a:r>
              <a:rPr lang="en-US" dirty="0"/>
              <a:t> </a:t>
            </a:r>
            <a:r>
              <a:rPr lang="en-US" dirty="0" err="1"/>
              <a:t>olarak</a:t>
            </a:r>
            <a:r>
              <a:rPr lang="en-US" dirty="0"/>
              <a:t> String </a:t>
            </a:r>
            <a:r>
              <a:rPr lang="en-US" dirty="0" err="1"/>
              <a:t>türünde</a:t>
            </a:r>
            <a:r>
              <a:rPr lang="en-US" dirty="0"/>
              <a:t> </a:t>
            </a:r>
            <a:r>
              <a:rPr lang="en-US" dirty="0" err="1"/>
              <a:t>bir</a:t>
            </a:r>
            <a:r>
              <a:rPr lang="en-US" dirty="0"/>
              <a:t> </a:t>
            </a:r>
            <a:r>
              <a:rPr lang="en-US" dirty="0" err="1"/>
              <a:t>değer</a:t>
            </a:r>
            <a:r>
              <a:rPr lang="en-US" dirty="0"/>
              <a:t> </a:t>
            </a:r>
            <a:r>
              <a:rPr lang="en-US" dirty="0" err="1"/>
              <a:t>almaktadır</a:t>
            </a:r>
            <a:r>
              <a:rPr lang="en-US" dirty="0"/>
              <a:t> </a:t>
            </a:r>
            <a:r>
              <a:rPr lang="en-US" dirty="0" err="1"/>
              <a:t>ve</a:t>
            </a:r>
            <a:r>
              <a:rPr lang="en-US" dirty="0"/>
              <a:t> </a:t>
            </a:r>
            <a:r>
              <a:rPr lang="en-US" dirty="0" err="1"/>
              <a:t>dosyanın</a:t>
            </a:r>
            <a:r>
              <a:rPr lang="en-US" dirty="0"/>
              <a:t> </a:t>
            </a:r>
            <a:r>
              <a:rPr lang="en-US" dirty="0" err="1"/>
              <a:t>adını</a:t>
            </a:r>
            <a:r>
              <a:rPr lang="en-US" dirty="0"/>
              <a:t> </a:t>
            </a:r>
            <a:r>
              <a:rPr lang="en-US" dirty="0" err="1"/>
              <a:t>göstermektedir</a:t>
            </a:r>
            <a:r>
              <a:rPr lang="en-US" dirty="0"/>
              <a:t>. </a:t>
            </a:r>
            <a:endParaRPr lang="tr-TR" dirty="0" smtClean="0"/>
          </a:p>
          <a:p>
            <a:pPr algn="just"/>
            <a:r>
              <a:rPr lang="en-US" dirty="0" err="1"/>
              <a:t>Dosya</a:t>
            </a:r>
            <a:r>
              <a:rPr lang="en-US" dirty="0"/>
              <a:t> </a:t>
            </a:r>
            <a:r>
              <a:rPr lang="en-US" dirty="0" err="1"/>
              <a:t>isimleri</a:t>
            </a:r>
            <a:r>
              <a:rPr lang="en-US" dirty="0"/>
              <a:t> </a:t>
            </a:r>
            <a:r>
              <a:rPr lang="en-US" dirty="0" err="1"/>
              <a:t>seçerken</a:t>
            </a:r>
            <a:r>
              <a:rPr lang="en-US" dirty="0"/>
              <a:t> </a:t>
            </a:r>
            <a:r>
              <a:rPr lang="en-US" dirty="0" err="1"/>
              <a:t>Java’da</a:t>
            </a:r>
            <a:r>
              <a:rPr lang="en-US" dirty="0"/>
              <a:t> </a:t>
            </a:r>
            <a:r>
              <a:rPr lang="en-US" dirty="0" err="1"/>
              <a:t>kullanılan</a:t>
            </a:r>
            <a:r>
              <a:rPr lang="en-US" dirty="0"/>
              <a:t> </a:t>
            </a:r>
            <a:r>
              <a:rPr lang="en-US" dirty="0" err="1"/>
              <a:t>isimlendirme</a:t>
            </a:r>
            <a:r>
              <a:rPr lang="en-US" dirty="0"/>
              <a:t> </a:t>
            </a:r>
            <a:r>
              <a:rPr lang="en-US" dirty="0" err="1"/>
              <a:t>kuralları</a:t>
            </a:r>
            <a:r>
              <a:rPr lang="en-US" dirty="0"/>
              <a:t> </a:t>
            </a:r>
            <a:r>
              <a:rPr lang="en-US" dirty="0" err="1"/>
              <a:t>değil</a:t>
            </a:r>
            <a:r>
              <a:rPr lang="en-US" dirty="0"/>
              <a:t> </a:t>
            </a:r>
            <a:r>
              <a:rPr lang="en-US" dirty="0" err="1"/>
              <a:t>işletim</a:t>
            </a:r>
            <a:r>
              <a:rPr lang="en-US" dirty="0"/>
              <a:t> </a:t>
            </a:r>
            <a:r>
              <a:rPr lang="en-US" dirty="0" err="1"/>
              <a:t>sistemleri</a:t>
            </a:r>
            <a:r>
              <a:rPr lang="en-US" dirty="0"/>
              <a:t> </a:t>
            </a:r>
            <a:r>
              <a:rPr lang="en-US" dirty="0" err="1"/>
              <a:t>kuralları</a:t>
            </a:r>
            <a:r>
              <a:rPr lang="en-US" dirty="0"/>
              <a:t> </a:t>
            </a:r>
            <a:r>
              <a:rPr lang="en-US" dirty="0" err="1"/>
              <a:t>geçerlidir</a:t>
            </a:r>
            <a:r>
              <a:rPr lang="en-US" dirty="0"/>
              <a:t>. </a:t>
            </a:r>
            <a:endParaRPr lang="tr-TR" dirty="0" smtClean="0"/>
          </a:p>
          <a:p>
            <a:pPr algn="just"/>
            <a:endParaRPr lang="en-US" dirty="0"/>
          </a:p>
        </p:txBody>
      </p:sp>
    </p:spTree>
    <p:extLst>
      <p:ext uri="{BB962C8B-B14F-4D97-AF65-F5344CB8AC3E}">
        <p14:creationId xmlns:p14="http://schemas.microsoft.com/office/powerpoint/2010/main" val="1291746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3748</TotalTime>
  <Words>1078</Words>
  <Application>Microsoft Office PowerPoint</Application>
  <PresentationFormat>Geniş ekran</PresentationFormat>
  <Paragraphs>130</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Arial</vt:lpstr>
      <vt:lpstr>Calibri</vt:lpstr>
      <vt:lpstr>Century Gothic</vt:lpstr>
      <vt:lpstr>Wingdings 3</vt:lpstr>
      <vt:lpstr>Duman</vt:lpstr>
      <vt:lpstr>Java’da yazıcı sınıfları</vt:lpstr>
      <vt:lpstr>İçindekiler</vt:lpstr>
      <vt:lpstr>PowerPoint Sunusu</vt:lpstr>
      <vt:lpstr>PowerPoint Sunusu</vt:lpstr>
      <vt:lpstr>PowerPoint Sunusu</vt:lpstr>
      <vt:lpstr>PrintWriter sınıfı</vt:lpstr>
      <vt:lpstr>PrintWriter Sınıfı </vt:lpstr>
      <vt:lpstr>Örnek</vt:lpstr>
      <vt:lpstr>PrintWriter Sınıfı </vt:lpstr>
      <vt:lpstr>PrintWriter Sınıfı </vt:lpstr>
      <vt:lpstr>OutputStreamWriter Sınıfı</vt:lpstr>
      <vt:lpstr>FileWriter Sınıfı</vt:lpstr>
      <vt:lpstr> BufferedWriter Sınıfı </vt:lpstr>
      <vt:lpstr>StringWriter sınıfı</vt:lpstr>
      <vt:lpstr>Sonuç</vt:lpstr>
      <vt:lpstr>Kaynaklar</vt:lpstr>
      <vt:lpstr>İlginiz için teşekkürler…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Windows Kullanıcısı</cp:lastModifiedBy>
  <cp:revision>67</cp:revision>
  <dcterms:created xsi:type="dcterms:W3CDTF">2020-04-15T07:57:29Z</dcterms:created>
  <dcterms:modified xsi:type="dcterms:W3CDTF">2021-06-11T18:02:48Z</dcterms:modified>
</cp:coreProperties>
</file>