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71" r:id="rId6"/>
    <p:sldId id="262" r:id="rId7"/>
    <p:sldId id="264" r:id="rId8"/>
    <p:sldId id="263" r:id="rId9"/>
    <p:sldId id="265" r:id="rId10"/>
    <p:sldId id="266" r:id="rId11"/>
    <p:sldId id="268" r:id="rId12"/>
    <p:sldId id="269" r:id="rId13"/>
    <p:sldId id="270" r:id="rId14"/>
    <p:sldId id="259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27" autoAdjust="0"/>
    <p:restoredTop sz="94660"/>
  </p:normalViewPr>
  <p:slideViewPr>
    <p:cSldViewPr snapToGrid="0">
      <p:cViewPr>
        <p:scale>
          <a:sx n="114" d="100"/>
          <a:sy n="114" d="100"/>
        </p:scale>
        <p:origin x="3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youtube.com/bmdersleri" TargetMode="External"/><Relationship Id="rId3" Type="http://schemas.openxmlformats.org/officeDocument/2006/relationships/hyperlink" Target="https://umiitkose.com/2020/06/javada-enum-anahtar-deyimi-nedir-ne-iseyarar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www.seckintozlu.com/1361-javada-enum-turleri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hannel/UCIdYgV-XFjv9q0IHtzUTtQw" TargetMode="External"/><Relationship Id="rId5" Type="http://schemas.openxmlformats.org/officeDocument/2006/relationships/image" Target="../media/image1.jpeg"/><Relationship Id="rId4" Type="http://schemas.openxmlformats.org/officeDocument/2006/relationships/hyperlink" Target="https://yazilimokulu.wordpress.com/tag/java-enum-kullanimi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70664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219" y="2210378"/>
            <a:ext cx="10450398" cy="888718"/>
          </a:xfrm>
        </p:spPr>
        <p:txBody>
          <a:bodyPr>
            <a:normAutofit/>
          </a:bodyPr>
          <a:lstStyle/>
          <a:p>
            <a:pPr algn="ctr"/>
            <a:r>
              <a:rPr lang="tr-T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Java’da </a:t>
            </a:r>
            <a:r>
              <a:rPr lang="tr-TR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Enum</a:t>
            </a:r>
            <a:r>
              <a:rPr lang="tr-T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(</a:t>
            </a:r>
            <a:r>
              <a:rPr lang="tr-TR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Enumeration</a:t>
            </a:r>
            <a:r>
              <a:rPr lang="tr-T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 Kavramı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152142" y="4529540"/>
            <a:ext cx="5768613" cy="21984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Sunan: </a:t>
            </a:r>
            <a:r>
              <a:rPr lang="tr-TR" b="1" dirty="0">
                <a:solidFill>
                  <a:schemeClr val="tx1"/>
                </a:solidFill>
              </a:rPr>
              <a:t>Batuhan Çelebi 1911404061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16/06/2021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951722" y="179000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C97840F-45F2-4B61-ACA8-042E075C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t="3201" b="3201"/>
          <a:stretch/>
        </p:blipFill>
        <p:spPr bwMode="auto">
          <a:xfrm>
            <a:off x="1866004" y="4326316"/>
            <a:ext cx="3731713" cy="2328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Alt Başlık 2">
            <a:extLst>
              <a:ext uri="{FF2B5EF4-FFF2-40B4-BE49-F238E27FC236}">
                <a16:creationId xmlns:a16="http://schemas.microsoft.com/office/drawing/2014/main" id="{49E0EA79-140A-465A-BD6F-C58E011B4CAE}"/>
              </a:ext>
            </a:extLst>
          </p:cNvPr>
          <p:cNvSpPr txBox="1">
            <a:spLocks/>
          </p:cNvSpPr>
          <p:nvPr/>
        </p:nvSpPr>
        <p:spPr>
          <a:xfrm>
            <a:off x="3854741" y="965324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5" name="Resim 4">
            <a:hlinkClick r:id="rId4"/>
            <a:extLst>
              <a:ext uri="{FF2B5EF4-FFF2-40B4-BE49-F238E27FC236}">
                <a16:creationId xmlns:a16="http://schemas.microsoft.com/office/drawing/2014/main" id="{EED764AF-282C-4771-8AA0-42C0A63C7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778" y="-55368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1E4F3095-F1B4-404E-8096-C524CBBDD076}"/>
              </a:ext>
            </a:extLst>
          </p:cNvPr>
          <p:cNvSpPr/>
          <p:nvPr/>
        </p:nvSpPr>
        <p:spPr>
          <a:xfrm>
            <a:off x="399582" y="1366436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Object Oriented Programming: A curated set of resources">
            <a:extLst>
              <a:ext uri="{FF2B5EF4-FFF2-40B4-BE49-F238E27FC236}">
                <a16:creationId xmlns:a16="http://schemas.microsoft.com/office/drawing/2014/main" id="{A2F27DDA-67C0-41CC-BD3F-EBB74DA685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375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Enum</a:t>
            </a:r>
            <a:r>
              <a:rPr lang="tr-TR" dirty="0"/>
              <a:t> Örneği - 2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80CABA0C-7720-4707-B3C5-D1C56B0AE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546" y="1654899"/>
            <a:ext cx="8830907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34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Enum</a:t>
            </a:r>
            <a:r>
              <a:rPr lang="tr-TR" dirty="0"/>
              <a:t> Örneği – 2 (devamı)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235A810-6DAC-4A70-B7B0-9E3BC9367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9" y="1713179"/>
            <a:ext cx="9964541" cy="2734057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FE69B382-7487-4821-B7DF-38D1CDE3A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729" y="4986298"/>
            <a:ext cx="9955014" cy="847843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FF8F2B1B-CB90-4C26-931C-AAC177C17A72}"/>
              </a:ext>
            </a:extLst>
          </p:cNvPr>
          <p:cNvSpPr txBox="1"/>
          <p:nvPr/>
        </p:nvSpPr>
        <p:spPr>
          <a:xfrm>
            <a:off x="5271609" y="4532101"/>
            <a:ext cx="323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ÇIKTI:</a:t>
            </a:r>
          </a:p>
        </p:txBody>
      </p:sp>
    </p:spTree>
    <p:extLst>
      <p:ext uri="{BB962C8B-B14F-4D97-AF65-F5344CB8AC3E}">
        <p14:creationId xmlns:p14="http://schemas.microsoft.com/office/powerpoint/2010/main" val="1816773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Pratikleştirme Örnekleri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E4F5E9E0-DEE6-44DE-8D94-D41E75C98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190" y="2558642"/>
            <a:ext cx="10086553" cy="4172772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Bu ve buna benzer bir çok örnek yapabilir </a:t>
            </a:r>
            <a:r>
              <a:rPr lang="tr-TR" dirty="0" err="1"/>
              <a:t>github</a:t>
            </a:r>
            <a:r>
              <a:rPr lang="tr-TR" dirty="0"/>
              <a:t>, </a:t>
            </a:r>
            <a:r>
              <a:rPr lang="tr-TR" dirty="0" err="1"/>
              <a:t>stackoverflow</a:t>
            </a:r>
            <a:r>
              <a:rPr lang="tr-TR" dirty="0"/>
              <a:t> gibi sitelerden daha başka örneklerini bulabilirsiniz.</a:t>
            </a:r>
          </a:p>
          <a:p>
            <a:pPr algn="just"/>
            <a:r>
              <a:rPr lang="tr-TR" dirty="0"/>
              <a:t> Birkaç pratik olarak Haftanın günlerini numaralandırarak yapabiliriz. Ya da herhangi bir sabit değerden kendiniz örnek oluşturabilirsiniz misal olarak: </a:t>
            </a:r>
          </a:p>
          <a:p>
            <a:pPr algn="just"/>
            <a:r>
              <a:rPr lang="tr-TR" dirty="0"/>
              <a:t>Yılın mevsimleri(Her sene aynıdırlar[Yaz, Kış, Bahar, Sonbahar]),</a:t>
            </a:r>
          </a:p>
          <a:p>
            <a:pPr algn="just"/>
            <a:r>
              <a:rPr lang="tr-TR" dirty="0"/>
              <a:t> Coğrafi yönler(Doğu, Batı, Kuzey, Güney),</a:t>
            </a:r>
          </a:p>
          <a:p>
            <a:pPr algn="just"/>
            <a:r>
              <a:rPr lang="tr-TR" dirty="0"/>
              <a:t> Tişört bedenleri (S,M,L aşağı yukarı her tişörtte bulunan temel ortak ölçektir).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30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Sonuç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190" y="2558642"/>
            <a:ext cx="10086553" cy="4172772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Sonuç olarak </a:t>
            </a:r>
            <a:r>
              <a:rPr lang="tr-TR" dirty="0" err="1"/>
              <a:t>Enum</a:t>
            </a:r>
            <a:r>
              <a:rPr lang="tr-TR" dirty="0"/>
              <a:t> kavramının ne olduğunu, nerelerde ve nasıl kullanılabileceğinin en temel örneklerinden bir kaç tanesini işledik.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88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629" y="2210538"/>
            <a:ext cx="10002983" cy="3700684"/>
          </a:xfrm>
        </p:spPr>
        <p:txBody>
          <a:bodyPr/>
          <a:lstStyle/>
          <a:p>
            <a:r>
              <a:rPr lang="tr-TR" dirty="0">
                <a:hlinkClick r:id="rId2"/>
              </a:rPr>
              <a:t>https://www.seckintozlu.com/1361-javada-enum-turleri.html</a:t>
            </a:r>
            <a:endParaRPr lang="tr-TR" dirty="0"/>
          </a:p>
          <a:p>
            <a:r>
              <a:rPr lang="tr-TR" dirty="0">
                <a:hlinkClick r:id="rId3"/>
              </a:rPr>
              <a:t>https://umiitkose.com/2020/06/javada-enum-anahtar-deyimi-nedir-ne-iseyarar/</a:t>
            </a:r>
            <a:endParaRPr lang="tr-TR" dirty="0"/>
          </a:p>
          <a:p>
            <a:r>
              <a:rPr lang="tr-TR" dirty="0"/>
              <a:t>https://medium.com/gokhanyavas/javada-enum-kullan%C4%B1m%C4%B1-31015e8402b5</a:t>
            </a:r>
          </a:p>
          <a:p>
            <a:r>
              <a:rPr lang="tr-TR" dirty="0">
                <a:hlinkClick r:id="rId4"/>
              </a:rPr>
              <a:t>https://yazilimokulu.wordpress.com/tag/java-enum-kullanimi/</a:t>
            </a:r>
            <a:endParaRPr lang="tr-TR" dirty="0"/>
          </a:p>
          <a:p>
            <a:r>
              <a:rPr lang="tr-TR" dirty="0"/>
              <a:t>https://javaplanet.wordpress.com/2017/04/07/javada-enumlar/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B9692603-E4BF-4B67-BABB-587E14DDD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hlinkClick r:id="rId6"/>
            <a:extLst>
              <a:ext uri="{FF2B5EF4-FFF2-40B4-BE49-F238E27FC236}">
                <a16:creationId xmlns:a16="http://schemas.microsoft.com/office/drawing/2014/main" id="{E615FC51-021C-4530-9CCB-7B39F7838C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4742" y="4953001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04E655F6-73B9-4FAB-871E-DBA2FF42B388}"/>
              </a:ext>
            </a:extLst>
          </p:cNvPr>
          <p:cNvSpPr/>
          <p:nvPr/>
        </p:nvSpPr>
        <p:spPr>
          <a:xfrm>
            <a:off x="9297466" y="6375757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6138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89562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0311" y="3232513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İlginiz için teşekkürler…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5872293" y="4517872"/>
            <a:ext cx="5972961" cy="20275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 : </a:t>
            </a:r>
            <a:r>
              <a:rPr lang="tr-TR" b="1" dirty="0">
                <a:solidFill>
                  <a:schemeClr val="tx1"/>
                </a:solidFill>
              </a:rPr>
              <a:t>Batuhan Çelebi 1911404061</a:t>
            </a:r>
            <a:br>
              <a:rPr lang="tr-TR" b="1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E-posta                       : Batuhan-celebi@hotmail.com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16/06/2021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842154" y="24593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lt Başlık 2">
            <a:extLst>
              <a:ext uri="{FF2B5EF4-FFF2-40B4-BE49-F238E27FC236}">
                <a16:creationId xmlns:a16="http://schemas.microsoft.com/office/drawing/2014/main" id="{F3FB4516-AA03-4E40-A3E9-4BD1CB9AAD92}"/>
              </a:ext>
            </a:extLst>
          </p:cNvPr>
          <p:cNvSpPr txBox="1">
            <a:spLocks/>
          </p:cNvSpPr>
          <p:nvPr/>
        </p:nvSpPr>
        <p:spPr>
          <a:xfrm>
            <a:off x="3745173" y="1037409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12" name="Resim 11">
            <a:hlinkClick r:id="rId3"/>
            <a:extLst>
              <a:ext uri="{FF2B5EF4-FFF2-40B4-BE49-F238E27FC236}">
                <a16:creationId xmlns:a16="http://schemas.microsoft.com/office/drawing/2014/main" id="{6BDD6285-D7B4-4236-9241-3C7798F7D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77" y="-28029"/>
            <a:ext cx="1778435" cy="1633526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9CA692D3-0526-46AB-B8B6-5B201CEEFBC0}"/>
              </a:ext>
            </a:extLst>
          </p:cNvPr>
          <p:cNvSpPr/>
          <p:nvPr/>
        </p:nvSpPr>
        <p:spPr>
          <a:xfrm>
            <a:off x="490929" y="1405544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2" descr="Object Oriented Programming: A curated set of resources">
            <a:extLst>
              <a:ext uri="{FF2B5EF4-FFF2-40B4-BE49-F238E27FC236}">
                <a16:creationId xmlns:a16="http://schemas.microsoft.com/office/drawing/2014/main" id="{A7580241-F7E6-4A4F-B885-D5520F181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75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Enumeration</a:t>
            </a:r>
            <a:r>
              <a:rPr lang="tr-TR" dirty="0"/>
              <a:t> Kavramı Nedir?</a:t>
            </a:r>
          </a:p>
          <a:p>
            <a:r>
              <a:rPr lang="tr-TR" dirty="0"/>
              <a:t>Java’da </a:t>
            </a:r>
            <a:r>
              <a:rPr lang="tr-TR" dirty="0" err="1"/>
              <a:t>Enum</a:t>
            </a:r>
            <a:endParaRPr lang="tr-TR" dirty="0"/>
          </a:p>
          <a:p>
            <a:r>
              <a:rPr lang="tr-TR" dirty="0"/>
              <a:t>Nasıl </a:t>
            </a:r>
            <a:r>
              <a:rPr lang="tr-TR" dirty="0" err="1"/>
              <a:t>Enum</a:t>
            </a:r>
            <a:r>
              <a:rPr lang="tr-TR" dirty="0"/>
              <a:t> Oluşturabilirim?</a:t>
            </a:r>
          </a:p>
          <a:p>
            <a:r>
              <a:rPr lang="tr-TR" dirty="0" err="1"/>
              <a:t>Enum</a:t>
            </a:r>
            <a:r>
              <a:rPr lang="tr-TR" dirty="0"/>
              <a:t> Örneği - 1</a:t>
            </a:r>
          </a:p>
          <a:p>
            <a:r>
              <a:rPr lang="tr-TR" dirty="0" err="1"/>
              <a:t>Enum</a:t>
            </a:r>
            <a:r>
              <a:rPr lang="tr-TR" dirty="0"/>
              <a:t> Örneği - 2</a:t>
            </a:r>
          </a:p>
          <a:p>
            <a:r>
              <a:rPr lang="tr-TR" dirty="0"/>
              <a:t>Pratikleştirme Örnekleri</a:t>
            </a:r>
          </a:p>
          <a:p>
            <a:r>
              <a:rPr lang="tr-TR" dirty="0"/>
              <a:t>Sonuç</a:t>
            </a:r>
          </a:p>
          <a:p>
            <a:r>
              <a:rPr lang="tr-TR" dirty="0"/>
              <a:t>Kaynaklar</a:t>
            </a:r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9E6DEBDC-868E-48C5-8316-305D8ACCA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7699271" y="1969317"/>
            <a:ext cx="2983684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4"/>
            <a:extLst>
              <a:ext uri="{FF2B5EF4-FFF2-40B4-BE49-F238E27FC236}">
                <a16:creationId xmlns:a16="http://schemas.microsoft.com/office/drawing/2014/main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119B20A2-A534-4B18-BCEA-DDD3194F8470}"/>
              </a:ext>
            </a:extLst>
          </p:cNvPr>
          <p:cNvSpPr/>
          <p:nvPr/>
        </p:nvSpPr>
        <p:spPr>
          <a:xfrm>
            <a:off x="9572776" y="6543161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22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Enumaration</a:t>
            </a:r>
            <a:r>
              <a:rPr lang="tr-TR" dirty="0"/>
              <a:t> kavramı</a:t>
            </a:r>
            <a:r>
              <a:rPr lang="en-US" dirty="0"/>
              <a:t> </a:t>
            </a:r>
            <a:r>
              <a:rPr lang="en-US" dirty="0" err="1"/>
              <a:t>nedir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2431776"/>
            <a:ext cx="6977675" cy="3901911"/>
          </a:xfrm>
        </p:spPr>
        <p:txBody>
          <a:bodyPr>
            <a:normAutofit/>
          </a:bodyPr>
          <a:lstStyle/>
          <a:p>
            <a:pPr algn="just"/>
            <a:r>
              <a:rPr lang="tr-TR" dirty="0" err="1"/>
              <a:t>Enumeration</a:t>
            </a:r>
            <a:r>
              <a:rPr lang="tr-TR" dirty="0"/>
              <a:t> kelimesi anlam olarak «numaralandırma» demektir.</a:t>
            </a:r>
          </a:p>
          <a:p>
            <a:pPr algn="just"/>
            <a:r>
              <a:rPr lang="tr-TR" dirty="0"/>
              <a:t>Önceden tanımlanmış sabit değerleri ifade ederler.</a:t>
            </a:r>
          </a:p>
          <a:p>
            <a:pPr algn="just"/>
            <a:r>
              <a:rPr lang="tr-TR" dirty="0" err="1"/>
              <a:t>Enum</a:t>
            </a:r>
            <a:r>
              <a:rPr lang="tr-TR" dirty="0"/>
              <a:t> özelliği Java’ya 1.5 sürümünde kazandırılmıştır.</a:t>
            </a:r>
          </a:p>
          <a:p>
            <a:pPr algn="just"/>
            <a:r>
              <a:rPr lang="tr-TR" dirty="0"/>
              <a:t>Bizim kullanım amacımız çoğunlukla kod okunabilirliğini arttırmak ve veri kaybını önlemektir.</a:t>
            </a:r>
          </a:p>
          <a:p>
            <a:pPr algn="just"/>
            <a:r>
              <a:rPr lang="tr-TR" dirty="0"/>
              <a:t>New operatörü ile türetilemezler.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FD4960-328D-4932-860A-89218F008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645" y="2088037"/>
            <a:ext cx="3901911" cy="390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15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Java’da </a:t>
            </a:r>
            <a:r>
              <a:rPr lang="tr-TR" dirty="0" err="1"/>
              <a:t>Enum</a:t>
            </a:r>
            <a:r>
              <a:rPr lang="tr-TR" dirty="0"/>
              <a:t> Kavramı…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697" y="2415419"/>
            <a:ext cx="10408642" cy="4589387"/>
          </a:xfrm>
        </p:spPr>
        <p:txBody>
          <a:bodyPr>
            <a:normAutofit/>
          </a:bodyPr>
          <a:lstStyle/>
          <a:p>
            <a:pPr algn="just"/>
            <a:r>
              <a:rPr lang="tr-TR" dirty="0" err="1"/>
              <a:t>Enum</a:t>
            </a:r>
            <a:r>
              <a:rPr lang="tr-TR" dirty="0"/>
              <a:t> özelliği Java’ya 1.5 sürümünde kazandırılmıştır.</a:t>
            </a:r>
          </a:p>
          <a:p>
            <a:pPr algn="just"/>
            <a:r>
              <a:rPr lang="tr-TR" dirty="0"/>
              <a:t>Bizim kullanım amacımız çoğunlukla kod okunabilirliğini arttırmak ve veri kaybını önlemektir.</a:t>
            </a:r>
          </a:p>
          <a:p>
            <a:pPr algn="just"/>
            <a:r>
              <a:rPr lang="tr-TR" dirty="0"/>
              <a:t>Kendi yapıcı metotları vardır.</a:t>
            </a:r>
          </a:p>
          <a:p>
            <a:pPr algn="just"/>
            <a:r>
              <a:rPr lang="tr-TR" dirty="0"/>
              <a:t>Kullanım şekilleri sınıflara benzer.</a:t>
            </a:r>
          </a:p>
          <a:p>
            <a:pPr algn="just"/>
            <a:r>
              <a:rPr lang="tr-TR" dirty="0" err="1"/>
              <a:t>Enum’un</a:t>
            </a:r>
            <a:r>
              <a:rPr lang="tr-TR" dirty="0"/>
              <a:t> yapıcısı ya </a:t>
            </a:r>
            <a:r>
              <a:rPr lang="tr-TR" dirty="0" err="1"/>
              <a:t>Private</a:t>
            </a:r>
            <a:r>
              <a:rPr lang="tr-TR" dirty="0"/>
              <a:t> ya da </a:t>
            </a:r>
            <a:r>
              <a:rPr lang="tr-TR" dirty="0" err="1"/>
              <a:t>Package</a:t>
            </a:r>
            <a:r>
              <a:rPr lang="tr-TR" dirty="0"/>
              <a:t>(varsayılan) olmak zorundadır.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8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Nasıl </a:t>
            </a:r>
            <a:r>
              <a:rPr lang="tr-TR" dirty="0" err="1"/>
              <a:t>Enum</a:t>
            </a:r>
            <a:r>
              <a:rPr lang="tr-TR" dirty="0"/>
              <a:t> Oluşturabilirim? (1.Yöntem)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34D907B6-ADC9-4CB1-BEF7-97C10D841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773" y="1737219"/>
            <a:ext cx="5902453" cy="455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3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914" y="624110"/>
            <a:ext cx="9457698" cy="1280890"/>
          </a:xfrm>
        </p:spPr>
        <p:txBody>
          <a:bodyPr>
            <a:normAutofit/>
          </a:bodyPr>
          <a:lstStyle/>
          <a:p>
            <a:r>
              <a:rPr lang="tr-TR" sz="3200" dirty="0"/>
              <a:t>Nasıl </a:t>
            </a:r>
            <a:r>
              <a:rPr lang="tr-TR" sz="3200" dirty="0" err="1"/>
              <a:t>Enum</a:t>
            </a:r>
            <a:r>
              <a:rPr lang="tr-TR" sz="3200" dirty="0"/>
              <a:t> Oluşturabilirim? (1.Yöntem Devamı)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74B8A9A9-FE18-47AA-A7D9-028AA63FC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090" y="1469010"/>
            <a:ext cx="7319820" cy="504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46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Nasıl </a:t>
            </a:r>
            <a:r>
              <a:rPr lang="tr-TR" dirty="0" err="1"/>
              <a:t>Enum</a:t>
            </a:r>
            <a:r>
              <a:rPr lang="tr-TR" dirty="0"/>
              <a:t> Oluşturabilirim? (2.Yöntem)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AA249D22-8ECF-4585-A79B-C44A0ADA5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752" y="2244365"/>
            <a:ext cx="7508496" cy="207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4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Enum</a:t>
            </a:r>
            <a:r>
              <a:rPr lang="tr-TR" dirty="0"/>
              <a:t> Örneği - 1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11AB242-D02B-4693-AD0C-3D5678327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79" y="1575471"/>
            <a:ext cx="9962879" cy="487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51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Enum</a:t>
            </a:r>
            <a:r>
              <a:rPr lang="tr-TR" dirty="0"/>
              <a:t> Örneği - 1 (Devamı)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81639E0D-2B66-47BE-9F14-F52F045FC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56" y="1999581"/>
            <a:ext cx="9402487" cy="114316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D25EDAC9-237E-4417-8E16-12386FE20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756" y="4378704"/>
            <a:ext cx="9335803" cy="1362265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DDECF9C7-008E-43BB-A07E-B4D0B0DDCFF6}"/>
              </a:ext>
            </a:extLst>
          </p:cNvPr>
          <p:cNvSpPr txBox="1"/>
          <p:nvPr/>
        </p:nvSpPr>
        <p:spPr>
          <a:xfrm>
            <a:off x="5431865" y="3530594"/>
            <a:ext cx="323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ÇIKTI:</a:t>
            </a:r>
          </a:p>
        </p:txBody>
      </p:sp>
    </p:spTree>
    <p:extLst>
      <p:ext uri="{BB962C8B-B14F-4D97-AF65-F5344CB8AC3E}">
        <p14:creationId xmlns:p14="http://schemas.microsoft.com/office/powerpoint/2010/main" val="3150035731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209</TotalTime>
  <Words>450</Words>
  <Application>Microsoft Office PowerPoint</Application>
  <PresentationFormat>Geniş ekran</PresentationFormat>
  <Paragraphs>75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Duman</vt:lpstr>
      <vt:lpstr>Java’da Enum (Enumeration) Kavramı</vt:lpstr>
      <vt:lpstr>İçindekiler</vt:lpstr>
      <vt:lpstr>Enumaration kavramı nedir? </vt:lpstr>
      <vt:lpstr>Java’da Enum Kavramı…</vt:lpstr>
      <vt:lpstr>Nasıl Enum Oluşturabilirim? (1.Yöntem)</vt:lpstr>
      <vt:lpstr>Nasıl Enum Oluşturabilirim? (1.Yöntem Devamı)</vt:lpstr>
      <vt:lpstr>Nasıl Enum Oluşturabilirim? (2.Yöntem)</vt:lpstr>
      <vt:lpstr>Enum Örneği - 1 </vt:lpstr>
      <vt:lpstr>Enum Örneği - 1 (Devamı)</vt:lpstr>
      <vt:lpstr>Enum Örneği - 2 </vt:lpstr>
      <vt:lpstr>Enum Örneği – 2 (devamı) </vt:lpstr>
      <vt:lpstr>Pratikleştirme Örnekleri</vt:lpstr>
      <vt:lpstr>Sonuç</vt:lpstr>
      <vt:lpstr>Kaynaklar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Soyutlama Nedir?</dc:title>
  <dc:creator>İsmail KIRBAŞ</dc:creator>
  <cp:lastModifiedBy>Hilal Dilara</cp:lastModifiedBy>
  <cp:revision>41</cp:revision>
  <dcterms:created xsi:type="dcterms:W3CDTF">2020-04-15T07:57:29Z</dcterms:created>
  <dcterms:modified xsi:type="dcterms:W3CDTF">2021-06-16T11:39:30Z</dcterms:modified>
</cp:coreProperties>
</file>