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1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2" r:id="rId14"/>
    <p:sldId id="259" r:id="rId15"/>
    <p:sldId id="273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://www.csharpnedir.com/articles/read/?id=84" TargetMode="External"/><Relationship Id="rId7" Type="http://schemas.openxmlformats.org/officeDocument/2006/relationships/hyperlink" Target="https://medium.com/cloud-solutions-international/how-to-group-http-requests-into-a-queue-with-angular-interceptor-9aedd5560697" TargetMode="External"/><Relationship Id="rId2" Type="http://schemas.openxmlformats.org/officeDocument/2006/relationships/hyperlink" Target="https://www.srdrylmz.com/c-queue-sinif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tutorial.org/c-ta-queue-kuyruk-veriyapisi/" TargetMode="External"/><Relationship Id="rId11" Type="http://schemas.openxmlformats.org/officeDocument/2006/relationships/hyperlink" Target="http://youtube.com/bmdersleri" TargetMode="External"/><Relationship Id="rId5" Type="http://schemas.openxmlformats.org/officeDocument/2006/relationships/hyperlink" Target="https://keremozer.com/csharp/csharp-stack---queu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medium.com/@tolgahan.cepel/do%C4%9Frusal-veri-yap%C4%B1lar%C4%B1-4-kuyruk-queue-dcbd07e8ba77" TargetMode="External"/><Relationship Id="rId9" Type="http://schemas.openxmlformats.org/officeDocument/2006/relationships/hyperlink" Target="https://www.youtube.com/channel/UCIdYgV-XFjv9q0IHtzUTtQ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 ‘da Queue (Kuyruk) Kullanımı</a:t>
            </a:r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>
                <a:solidFill>
                  <a:schemeClr val="tx1"/>
                </a:solidFill>
              </a:rPr>
              <a:t>Hazırlayan ve Sunan: </a:t>
            </a:r>
            <a:r>
              <a:rPr lang="tr-TR" b="1">
                <a:solidFill>
                  <a:schemeClr val="tx1"/>
                </a:solidFill>
              </a:rPr>
              <a:t>Serkan ÇİÇEK  2011404090</a:t>
            </a:r>
          </a:p>
          <a:p>
            <a:r>
              <a:rPr lang="tr-TR">
                <a:solidFill>
                  <a:schemeClr val="tx1"/>
                </a:solidFill>
              </a:rPr>
              <a:t>Tarih                            : 09/06/2021</a:t>
            </a:r>
          </a:p>
          <a:p>
            <a:r>
              <a:rPr lang="tr-TR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>
                <a:solidFill>
                  <a:schemeClr val="tx1"/>
                </a:solidFill>
              </a:rPr>
              <a:t>Ders Yürütücüsü        : Doç. Dr. İsmail KIRBAŞ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AD61A9F-7806-4CED-9D37-C7E9B372A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133" y="4189726"/>
            <a:ext cx="2601735" cy="26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/>
              <a:t>Peek</a:t>
            </a:r>
            <a:r>
              <a:rPr lang="tr-TR"/>
              <a:t>() Metodu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663BD816-364B-45C8-8F3C-ED601C84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2" y="1346929"/>
            <a:ext cx="9976823" cy="1488551"/>
          </a:xfrm>
        </p:spPr>
        <p:txBody>
          <a:bodyPr>
            <a:normAutofit/>
          </a:bodyPr>
          <a:lstStyle/>
          <a:p>
            <a:pPr algn="just"/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Peek() </a:t>
            </a:r>
            <a:r>
              <a:rPr lang="en-US" err="1"/>
              <a:t>Metodu</a:t>
            </a:r>
            <a:r>
              <a:rPr lang="tr-TR"/>
              <a:t>, k</a:t>
            </a:r>
            <a:r>
              <a:rPr lang="en-US"/>
              <a:t>uyruğun </a:t>
            </a:r>
            <a:r>
              <a:rPr lang="en-US" err="1"/>
              <a:t>başındaki</a:t>
            </a:r>
            <a:r>
              <a:rPr lang="en-US"/>
              <a:t> </a:t>
            </a:r>
            <a:r>
              <a:rPr lang="en-US" err="1"/>
              <a:t>öğeyi</a:t>
            </a:r>
            <a:r>
              <a:rPr lang="en-US"/>
              <a:t> döndürme</a:t>
            </a:r>
            <a:r>
              <a:rPr lang="tr-TR"/>
              <a:t>k için kullanılır</a:t>
            </a:r>
            <a:r>
              <a:rPr lang="en-US"/>
              <a:t>,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Dequeue() </a:t>
            </a:r>
            <a:r>
              <a:rPr lang="en-US" err="1"/>
              <a:t>metodunda</a:t>
            </a:r>
            <a:r>
              <a:rPr lang="tr-TR"/>
              <a:t>n</a:t>
            </a:r>
            <a:r>
              <a:rPr lang="en-US"/>
              <a:t> </a:t>
            </a:r>
            <a:r>
              <a:rPr lang="en-US" err="1"/>
              <a:t>farklı</a:t>
            </a:r>
            <a:r>
              <a:rPr lang="en-US"/>
              <a:t> </a:t>
            </a:r>
            <a:r>
              <a:rPr lang="en-US" sz="1900" err="1"/>
              <a:t>olarak</a:t>
            </a:r>
            <a:r>
              <a:rPr lang="en-US"/>
              <a:t> </a:t>
            </a:r>
            <a:r>
              <a:rPr lang="en-US" err="1"/>
              <a:t>öğeyi</a:t>
            </a:r>
            <a:r>
              <a:rPr lang="en-US"/>
              <a:t> </a:t>
            </a:r>
            <a:r>
              <a:rPr lang="en-US" err="1"/>
              <a:t>kuyruktan</a:t>
            </a:r>
            <a:r>
              <a:rPr lang="en-US"/>
              <a:t> çıkarma</a:t>
            </a:r>
            <a:r>
              <a:rPr lang="tr-TR"/>
              <a:t> ya da silme yapmaz. </a:t>
            </a:r>
          </a:p>
          <a:p>
            <a:pPr algn="just"/>
            <a:endParaRPr lang="tr-TR"/>
          </a:p>
          <a:p>
            <a:pPr algn="just"/>
            <a:r>
              <a:rPr lang="tr-TR"/>
              <a:t>Örnek Kod</a:t>
            </a:r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62BB40D-F48D-4B3A-BB55-15E6B6B2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12" y="3130410"/>
            <a:ext cx="9168660" cy="2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/>
              <a:t>Contains</a:t>
            </a:r>
            <a:r>
              <a:rPr lang="tr-TR"/>
              <a:t>(</a:t>
            </a:r>
            <a:r>
              <a:rPr lang="tr-TR" err="1"/>
              <a:t>Aranan_Öğe</a:t>
            </a:r>
            <a:r>
              <a:rPr lang="tr-TR"/>
              <a:t>) Metodu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04F9722D-C322-4C90-86F6-13E0A2A6A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2" y="1346929"/>
            <a:ext cx="9976823" cy="1488551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Kuyruk</a:t>
            </a:r>
            <a:r>
              <a:rPr lang="en-US"/>
              <a:t> </a:t>
            </a:r>
            <a:r>
              <a:rPr lang="en-US" err="1"/>
              <a:t>içerisinde</a:t>
            </a:r>
            <a:r>
              <a:rPr lang="en-US"/>
              <a:t> </a:t>
            </a:r>
            <a:r>
              <a:rPr lang="en-US" err="1"/>
              <a:t>parametre</a:t>
            </a:r>
            <a:r>
              <a:rPr lang="en-US"/>
              <a:t> </a:t>
            </a:r>
            <a:r>
              <a:rPr lang="en-US" err="1"/>
              <a:t>olarak</a:t>
            </a:r>
            <a:r>
              <a:rPr lang="en-US"/>
              <a:t> </a:t>
            </a:r>
            <a:r>
              <a:rPr lang="en-US" err="1"/>
              <a:t>girilen</a:t>
            </a:r>
            <a:r>
              <a:rPr lang="en-US"/>
              <a:t> </a:t>
            </a:r>
            <a:r>
              <a:rPr lang="en-US" err="1"/>
              <a:t>öğeyi</a:t>
            </a:r>
            <a:r>
              <a:rPr lang="en-US"/>
              <a:t> arar. </a:t>
            </a:r>
            <a:r>
              <a:rPr lang="en-US" err="1"/>
              <a:t>Öğe</a:t>
            </a:r>
            <a:r>
              <a:rPr lang="en-US"/>
              <a:t> </a:t>
            </a:r>
            <a:r>
              <a:rPr lang="en-US" err="1"/>
              <a:t>bulunursa</a:t>
            </a:r>
            <a:r>
              <a:rPr lang="en-US"/>
              <a:t> TRUE, bul</a:t>
            </a:r>
            <a:r>
              <a:rPr lang="tr-TR"/>
              <a:t>u</a:t>
            </a:r>
            <a:r>
              <a:rPr lang="en-US"/>
              <a:t>namazsa FALSE </a:t>
            </a:r>
            <a:r>
              <a:rPr lang="en-US" err="1"/>
              <a:t>döndürür</a:t>
            </a:r>
            <a:r>
              <a:rPr lang="en-US"/>
              <a:t>.</a:t>
            </a:r>
            <a:endParaRPr lang="tr-TR"/>
          </a:p>
          <a:p>
            <a:pPr marL="0" indent="0" algn="just">
              <a:buNone/>
            </a:pPr>
            <a:endParaRPr lang="tr-TR"/>
          </a:p>
          <a:p>
            <a:pPr algn="just"/>
            <a:r>
              <a:rPr lang="tr-TR"/>
              <a:t>Örnek Kod</a:t>
            </a:r>
          </a:p>
          <a:p>
            <a:pPr algn="just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1BD7856-7E0B-459B-8EF3-FA0DF04F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82" y="3235350"/>
            <a:ext cx="7405200" cy="19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/>
              <a:t>ToArray</a:t>
            </a:r>
            <a:r>
              <a:rPr lang="tr-TR"/>
              <a:t>() Metodu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702" y="1493735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Kuyrukta</a:t>
            </a:r>
            <a:r>
              <a:rPr lang="en-US"/>
              <a:t> </a:t>
            </a:r>
            <a:r>
              <a:rPr lang="en-US" err="1"/>
              <a:t>yer</a:t>
            </a:r>
            <a:r>
              <a:rPr lang="en-US"/>
              <a:t> </a:t>
            </a:r>
            <a:r>
              <a:rPr lang="en-US" err="1"/>
              <a:t>alan</a:t>
            </a:r>
            <a:r>
              <a:rPr lang="en-US"/>
              <a:t> </a:t>
            </a:r>
            <a:r>
              <a:rPr lang="en-US" err="1"/>
              <a:t>elemanların</a:t>
            </a:r>
            <a:r>
              <a:rPr lang="en-US"/>
              <a:t> </a:t>
            </a:r>
            <a:r>
              <a:rPr lang="en-US" err="1"/>
              <a:t>kopyasını</a:t>
            </a:r>
            <a:r>
              <a:rPr lang="en-US"/>
              <a:t> </a:t>
            </a:r>
            <a:r>
              <a:rPr lang="en-US" err="1"/>
              <a:t>içeren</a:t>
            </a:r>
            <a:r>
              <a:rPr lang="en-US"/>
              <a:t> </a:t>
            </a:r>
            <a:r>
              <a:rPr lang="en-US" err="1"/>
              <a:t>bir</a:t>
            </a:r>
            <a:r>
              <a:rPr lang="en-US"/>
              <a:t> dizi </a:t>
            </a:r>
            <a:r>
              <a:rPr lang="en-US" err="1"/>
              <a:t>döndürür</a:t>
            </a:r>
            <a:r>
              <a:rPr lang="en-US"/>
              <a:t>. </a:t>
            </a:r>
            <a:endParaRPr lang="tr-TR"/>
          </a:p>
          <a:p>
            <a:pPr algn="just"/>
            <a:endParaRPr lang="tr-TR"/>
          </a:p>
          <a:p>
            <a:pPr algn="just"/>
            <a:endParaRPr lang="tr-TR"/>
          </a:p>
          <a:p>
            <a:pPr algn="just"/>
            <a:r>
              <a:rPr lang="tr-TR"/>
              <a:t>Örnek kod </a:t>
            </a:r>
          </a:p>
          <a:p>
            <a:pPr algn="just"/>
            <a:endParaRPr lang="tr-TR"/>
          </a:p>
          <a:p>
            <a:pPr algn="just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6CE2C-EA03-4BA4-9D63-A474B87C99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49" y="3429000"/>
            <a:ext cx="7405200" cy="2363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Count</a:t>
            </a:r>
            <a:r>
              <a:rPr lang="tr-TR"/>
              <a:t> Özelliği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082" y="1540190"/>
            <a:ext cx="8915400" cy="3777622"/>
          </a:xfrm>
        </p:spPr>
        <p:txBody>
          <a:bodyPr/>
          <a:lstStyle/>
          <a:p>
            <a:r>
              <a:rPr lang="en-US" err="1"/>
              <a:t>Kuyruk</a:t>
            </a:r>
            <a:r>
              <a:rPr lang="en-US"/>
              <a:t> </a:t>
            </a:r>
            <a:r>
              <a:rPr lang="en-US" err="1"/>
              <a:t>içerisinde</a:t>
            </a:r>
            <a:r>
              <a:rPr lang="en-US"/>
              <a:t> </a:t>
            </a:r>
            <a:r>
              <a:rPr lang="en-US" err="1"/>
              <a:t>yer</a:t>
            </a:r>
            <a:r>
              <a:rPr lang="en-US"/>
              <a:t> </a:t>
            </a:r>
            <a:r>
              <a:rPr lang="en-US" err="1"/>
              <a:t>alan</a:t>
            </a:r>
            <a:r>
              <a:rPr lang="en-US"/>
              <a:t> </a:t>
            </a:r>
            <a:r>
              <a:rPr lang="en-US" err="1"/>
              <a:t>elemanların</a:t>
            </a:r>
            <a:r>
              <a:rPr lang="en-US"/>
              <a:t> </a:t>
            </a:r>
            <a:r>
              <a:rPr lang="en-US" err="1"/>
              <a:t>sayısını</a:t>
            </a:r>
            <a:r>
              <a:rPr lang="en-US"/>
              <a:t> </a:t>
            </a:r>
            <a:r>
              <a:rPr lang="en-US" err="1"/>
              <a:t>döndürmektedir</a:t>
            </a:r>
            <a:r>
              <a:rPr lang="en-US"/>
              <a:t>.</a:t>
            </a:r>
            <a:endParaRPr lang="tr-TR"/>
          </a:p>
          <a:p>
            <a:pPr marL="0" indent="0">
              <a:buNone/>
            </a:pPr>
            <a:endParaRPr lang="tr-TR"/>
          </a:p>
          <a:p>
            <a:endParaRPr lang="tr-TR"/>
          </a:p>
          <a:p>
            <a:r>
              <a:rPr lang="tr-TR"/>
              <a:t>Örnek Kod </a:t>
            </a:r>
          </a:p>
          <a:p>
            <a:endParaRPr lang="tr-TR"/>
          </a:p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1ECD2EF-88A9-4F8A-A64F-BF07E87FC9A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575562"/>
            <a:ext cx="7405200" cy="2088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3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Clear</a:t>
            </a:r>
            <a:r>
              <a:rPr lang="tr-TR"/>
              <a:t>() Metodu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83" y="1540189"/>
            <a:ext cx="8915400" cy="3777622"/>
          </a:xfrm>
        </p:spPr>
        <p:txBody>
          <a:bodyPr/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US"/>
              <a:t> </a:t>
            </a:r>
            <a:r>
              <a:rPr lang="en-US" err="1"/>
              <a:t>Metodu</a:t>
            </a:r>
            <a:r>
              <a:rPr lang="en-US"/>
              <a:t>; </a:t>
            </a:r>
            <a:r>
              <a:rPr lang="en-US" err="1"/>
              <a:t>Kuyruğu</a:t>
            </a:r>
            <a:r>
              <a:rPr lang="en-US"/>
              <a:t> temizlemek</a:t>
            </a:r>
            <a:r>
              <a:rPr lang="tr-TR"/>
              <a:t> için kullanılır.</a:t>
            </a:r>
          </a:p>
          <a:p>
            <a:endParaRPr lang="tr-TR"/>
          </a:p>
          <a:p>
            <a:endParaRPr lang="tr-TR"/>
          </a:p>
          <a:p>
            <a:r>
              <a:rPr lang="tr-TR"/>
              <a:t>Örnek Kod </a:t>
            </a:r>
          </a:p>
          <a:p>
            <a:endParaRPr lang="tr-TR"/>
          </a:p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FF6BC8-DB0E-4F1E-B693-D300454533A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71" y="3531979"/>
            <a:ext cx="7404409" cy="2233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Sonuç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429" y="1692957"/>
            <a:ext cx="9408183" cy="4183735"/>
          </a:xfrm>
        </p:spPr>
        <p:txBody>
          <a:bodyPr/>
          <a:lstStyle/>
          <a:p>
            <a:r>
              <a:rPr lang="tr-TR"/>
              <a:t>Queue (Kuyruk) bir </a:t>
            </a:r>
            <a:r>
              <a:rPr lang="tr-TR" b="1"/>
              <a:t>FIFO (</a:t>
            </a:r>
            <a:r>
              <a:rPr lang="tr-TR" b="1" err="1"/>
              <a:t>first</a:t>
            </a:r>
            <a:r>
              <a:rPr lang="tr-TR" b="1"/>
              <a:t>-in-</a:t>
            </a:r>
            <a:r>
              <a:rPr lang="tr-TR" b="1" err="1"/>
              <a:t>first</a:t>
            </a:r>
            <a:r>
              <a:rPr lang="tr-TR" b="1"/>
              <a:t>-</a:t>
            </a:r>
            <a:r>
              <a:rPr lang="tr-TR" b="1" err="1"/>
              <a:t>out</a:t>
            </a:r>
            <a:r>
              <a:rPr lang="tr-TR"/>
              <a:t>, ilk giren ilk çıkar) yapısıdır.</a:t>
            </a:r>
          </a:p>
          <a:p>
            <a:r>
              <a:rPr lang="tr-TR"/>
              <a:t>Queue (kuyruk) yapısının sonuna  eleman eklemek için </a:t>
            </a:r>
            <a:r>
              <a:rPr lang="tr-T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lang="tr-TR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/>
              <a:t>Kuyruğun başındaki elemanı çıkarmak için </a:t>
            </a:r>
            <a:r>
              <a:rPr lang="tr-T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lang="tr-TR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/>
              <a:t>Kuyruğun başındaki elemanı döndürmek için </a:t>
            </a:r>
            <a:r>
              <a:rPr lang="tr-T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lang="tr-TR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/>
              <a:t>Kuyruğun içerisinde arama yapmak için </a:t>
            </a:r>
            <a:r>
              <a:rPr lang="tr-T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(Aranan Öğe),</a:t>
            </a:r>
            <a:endParaRPr lang="tr-TR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/>
              <a:t>Kuyruktaki elemanların kopyasını içeren bir dizi döndürmek için </a:t>
            </a:r>
            <a:r>
              <a:rPr lang="tr-T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 b="1"/>
              <a:t>,</a:t>
            </a:r>
          </a:p>
          <a:p>
            <a:r>
              <a:rPr lang="tr-TR"/>
              <a:t>Kuyruğu temizlemek için </a:t>
            </a:r>
            <a:r>
              <a:rPr lang="tr-T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/>
              <a:t>yöntemleri kullanılır.</a:t>
            </a:r>
          </a:p>
          <a:p>
            <a:r>
              <a:rPr lang="tr-TR"/>
              <a:t>Kuyruk içerisinde yer alan elemanların sayısını öğrenmek için ise </a:t>
            </a:r>
            <a:r>
              <a:rPr lang="tr-T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tr-TR"/>
              <a:t> özelliği kullanılır.</a:t>
            </a:r>
          </a:p>
          <a:p>
            <a:endParaRPr lang="tr-TR"/>
          </a:p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60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  <a:br>
              <a:rPr lang="tr-TR"/>
            </a:b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647" y="1309497"/>
            <a:ext cx="8915400" cy="37776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tr-TR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https://www.srdrylmz.com/c-queue-sinifi/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http://www.csharpnedir.com/articles/read/?id=84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https://medium.com/@tolgahan.cepel/do%C4%9Frusal-veri-yap%C4%B1lar%C4%B1-4-kuyruk-queue-dcbd07e8ba77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https://keremozer.com/csharp/csharp-stack---queue.html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https://ittutorial.org/c-ta-queue-kuyruk-veriyapisi/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https://medium.com/cloud-solutions-international/how-to-group-http-requests-into-a-queue-with-angular-interceptor-9aedd5560697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/>
          </a:p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9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lt Başlık 2">
            <a:extLst>
              <a:ext uri="{FF2B5EF4-FFF2-40B4-BE49-F238E27FC236}">
                <a16:creationId xmlns:a16="http://schemas.microsoft.com/office/drawing/2014/main" id="{09B3E1B5-7DFA-4541-ABF8-43C6A8DF73E5}"/>
              </a:ext>
            </a:extLst>
          </p:cNvPr>
          <p:cNvSpPr txBox="1">
            <a:spLocks/>
          </p:cNvSpPr>
          <p:nvPr/>
        </p:nvSpPr>
        <p:spPr>
          <a:xfrm>
            <a:off x="6304719" y="4648304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>
                <a:solidFill>
                  <a:schemeClr val="tx1"/>
                </a:solidFill>
              </a:rPr>
              <a:t>Hazırlayan ve Sunan: </a:t>
            </a:r>
            <a:r>
              <a:rPr lang="tr-TR" b="1">
                <a:solidFill>
                  <a:schemeClr val="tx1"/>
                </a:solidFill>
              </a:rPr>
              <a:t>Serkan ÇİÇEK  2011404090</a:t>
            </a:r>
          </a:p>
          <a:p>
            <a:r>
              <a:rPr lang="tr-TR">
                <a:solidFill>
                  <a:schemeClr val="tx1"/>
                </a:solidFill>
              </a:rPr>
              <a:t>Tarih                            : 09/06/2021</a:t>
            </a:r>
          </a:p>
          <a:p>
            <a:r>
              <a:rPr lang="tr-TR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>
                <a:solidFill>
                  <a:schemeClr val="tx1"/>
                </a:solidFill>
              </a:rPr>
              <a:t>Ders Yürütücüsü        : Doç. Dr. İsmail KIRBAŞ 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İçindekiler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927" y="1449660"/>
            <a:ext cx="9887685" cy="4738562"/>
          </a:xfrm>
        </p:spPr>
        <p:txBody>
          <a:bodyPr>
            <a:normAutofit fontScale="92500" lnSpcReduction="20000"/>
          </a:bodyPr>
          <a:lstStyle/>
          <a:p>
            <a:r>
              <a:rPr lang="tr-TR"/>
              <a:t>Queue (Kuyruk) Sınıfının Temel Yapısı</a:t>
            </a:r>
          </a:p>
          <a:p>
            <a:r>
              <a:rPr lang="tr-TR"/>
              <a:t>Metot ve Özellikleri</a:t>
            </a:r>
          </a:p>
          <a:p>
            <a:r>
              <a:rPr lang="tr-TR"/>
              <a:t>1 - Nesne Oluşturma</a:t>
            </a:r>
          </a:p>
          <a:p>
            <a:r>
              <a:rPr lang="tr-TR"/>
              <a:t>2 - </a:t>
            </a:r>
            <a:r>
              <a:rPr lang="tr-TR" sz="1900">
                <a:latin typeface="Courier New" panose="02070309020205020404" pitchFamily="49" charset="0"/>
                <a:cs typeface="Courier New" panose="02070309020205020404" pitchFamily="49" charset="0"/>
              </a:rPr>
              <a:t>Enqueue( ) </a:t>
            </a:r>
            <a:r>
              <a:rPr lang="tr-TR"/>
              <a:t>Metodu</a:t>
            </a:r>
          </a:p>
          <a:p>
            <a:r>
              <a:rPr lang="tr-TR"/>
              <a:t>3 - </a:t>
            </a:r>
            <a:r>
              <a:rPr lang="tr-TR" sz="1900">
                <a:latin typeface="Courier New" panose="02070309020205020404" pitchFamily="49" charset="0"/>
                <a:cs typeface="Courier New" panose="02070309020205020404" pitchFamily="49" charset="0"/>
              </a:rPr>
              <a:t>Dequeue( ) </a:t>
            </a:r>
            <a:r>
              <a:rPr lang="tr-TR"/>
              <a:t>Metodu</a:t>
            </a:r>
          </a:p>
          <a:p>
            <a:r>
              <a:rPr lang="tr-TR"/>
              <a:t>4 - </a:t>
            </a:r>
            <a:r>
              <a:rPr lang="tr-TR" sz="1900">
                <a:latin typeface="Courier New" panose="02070309020205020404" pitchFamily="49" charset="0"/>
                <a:cs typeface="Courier New" panose="02070309020205020404" pitchFamily="49" charset="0"/>
              </a:rPr>
              <a:t>Peek( ) </a:t>
            </a:r>
            <a:r>
              <a:rPr lang="tr-TR"/>
              <a:t>Metodu</a:t>
            </a:r>
          </a:p>
          <a:p>
            <a:r>
              <a:rPr lang="tr-TR"/>
              <a:t>5 - </a:t>
            </a:r>
            <a:r>
              <a:rPr lang="tr-TR" sz="1900">
                <a:latin typeface="Courier New" panose="02070309020205020404" pitchFamily="49" charset="0"/>
                <a:cs typeface="Courier New" panose="02070309020205020404" pitchFamily="49" charset="0"/>
              </a:rPr>
              <a:t>Contains(</a:t>
            </a:r>
            <a:r>
              <a:rPr lang="tr-TR" sz="1900" err="1">
                <a:latin typeface="Courier New" panose="02070309020205020404" pitchFamily="49" charset="0"/>
                <a:cs typeface="Courier New" panose="02070309020205020404" pitchFamily="49" charset="0"/>
              </a:rPr>
              <a:t>Aranan_Öğe</a:t>
            </a:r>
            <a:r>
              <a:rPr lang="tr-TR" sz="19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/>
              <a:t>Metodu</a:t>
            </a:r>
          </a:p>
          <a:p>
            <a:r>
              <a:rPr lang="tr-TR"/>
              <a:t>6 - </a:t>
            </a:r>
            <a:r>
              <a:rPr lang="tr-TR" sz="1900">
                <a:latin typeface="Courier New" panose="02070309020205020404" pitchFamily="49" charset="0"/>
                <a:cs typeface="Courier New" panose="02070309020205020404" pitchFamily="49" charset="0"/>
              </a:rPr>
              <a:t>ToArray( ) </a:t>
            </a:r>
            <a:r>
              <a:rPr lang="tr-TR"/>
              <a:t>Metodu</a:t>
            </a:r>
          </a:p>
          <a:p>
            <a:r>
              <a:rPr lang="tr-TR"/>
              <a:t>7 - </a:t>
            </a:r>
            <a:r>
              <a:rPr lang="tr-TR" sz="1900">
                <a:latin typeface="Courier New" panose="02070309020205020404" pitchFamily="49" charset="0"/>
                <a:cs typeface="Courier New" panose="02070309020205020404" pitchFamily="49" charset="0"/>
              </a:rPr>
              <a:t>Clear( ) </a:t>
            </a:r>
            <a:r>
              <a:rPr lang="tr-TR"/>
              <a:t>Metodu</a:t>
            </a:r>
          </a:p>
          <a:p>
            <a:r>
              <a:rPr lang="tr-TR"/>
              <a:t>8 - </a:t>
            </a:r>
            <a:r>
              <a:rPr lang="tr-TR" sz="190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/>
              <a:t>Özelliği</a:t>
            </a:r>
          </a:p>
          <a:p>
            <a:r>
              <a:rPr lang="tr-TR"/>
              <a:t>Örnek Uygulama</a:t>
            </a:r>
          </a:p>
          <a:p>
            <a:r>
              <a:rPr lang="tr-TR"/>
              <a:t>Sonuç</a:t>
            </a:r>
          </a:p>
          <a:p>
            <a:r>
              <a:rPr lang="tr-TR"/>
              <a:t>Kaynaklar</a:t>
            </a:r>
          </a:p>
          <a:p>
            <a:endParaRPr lang="tr-TR"/>
          </a:p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Queue (Kuyruk) Sınıfının Temel Yapısı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Bilginin</a:t>
            </a:r>
            <a:r>
              <a:rPr lang="en-US"/>
              <a:t> </a:t>
            </a:r>
            <a:r>
              <a:rPr lang="en-US" err="1"/>
              <a:t>geliş</a:t>
            </a:r>
            <a:r>
              <a:rPr lang="en-US"/>
              <a:t> </a:t>
            </a:r>
            <a:r>
              <a:rPr lang="en-US" err="1"/>
              <a:t>sırasına</a:t>
            </a:r>
            <a:r>
              <a:rPr lang="en-US"/>
              <a:t> </a:t>
            </a:r>
            <a:r>
              <a:rPr lang="en-US" err="1"/>
              <a:t>göre</a:t>
            </a:r>
            <a:r>
              <a:rPr lang="en-US"/>
              <a:t>, ilk </a:t>
            </a:r>
            <a:r>
              <a:rPr lang="en-US" err="1"/>
              <a:t>önce</a:t>
            </a:r>
            <a:r>
              <a:rPr lang="en-US"/>
              <a:t> </a:t>
            </a:r>
            <a:r>
              <a:rPr lang="en-US" err="1"/>
              <a:t>gelen</a:t>
            </a:r>
            <a:r>
              <a:rPr lang="tr-TR"/>
              <a:t> </a:t>
            </a:r>
            <a:r>
              <a:rPr lang="en-US" err="1"/>
              <a:t>elemana</a:t>
            </a:r>
            <a:r>
              <a:rPr lang="en-US"/>
              <a:t> ilk </a:t>
            </a:r>
            <a:r>
              <a:rPr lang="en-US" err="1"/>
              <a:t>erişilen</a:t>
            </a:r>
            <a:r>
              <a:rPr lang="en-US"/>
              <a:t> </a:t>
            </a:r>
            <a:r>
              <a:rPr lang="en-US" err="1"/>
              <a:t>liste</a:t>
            </a:r>
            <a:r>
              <a:rPr lang="en-US"/>
              <a:t> </a:t>
            </a:r>
            <a:r>
              <a:rPr lang="en-US" err="1"/>
              <a:t>yapısına</a:t>
            </a:r>
            <a:r>
              <a:rPr lang="en-US"/>
              <a:t> </a:t>
            </a:r>
            <a:r>
              <a:rPr lang="en-US" err="1"/>
              <a:t>kuyruk</a:t>
            </a:r>
            <a:r>
              <a:rPr lang="en-US"/>
              <a:t> (queue) denir</a:t>
            </a:r>
            <a:r>
              <a:rPr lang="tr-TR"/>
              <a:t>.</a:t>
            </a:r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906E94D-EDB7-49C1-A7A0-1A368E76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07" y="3257883"/>
            <a:ext cx="6096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Queue (Kuyruk) Sınıfının Temel Yapısı</a:t>
            </a:r>
            <a:br>
              <a:rPr lang="tr-TR"/>
            </a:br>
            <a:r>
              <a:rPr lang="tr-TR"/>
              <a:t>(devam)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/>
              <a:t>Queue (</a:t>
            </a:r>
            <a:r>
              <a:rPr lang="en-US" err="1"/>
              <a:t>kuyruk</a:t>
            </a:r>
            <a:r>
              <a:rPr lang="en-US"/>
              <a:t>) </a:t>
            </a:r>
            <a:r>
              <a:rPr lang="en-US" err="1"/>
              <a:t>veri</a:t>
            </a:r>
            <a:r>
              <a:rPr lang="en-US"/>
              <a:t> </a:t>
            </a:r>
            <a:r>
              <a:rPr lang="en-US" err="1"/>
              <a:t>yapısı</a:t>
            </a:r>
            <a:r>
              <a:rPr lang="en-US"/>
              <a:t> </a:t>
            </a:r>
            <a:r>
              <a:rPr lang="en-US" err="1"/>
              <a:t>adının</a:t>
            </a:r>
            <a:r>
              <a:rPr lang="en-US"/>
              <a:t> </a:t>
            </a:r>
            <a:r>
              <a:rPr lang="en-US" err="1"/>
              <a:t>türkçe</a:t>
            </a:r>
            <a:r>
              <a:rPr lang="en-US"/>
              <a:t> </a:t>
            </a:r>
            <a:r>
              <a:rPr lang="en-US" err="1"/>
              <a:t>anlamından</a:t>
            </a:r>
            <a:r>
              <a:rPr lang="en-US"/>
              <a:t> da </a:t>
            </a:r>
            <a:r>
              <a:rPr lang="en-US" err="1"/>
              <a:t>anlaşılacağı</a:t>
            </a:r>
            <a:r>
              <a:rPr lang="en-US"/>
              <a:t> </a:t>
            </a:r>
            <a:r>
              <a:rPr lang="en-US" err="1"/>
              <a:t>üzere</a:t>
            </a:r>
            <a:r>
              <a:rPr lang="en-US"/>
              <a:t> </a:t>
            </a:r>
            <a:r>
              <a:rPr lang="en-US" err="1"/>
              <a:t>veriler</a:t>
            </a:r>
            <a:r>
              <a:rPr lang="en-US"/>
              <a:t> bur</a:t>
            </a:r>
            <a:r>
              <a:rPr lang="tr-TR"/>
              <a:t>a</a:t>
            </a:r>
            <a:r>
              <a:rPr lang="en-US"/>
              <a:t>da </a:t>
            </a:r>
            <a:r>
              <a:rPr lang="en-US" err="1"/>
              <a:t>kuyruk</a:t>
            </a:r>
            <a:r>
              <a:rPr lang="en-US"/>
              <a:t> </a:t>
            </a:r>
            <a:r>
              <a:rPr lang="en-US" err="1"/>
              <a:t>halinde</a:t>
            </a:r>
            <a:r>
              <a:rPr lang="en-US"/>
              <a:t> </a:t>
            </a:r>
            <a:r>
              <a:rPr lang="en-US" err="1"/>
              <a:t>tutulur.Yani</a:t>
            </a:r>
            <a:r>
              <a:rPr lang="en-US"/>
              <a:t> </a:t>
            </a:r>
            <a:r>
              <a:rPr lang="en-US" err="1"/>
              <a:t>kuyruğa</a:t>
            </a:r>
            <a:r>
              <a:rPr lang="en-US"/>
              <a:t> </a:t>
            </a:r>
            <a:r>
              <a:rPr lang="en-US" err="1"/>
              <a:t>eleman</a:t>
            </a:r>
            <a:r>
              <a:rPr lang="en-US"/>
              <a:t> </a:t>
            </a:r>
            <a:r>
              <a:rPr lang="en-US" err="1"/>
              <a:t>eklenirken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sonuna</a:t>
            </a:r>
            <a:r>
              <a:rPr lang="en-US"/>
              <a:t> eleman </a:t>
            </a:r>
            <a:r>
              <a:rPr lang="en-US" err="1"/>
              <a:t>eklenir</a:t>
            </a:r>
            <a:r>
              <a:rPr lang="en-US"/>
              <a:t>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bu</a:t>
            </a:r>
            <a:r>
              <a:rPr lang="en-US"/>
              <a:t> </a:t>
            </a:r>
            <a:r>
              <a:rPr lang="en-US" err="1"/>
              <a:t>işleme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/>
              <a:t>denir</a:t>
            </a:r>
            <a:r>
              <a:rPr lang="en-US"/>
              <a:t> </a:t>
            </a:r>
            <a:r>
              <a:rPr lang="en-US" err="1"/>
              <a:t>ayrica</a:t>
            </a:r>
            <a:r>
              <a:rPr lang="en-US"/>
              <a:t> </a:t>
            </a:r>
            <a:r>
              <a:rPr lang="en-US" err="1"/>
              <a:t>kuyruktan</a:t>
            </a:r>
            <a:r>
              <a:rPr lang="en-US"/>
              <a:t> </a:t>
            </a:r>
            <a:r>
              <a:rPr lang="en-US" err="1"/>
              <a:t>bir</a:t>
            </a:r>
            <a:r>
              <a:rPr lang="en-US"/>
              <a:t> </a:t>
            </a:r>
            <a:r>
              <a:rPr lang="en-US" err="1"/>
              <a:t>eleman</a:t>
            </a:r>
            <a:r>
              <a:rPr lang="en-US"/>
              <a:t> çekilirken</a:t>
            </a:r>
            <a:r>
              <a:rPr lang="tr-TR"/>
              <a:t> </a:t>
            </a:r>
            <a:r>
              <a:rPr lang="en-US"/>
              <a:t>de </a:t>
            </a:r>
            <a:r>
              <a:rPr lang="tr-TR"/>
              <a:t>ilk</a:t>
            </a:r>
            <a:r>
              <a:rPr lang="en-US"/>
              <a:t> </a:t>
            </a:r>
            <a:r>
              <a:rPr lang="en-US" err="1"/>
              <a:t>eklenen</a:t>
            </a:r>
            <a:r>
              <a:rPr lang="en-US"/>
              <a:t> </a:t>
            </a:r>
            <a:r>
              <a:rPr lang="en-US" err="1"/>
              <a:t>eleman</a:t>
            </a:r>
            <a:r>
              <a:rPr lang="en-US"/>
              <a:t> ilk </a:t>
            </a:r>
            <a:r>
              <a:rPr lang="en-US" err="1"/>
              <a:t>olarak</a:t>
            </a:r>
            <a:r>
              <a:rPr lang="en-US"/>
              <a:t> </a:t>
            </a:r>
            <a:r>
              <a:rPr lang="en-US" err="1"/>
              <a:t>çekilir</a:t>
            </a:r>
            <a:r>
              <a:rPr lang="en-US"/>
              <a:t> bu </a:t>
            </a:r>
            <a:r>
              <a:rPr lang="en-US" err="1"/>
              <a:t>olaya</a:t>
            </a:r>
            <a:r>
              <a:rPr lang="tr-TR"/>
              <a:t> </a:t>
            </a:r>
            <a:r>
              <a:rPr lang="en-US"/>
              <a:t>da </a:t>
            </a: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equeue</a:t>
            </a: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/>
              <a:t>denir.Bu</a:t>
            </a:r>
            <a:r>
              <a:rPr lang="en-US"/>
              <a:t> </a:t>
            </a:r>
            <a:r>
              <a:rPr lang="tr-TR"/>
              <a:t>kuyruk</a:t>
            </a:r>
            <a:r>
              <a:rPr lang="en-US"/>
              <a:t> yapısın</a:t>
            </a:r>
            <a:r>
              <a:rPr lang="tr-TR"/>
              <a:t>da</a:t>
            </a:r>
            <a:r>
              <a:rPr lang="en-US"/>
              <a:t> </a:t>
            </a:r>
            <a:r>
              <a:rPr lang="tr-TR"/>
              <a:t>ilk giren ilk çıkar(FIFO – First In Frst Out) </a:t>
            </a:r>
            <a:r>
              <a:rPr lang="en-US" err="1"/>
              <a:t>mantığı</a:t>
            </a:r>
            <a:r>
              <a:rPr lang="en-US"/>
              <a:t> </a:t>
            </a:r>
            <a:r>
              <a:rPr lang="en-US" err="1"/>
              <a:t>vardır</a:t>
            </a:r>
            <a:r>
              <a:rPr lang="tr-TR"/>
              <a:t>.</a:t>
            </a:r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214CD9-EDC4-4878-B93E-6C68D930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23" y="3382749"/>
            <a:ext cx="6869851" cy="31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Queue (Kuyruk) Sınıfının Temel Yapısı</a:t>
            </a:r>
            <a:br>
              <a:rPr lang="tr-TR"/>
            </a:br>
            <a:r>
              <a:rPr lang="tr-TR"/>
              <a:t>(devam)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882518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Aslında</a:t>
            </a:r>
            <a:r>
              <a:rPr lang="en-US"/>
              <a:t> </a:t>
            </a:r>
            <a:r>
              <a:rPr lang="en-US" err="1"/>
              <a:t>bu</a:t>
            </a:r>
            <a:r>
              <a:rPr lang="en-US"/>
              <a:t> </a:t>
            </a:r>
            <a:r>
              <a:rPr lang="en-US" err="1"/>
              <a:t>veri</a:t>
            </a:r>
            <a:r>
              <a:rPr lang="en-US"/>
              <a:t> </a:t>
            </a:r>
            <a:r>
              <a:rPr lang="en-US" err="1"/>
              <a:t>yapısı</a:t>
            </a:r>
            <a:r>
              <a:rPr lang="en-US"/>
              <a:t> </a:t>
            </a:r>
            <a:r>
              <a:rPr lang="en-US" err="1"/>
              <a:t>günlük</a:t>
            </a:r>
            <a:r>
              <a:rPr lang="en-US"/>
              <a:t> </a:t>
            </a:r>
            <a:r>
              <a:rPr lang="en-US" err="1"/>
              <a:t>yaşantımızda</a:t>
            </a:r>
            <a:r>
              <a:rPr lang="en-US"/>
              <a:t> </a:t>
            </a:r>
            <a:r>
              <a:rPr lang="tr-TR"/>
              <a:t>s</a:t>
            </a:r>
            <a:r>
              <a:rPr lang="en-US" err="1"/>
              <a:t>ıkça</a:t>
            </a:r>
            <a:r>
              <a:rPr lang="en-US"/>
              <a:t> </a:t>
            </a:r>
            <a:r>
              <a:rPr lang="en-US" err="1"/>
              <a:t>karşılaştığımız</a:t>
            </a:r>
            <a:r>
              <a:rPr lang="en-US"/>
              <a:t>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gözlemlediğimiz</a:t>
            </a:r>
            <a:r>
              <a:rPr lang="en-US"/>
              <a:t> </a:t>
            </a:r>
            <a:r>
              <a:rPr lang="en-US" err="1"/>
              <a:t>bir</a:t>
            </a:r>
            <a:r>
              <a:rPr lang="en-US"/>
              <a:t> </a:t>
            </a:r>
            <a:r>
              <a:rPr lang="en-US" err="1"/>
              <a:t>işleyişe</a:t>
            </a:r>
            <a:r>
              <a:rPr lang="en-US"/>
              <a:t> </a:t>
            </a:r>
            <a:r>
              <a:rPr lang="en-US" err="1"/>
              <a:t>sahip</a:t>
            </a:r>
            <a:r>
              <a:rPr lang="en-US"/>
              <a:t>. </a:t>
            </a:r>
            <a:r>
              <a:rPr lang="en-US" err="1"/>
              <a:t>Fatura</a:t>
            </a:r>
            <a:r>
              <a:rPr lang="en-US"/>
              <a:t> </a:t>
            </a:r>
            <a:r>
              <a:rPr lang="en-US" err="1"/>
              <a:t>yatırmak</a:t>
            </a:r>
            <a:r>
              <a:rPr lang="en-US"/>
              <a:t> </a:t>
            </a:r>
            <a:r>
              <a:rPr lang="en-US" err="1"/>
              <a:t>için</a:t>
            </a:r>
            <a:r>
              <a:rPr lang="en-US"/>
              <a:t> </a:t>
            </a:r>
            <a:r>
              <a:rPr lang="en-US" err="1"/>
              <a:t>sıra</a:t>
            </a:r>
            <a:r>
              <a:rPr lang="en-US"/>
              <a:t> </a:t>
            </a:r>
            <a:r>
              <a:rPr lang="en-US" err="1"/>
              <a:t>bekleyen</a:t>
            </a:r>
            <a:r>
              <a:rPr lang="en-US"/>
              <a:t> </a:t>
            </a:r>
            <a:r>
              <a:rPr lang="en-US" err="1"/>
              <a:t>bir</a:t>
            </a:r>
            <a:r>
              <a:rPr lang="en-US"/>
              <a:t> </a:t>
            </a:r>
            <a:r>
              <a:rPr lang="en-US" err="1"/>
              <a:t>grup</a:t>
            </a:r>
            <a:r>
              <a:rPr lang="en-US"/>
              <a:t> </a:t>
            </a:r>
            <a:r>
              <a:rPr lang="en-US" err="1"/>
              <a:t>insanın</a:t>
            </a:r>
            <a:r>
              <a:rPr lang="en-US"/>
              <a:t> </a:t>
            </a:r>
            <a:r>
              <a:rPr lang="en-US" err="1"/>
              <a:t>oluşturmuş</a:t>
            </a:r>
            <a:r>
              <a:rPr lang="en-US"/>
              <a:t> </a:t>
            </a:r>
            <a:r>
              <a:rPr lang="en-US" err="1"/>
              <a:t>olduğu</a:t>
            </a:r>
            <a:r>
              <a:rPr lang="en-US"/>
              <a:t> </a:t>
            </a:r>
            <a:r>
              <a:rPr lang="en-US" err="1"/>
              <a:t>bir</a:t>
            </a:r>
            <a:r>
              <a:rPr lang="en-US"/>
              <a:t> </a:t>
            </a:r>
            <a:r>
              <a:rPr lang="en-US" err="1"/>
              <a:t>kuyruğu</a:t>
            </a:r>
            <a:r>
              <a:rPr lang="en-US"/>
              <a:t> </a:t>
            </a:r>
            <a:r>
              <a:rPr lang="en-US" err="1"/>
              <a:t>düşünecek</a:t>
            </a:r>
            <a:r>
              <a:rPr lang="en-US"/>
              <a:t> </a:t>
            </a:r>
            <a:r>
              <a:rPr lang="en-US" err="1"/>
              <a:t>olursak</a:t>
            </a:r>
            <a:r>
              <a:rPr lang="en-US"/>
              <a:t>; </a:t>
            </a:r>
            <a:r>
              <a:rPr lang="en-US" err="1"/>
              <a:t>Sıraya</a:t>
            </a:r>
            <a:r>
              <a:rPr lang="en-US"/>
              <a:t> ilk </a:t>
            </a:r>
            <a:r>
              <a:rPr lang="en-US" err="1"/>
              <a:t>giren</a:t>
            </a:r>
            <a:r>
              <a:rPr lang="en-US"/>
              <a:t> </a:t>
            </a:r>
            <a:r>
              <a:rPr lang="en-US" err="1"/>
              <a:t>kişi</a:t>
            </a:r>
            <a:r>
              <a:rPr lang="en-US"/>
              <a:t> </a:t>
            </a:r>
            <a:r>
              <a:rPr lang="en-US" err="1"/>
              <a:t>yani</a:t>
            </a:r>
            <a:r>
              <a:rPr lang="en-US"/>
              <a:t> </a:t>
            </a:r>
            <a:r>
              <a:rPr lang="en-US" err="1"/>
              <a:t>kuyruğun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önünde</a:t>
            </a:r>
            <a:r>
              <a:rPr lang="en-US"/>
              <a:t> </a:t>
            </a:r>
            <a:r>
              <a:rPr lang="en-US" err="1"/>
              <a:t>bulunan</a:t>
            </a:r>
            <a:r>
              <a:rPr lang="en-US"/>
              <a:t> </a:t>
            </a:r>
            <a:r>
              <a:rPr lang="en-US" err="1"/>
              <a:t>kişi</a:t>
            </a:r>
            <a:r>
              <a:rPr lang="en-US"/>
              <a:t>, </a:t>
            </a:r>
            <a:r>
              <a:rPr lang="en-US" err="1"/>
              <a:t>faturasını</a:t>
            </a:r>
            <a:r>
              <a:rPr lang="en-US"/>
              <a:t> ilk </a:t>
            </a:r>
            <a:r>
              <a:rPr lang="en-US" err="1"/>
              <a:t>yatıracak</a:t>
            </a:r>
            <a:r>
              <a:rPr lang="en-US"/>
              <a:t> </a:t>
            </a:r>
            <a:r>
              <a:rPr lang="en-US" err="1"/>
              <a:t>kişidir</a:t>
            </a:r>
            <a:r>
              <a:rPr lang="en-US"/>
              <a:t>. Bu </a:t>
            </a:r>
            <a:r>
              <a:rPr lang="en-US" err="1"/>
              <a:t>yüzden</a:t>
            </a:r>
            <a:r>
              <a:rPr lang="en-US"/>
              <a:t> </a:t>
            </a:r>
            <a:r>
              <a:rPr lang="en-US" err="1"/>
              <a:t>kuyruktan</a:t>
            </a:r>
            <a:r>
              <a:rPr lang="en-US"/>
              <a:t> ilk </a:t>
            </a:r>
            <a:r>
              <a:rPr lang="en-US" err="1"/>
              <a:t>bu</a:t>
            </a:r>
            <a:r>
              <a:rPr lang="en-US"/>
              <a:t> </a:t>
            </a:r>
            <a:r>
              <a:rPr lang="en-US" err="1"/>
              <a:t>kişi</a:t>
            </a:r>
            <a:r>
              <a:rPr lang="en-US"/>
              <a:t> </a:t>
            </a:r>
            <a:r>
              <a:rPr lang="en-US" err="1"/>
              <a:t>ayrılacaktır</a:t>
            </a:r>
            <a:r>
              <a:rPr lang="en-US"/>
              <a:t>. </a:t>
            </a:r>
            <a:r>
              <a:rPr lang="en-US" err="1"/>
              <a:t>Sıraya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son </a:t>
            </a:r>
            <a:r>
              <a:rPr lang="en-US" err="1"/>
              <a:t>giren</a:t>
            </a:r>
            <a:r>
              <a:rPr lang="en-US"/>
              <a:t> </a:t>
            </a:r>
            <a:r>
              <a:rPr lang="en-US" err="1"/>
              <a:t>yani</a:t>
            </a:r>
            <a:r>
              <a:rPr lang="en-US"/>
              <a:t> </a:t>
            </a:r>
            <a:r>
              <a:rPr lang="en-US" err="1"/>
              <a:t>kuyruğun</a:t>
            </a:r>
            <a:r>
              <a:rPr lang="en-US"/>
              <a:t> </a:t>
            </a:r>
            <a:r>
              <a:rPr lang="en-US" err="1"/>
              <a:t>sonunda</a:t>
            </a:r>
            <a:r>
              <a:rPr lang="en-US"/>
              <a:t> </a:t>
            </a:r>
            <a:r>
              <a:rPr lang="en-US" err="1"/>
              <a:t>ki</a:t>
            </a:r>
            <a:r>
              <a:rPr lang="en-US"/>
              <a:t> </a:t>
            </a:r>
            <a:r>
              <a:rPr lang="en-US" err="1"/>
              <a:t>kişi</a:t>
            </a:r>
            <a:r>
              <a:rPr lang="en-US"/>
              <a:t> </a:t>
            </a:r>
            <a:r>
              <a:rPr lang="en-US" err="1"/>
              <a:t>ise</a:t>
            </a:r>
            <a:r>
              <a:rPr lang="en-US"/>
              <a:t> </a:t>
            </a:r>
            <a:r>
              <a:rPr lang="en-US" err="1"/>
              <a:t>faturasını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son </a:t>
            </a:r>
            <a:r>
              <a:rPr lang="en-US" err="1"/>
              <a:t>yatıracak</a:t>
            </a:r>
            <a:r>
              <a:rPr lang="en-US"/>
              <a:t> </a:t>
            </a:r>
            <a:r>
              <a:rPr lang="en-US" err="1"/>
              <a:t>kişidir</a:t>
            </a:r>
            <a:r>
              <a:rPr lang="en-US"/>
              <a:t>. </a:t>
            </a:r>
            <a:r>
              <a:rPr lang="en-US" err="1"/>
              <a:t>Eğer</a:t>
            </a:r>
            <a:r>
              <a:rPr lang="en-US"/>
              <a:t> </a:t>
            </a:r>
            <a:r>
              <a:rPr lang="en-US" err="1"/>
              <a:t>sıraya</a:t>
            </a:r>
            <a:r>
              <a:rPr lang="en-US"/>
              <a:t> </a:t>
            </a:r>
            <a:r>
              <a:rPr lang="en-US" err="1"/>
              <a:t>başka</a:t>
            </a:r>
            <a:r>
              <a:rPr lang="en-US"/>
              <a:t> </a:t>
            </a:r>
            <a:r>
              <a:rPr lang="en-US" err="1"/>
              <a:t>bir</a:t>
            </a:r>
            <a:r>
              <a:rPr lang="en-US"/>
              <a:t> </a:t>
            </a:r>
            <a:r>
              <a:rPr lang="en-US" err="1"/>
              <a:t>kişi</a:t>
            </a:r>
            <a:r>
              <a:rPr lang="en-US"/>
              <a:t> </a:t>
            </a:r>
            <a:r>
              <a:rPr lang="en-US" err="1"/>
              <a:t>daha</a:t>
            </a:r>
            <a:r>
              <a:rPr lang="en-US"/>
              <a:t> </a:t>
            </a:r>
            <a:r>
              <a:rPr lang="en-US" err="1"/>
              <a:t>dahil</a:t>
            </a:r>
            <a:r>
              <a:rPr lang="en-US"/>
              <a:t> </a:t>
            </a:r>
            <a:r>
              <a:rPr lang="en-US" err="1"/>
              <a:t>olmak</a:t>
            </a:r>
            <a:r>
              <a:rPr lang="en-US"/>
              <a:t> </a:t>
            </a:r>
            <a:r>
              <a:rPr lang="en-US" err="1"/>
              <a:t>isterse</a:t>
            </a:r>
            <a:r>
              <a:rPr lang="en-US"/>
              <a:t>, </a:t>
            </a:r>
            <a:r>
              <a:rPr lang="en-US" err="1"/>
              <a:t>direk</a:t>
            </a:r>
            <a:r>
              <a:rPr lang="en-US"/>
              <a:t> </a:t>
            </a:r>
            <a:r>
              <a:rPr lang="en-US" err="1"/>
              <a:t>kuyruğun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sonuna</a:t>
            </a:r>
            <a:r>
              <a:rPr lang="en-US"/>
              <a:t> </a:t>
            </a:r>
            <a:r>
              <a:rPr lang="en-US" err="1"/>
              <a:t>geçip</a:t>
            </a:r>
            <a:r>
              <a:rPr lang="en-US"/>
              <a:t> </a:t>
            </a:r>
            <a:r>
              <a:rPr lang="en-US" err="1"/>
              <a:t>sırasını</a:t>
            </a:r>
            <a:r>
              <a:rPr lang="en-US"/>
              <a:t> </a:t>
            </a:r>
            <a:r>
              <a:rPr lang="en-US" err="1"/>
              <a:t>bekleyecektir</a:t>
            </a:r>
            <a:r>
              <a:rPr lang="en-US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BB49B6-363F-4F3E-82C1-600315E9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41" y="3745733"/>
            <a:ext cx="6634717" cy="3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Queue (Kuyruk) Sınıfının Temel Yapısı</a:t>
            </a:r>
            <a:br>
              <a:rPr lang="tr-TR"/>
            </a:br>
            <a:r>
              <a:rPr lang="tr-TR"/>
              <a:t>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2128662"/>
            <a:ext cx="10245856" cy="192234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Kuyruklar</a:t>
            </a:r>
            <a:r>
              <a:rPr lang="en-US"/>
              <a:t> </a:t>
            </a:r>
            <a:r>
              <a:rPr lang="en-US" err="1"/>
              <a:t>bilgisayar</a:t>
            </a:r>
            <a:r>
              <a:rPr lang="en-US"/>
              <a:t> </a:t>
            </a:r>
            <a:r>
              <a:rPr lang="en-US" err="1"/>
              <a:t>programlamada</a:t>
            </a:r>
            <a:r>
              <a:rPr lang="en-US"/>
              <a:t> </a:t>
            </a:r>
            <a:r>
              <a:rPr lang="en-US" err="1"/>
              <a:t>sık</a:t>
            </a:r>
            <a:r>
              <a:rPr lang="en-US"/>
              <a:t> </a:t>
            </a:r>
            <a:r>
              <a:rPr lang="en-US" err="1"/>
              <a:t>sık</a:t>
            </a:r>
            <a:r>
              <a:rPr lang="en-US"/>
              <a:t> </a:t>
            </a:r>
            <a:r>
              <a:rPr lang="en-US" err="1"/>
              <a:t>başvurulan</a:t>
            </a:r>
            <a:r>
              <a:rPr lang="en-US"/>
              <a:t> </a:t>
            </a:r>
            <a:r>
              <a:rPr lang="en-US" err="1"/>
              <a:t>veri</a:t>
            </a:r>
            <a:r>
              <a:rPr lang="en-US"/>
              <a:t> </a:t>
            </a:r>
            <a:r>
              <a:rPr lang="en-US" err="1"/>
              <a:t>yapılarıdır</a:t>
            </a:r>
            <a:r>
              <a:rPr lang="en-US"/>
              <a:t>. </a:t>
            </a:r>
            <a:r>
              <a:rPr lang="en-US" err="1"/>
              <a:t>Mesela</a:t>
            </a:r>
            <a:r>
              <a:rPr lang="en-US"/>
              <a:t>, </a:t>
            </a:r>
            <a:r>
              <a:rPr lang="en-US" err="1"/>
              <a:t>işletim</a:t>
            </a:r>
            <a:r>
              <a:rPr lang="en-US"/>
              <a:t> </a:t>
            </a:r>
            <a:r>
              <a:rPr lang="en-US" err="1"/>
              <a:t>sisteminde</a:t>
            </a:r>
            <a:r>
              <a:rPr lang="en-US"/>
              <a:t> </a:t>
            </a:r>
            <a:r>
              <a:rPr lang="en-US" err="1"/>
              <a:t>yapılması</a:t>
            </a:r>
            <a:r>
              <a:rPr lang="en-US"/>
              <a:t> </a:t>
            </a:r>
            <a:r>
              <a:rPr lang="en-US" err="1"/>
              <a:t>gereken</a:t>
            </a:r>
            <a:r>
              <a:rPr lang="en-US"/>
              <a:t> </a:t>
            </a:r>
            <a:r>
              <a:rPr lang="en-US" err="1"/>
              <a:t>işleri</a:t>
            </a:r>
            <a:r>
              <a:rPr lang="en-US"/>
              <a:t> </a:t>
            </a:r>
            <a:r>
              <a:rPr lang="en-US" err="1"/>
              <a:t>bir</a:t>
            </a:r>
            <a:r>
              <a:rPr lang="en-US"/>
              <a:t> </a:t>
            </a:r>
            <a:r>
              <a:rPr lang="en-US" err="1"/>
              <a:t>kuyruk</a:t>
            </a:r>
            <a:r>
              <a:rPr lang="en-US"/>
              <a:t> </a:t>
            </a:r>
            <a:r>
              <a:rPr lang="en-US" err="1"/>
              <a:t>veri</a:t>
            </a:r>
            <a:r>
              <a:rPr lang="en-US"/>
              <a:t> </a:t>
            </a:r>
            <a:r>
              <a:rPr lang="en-US" err="1"/>
              <a:t>yapısı</a:t>
            </a:r>
            <a:r>
              <a:rPr lang="en-US"/>
              <a:t> </a:t>
            </a:r>
            <a:r>
              <a:rPr lang="en-US" err="1"/>
              <a:t>ile</a:t>
            </a:r>
            <a:r>
              <a:rPr lang="en-US"/>
              <a:t> </a:t>
            </a:r>
            <a:r>
              <a:rPr lang="en-US" err="1"/>
              <a:t>tutarız</a:t>
            </a:r>
            <a:r>
              <a:rPr lang="en-US"/>
              <a:t>. </a:t>
            </a:r>
            <a:r>
              <a:rPr lang="en-US" err="1"/>
              <a:t>Herhangi</a:t>
            </a:r>
            <a:r>
              <a:rPr lang="en-US"/>
              <a:t> </a:t>
            </a:r>
            <a:r>
              <a:rPr lang="en-US" err="1"/>
              <a:t>bir</a:t>
            </a:r>
            <a:r>
              <a:rPr lang="en-US"/>
              <a:t> </a:t>
            </a:r>
            <a:r>
              <a:rPr lang="en-US" err="1"/>
              <a:t>anda</a:t>
            </a:r>
            <a:r>
              <a:rPr lang="en-US"/>
              <a:t> yeni </a:t>
            </a:r>
            <a:r>
              <a:rPr lang="en-US" err="1"/>
              <a:t>bir</a:t>
            </a:r>
            <a:r>
              <a:rPr lang="en-US"/>
              <a:t> </a:t>
            </a:r>
            <a:r>
              <a:rPr lang="en-US" err="1"/>
              <a:t>iş</a:t>
            </a:r>
            <a:r>
              <a:rPr lang="en-US"/>
              <a:t> </a:t>
            </a:r>
            <a:r>
              <a:rPr lang="en-US" err="1"/>
              <a:t>geldiği</a:t>
            </a:r>
            <a:r>
              <a:rPr lang="en-US"/>
              <a:t> zaman </a:t>
            </a:r>
            <a:r>
              <a:rPr lang="en-US" err="1"/>
              <a:t>bu</a:t>
            </a:r>
            <a:r>
              <a:rPr lang="en-US"/>
              <a:t> </a:t>
            </a:r>
            <a:r>
              <a:rPr lang="en-US" err="1"/>
              <a:t>iş</a:t>
            </a:r>
            <a:r>
              <a:rPr lang="en-US"/>
              <a:t> </a:t>
            </a:r>
            <a:r>
              <a:rPr lang="en-US" err="1"/>
              <a:t>kuyruk’a</a:t>
            </a:r>
            <a:r>
              <a:rPr lang="en-US"/>
              <a:t> (Queue) </a:t>
            </a:r>
            <a:r>
              <a:rPr lang="en-US" err="1"/>
              <a:t>girer</a:t>
            </a:r>
            <a:r>
              <a:rPr lang="en-US"/>
              <a:t>. </a:t>
            </a:r>
            <a:r>
              <a:rPr lang="en-US" err="1"/>
              <a:t>Sırası</a:t>
            </a:r>
            <a:r>
              <a:rPr lang="en-US"/>
              <a:t> </a:t>
            </a:r>
            <a:r>
              <a:rPr lang="en-US" err="1"/>
              <a:t>gelen</a:t>
            </a:r>
            <a:r>
              <a:rPr lang="en-US"/>
              <a:t> </a:t>
            </a:r>
            <a:r>
              <a:rPr lang="en-US" err="1"/>
              <a:t>iş</a:t>
            </a:r>
            <a:r>
              <a:rPr lang="en-US"/>
              <a:t> </a:t>
            </a:r>
            <a:r>
              <a:rPr lang="en-US" err="1"/>
              <a:t>yapılır</a:t>
            </a:r>
            <a:r>
              <a:rPr lang="en-US"/>
              <a:t>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sonraki</a:t>
            </a:r>
            <a:r>
              <a:rPr lang="en-US"/>
              <a:t> </a:t>
            </a:r>
            <a:r>
              <a:rPr lang="en-US" err="1"/>
              <a:t>işe</a:t>
            </a:r>
            <a:r>
              <a:rPr lang="en-US"/>
              <a:t> geçilir. </a:t>
            </a:r>
            <a:endParaRPr lang="tr-TR"/>
          </a:p>
          <a:p>
            <a:pPr algn="just"/>
            <a:r>
              <a:rPr lang="tr-TR"/>
              <a:t>Queue (Kuyruk) sınıfı dinamik bir yapıya sahiptir. Yani eleman eklendikçe boyutu dinamik olarak artmaktadır.</a:t>
            </a:r>
          </a:p>
          <a:p>
            <a:pPr algn="just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3FF552-F536-4252-96D4-F4786EE4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05" y="4051002"/>
            <a:ext cx="8761905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Nesne Oluşturma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267122" cy="5364265"/>
          </a:xfrm>
        </p:spPr>
        <p:txBody>
          <a:bodyPr>
            <a:normAutofit/>
          </a:bodyPr>
          <a:lstStyle/>
          <a:p>
            <a:pPr algn="just"/>
            <a:r>
              <a:rPr lang="tr-TR"/>
              <a:t>Queue (kuyruk) sınıfından bir nesne oluşturuyoruz. Bu nesne, koleksiyondaki nesnelerin referanslarını tutacaktır. </a:t>
            </a:r>
          </a:p>
          <a:p>
            <a:pPr algn="just"/>
            <a:endParaRPr lang="tr-TR"/>
          </a:p>
          <a:p>
            <a:pPr algn="just"/>
            <a:r>
              <a:rPr lang="tr-TR"/>
              <a:t>Örnek kod </a:t>
            </a:r>
          </a:p>
          <a:p>
            <a:pPr algn="just"/>
            <a:endParaRPr lang="tr-TR" spc="15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B6C68F1-A2DC-42A0-B224-30886E31A9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25" y="3090316"/>
            <a:ext cx="10106955" cy="236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/>
              <a:t>Enqueue</a:t>
            </a:r>
            <a:r>
              <a:rPr lang="tr-TR"/>
              <a:t>() Metodu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400" y="1346929"/>
            <a:ext cx="4171446" cy="2675592"/>
          </a:xfrm>
        </p:spPr>
        <p:txBody>
          <a:bodyPr>
            <a:normAutofit/>
          </a:bodyPr>
          <a:lstStyle/>
          <a:p>
            <a:pPr algn="just"/>
            <a:r>
              <a:rPr lang="tr-TR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/>
              <a:t>metodu, parametre olarak girilen öğeyi kuyruğun sonuna eklemektedir.</a:t>
            </a:r>
          </a:p>
          <a:p>
            <a:pPr algn="just"/>
            <a:endParaRPr lang="tr-TR" spc="15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endParaRPr lang="tr-TR" spc="15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endParaRPr lang="tr-TR" spc="15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tr-TR"/>
              <a:t>Örnek Kod </a:t>
            </a:r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14C9D5-8E1D-4ED4-B62A-A6C3DF20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725" y="1346929"/>
            <a:ext cx="5558503" cy="218524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F70231A-EA87-412D-94D0-651F378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968" y="4022521"/>
            <a:ext cx="9402538" cy="20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/>
              <a:t>Dequeue</a:t>
            </a:r>
            <a:r>
              <a:rPr lang="tr-TR"/>
              <a:t>() Metodu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2" y="1346929"/>
            <a:ext cx="9976823" cy="1871531"/>
          </a:xfrm>
        </p:spPr>
        <p:txBody>
          <a:bodyPr>
            <a:normAutofit/>
          </a:bodyPr>
          <a:lstStyle/>
          <a:p>
            <a:pPr algn="just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Dequeue() </a:t>
            </a:r>
            <a:r>
              <a:rPr lang="en-US" err="1"/>
              <a:t>Metodu</a:t>
            </a:r>
            <a:r>
              <a:rPr lang="tr-TR"/>
              <a:t>, k</a:t>
            </a:r>
            <a:r>
              <a:rPr lang="en-US"/>
              <a:t>uyruğun başındaki öğeyi döndürür ve sonra öğe kuyruktan çıkarılır/silinir. Kuyruk boşken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Dequeue() </a:t>
            </a:r>
            <a:r>
              <a:rPr lang="en-US"/>
              <a:t>metodu çağrılırsa</a:t>
            </a:r>
            <a:r>
              <a:rPr lang="tr-TR"/>
              <a:t> döndürelecek bir eleman olmadığı bilgisi verilir</a:t>
            </a:r>
          </a:p>
          <a:p>
            <a:pPr marL="0" indent="0" algn="just">
              <a:buNone/>
            </a:pPr>
            <a:endParaRPr lang="tr-TR"/>
          </a:p>
          <a:p>
            <a:pPr algn="just"/>
            <a:r>
              <a:rPr lang="tr-TR"/>
              <a:t>Örnek Kod</a:t>
            </a:r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C90F561-9CA9-4C0F-841E-6B3E53FE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71" y="3233031"/>
            <a:ext cx="9315759" cy="18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2334</TotalTime>
  <Words>815</Words>
  <Application>Microsoft Office PowerPoint</Application>
  <PresentationFormat>Geniş ekran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Duman</vt:lpstr>
      <vt:lpstr>C# ‘da Queue (Kuyruk) Kullanımı</vt:lpstr>
      <vt:lpstr>İçindekiler</vt:lpstr>
      <vt:lpstr>Queue (Kuyruk) Sınıfının Temel Yapısı</vt:lpstr>
      <vt:lpstr>Queue (Kuyruk) Sınıfının Temel Yapısı (devam)</vt:lpstr>
      <vt:lpstr>Queue (Kuyruk) Sınıfının Temel Yapısı (devam)</vt:lpstr>
      <vt:lpstr>Queue (Kuyruk) Sınıfının Temel Yapısı (devam)</vt:lpstr>
      <vt:lpstr>Nesne Oluşturma</vt:lpstr>
      <vt:lpstr>Enqueue() Metodu</vt:lpstr>
      <vt:lpstr>Dequeue() Metodu</vt:lpstr>
      <vt:lpstr>Peek() Metodu</vt:lpstr>
      <vt:lpstr>Contains(Aranan_Öğe) Metodu</vt:lpstr>
      <vt:lpstr>ToArray() Metodu</vt:lpstr>
      <vt:lpstr>Count Özelliği</vt:lpstr>
      <vt:lpstr>Clear() Metodu</vt:lpstr>
      <vt:lpstr>Sonuç</vt:lpstr>
      <vt:lpstr>Kaynaklar 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serkan çiçek</cp:lastModifiedBy>
  <cp:revision>76</cp:revision>
  <dcterms:created xsi:type="dcterms:W3CDTF">2020-04-15T07:57:29Z</dcterms:created>
  <dcterms:modified xsi:type="dcterms:W3CDTF">2021-06-10T13:26:23Z</dcterms:modified>
</cp:coreProperties>
</file>