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1" r:id="rId5"/>
    <p:sldId id="274" r:id="rId6"/>
    <p:sldId id="272" r:id="rId7"/>
    <p:sldId id="273" r:id="rId8"/>
    <p:sldId id="275" r:id="rId9"/>
    <p:sldId id="276" r:id="rId10"/>
    <p:sldId id="277" r:id="rId11"/>
    <p:sldId id="266" r:id="rId12"/>
    <p:sldId id="278" r:id="rId13"/>
    <p:sldId id="279" r:id="rId14"/>
    <p:sldId id="280" r:id="rId15"/>
    <p:sldId id="271" r:id="rId16"/>
    <p:sldId id="282" r:id="rId17"/>
    <p:sldId id="283" r:id="rId18"/>
    <p:sldId id="284" r:id="rId19"/>
    <p:sldId id="285" r:id="rId20"/>
    <p:sldId id="286" r:id="rId21"/>
    <p:sldId id="287" r:id="rId22"/>
    <p:sldId id="270" r:id="rId23"/>
    <p:sldId id="259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IdYgV-XFjv9q0IHtzUTtQw" TargetMode="External"/><Relationship Id="rId3" Type="http://schemas.openxmlformats.org/officeDocument/2006/relationships/hyperlink" Target="https://www.youtube.com/c/sina5an/featured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://www.yazilimmutfagi.com/index.php/2013/04/25/javada-dongu-kullanimi-for-while-ve-do-while-donguler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KodlamaVakti/featured" TargetMode="External"/><Relationship Id="rId5" Type="http://schemas.openxmlformats.org/officeDocument/2006/relationships/hyperlink" Target="https://www.youtube.com/c/CodeCube/featured" TargetMode="External"/><Relationship Id="rId10" Type="http://schemas.openxmlformats.org/officeDocument/2006/relationships/hyperlink" Target="http://youtube.com/bmdersleri" TargetMode="External"/><Relationship Id="rId4" Type="http://schemas.openxmlformats.org/officeDocument/2006/relationships/hyperlink" Target="https://www.youtube.com/user/JavaOgreniyorum/featured" TargetMode="External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xmlns="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Java’da Döngü Yapıları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xmlns="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 smtClean="0">
                <a:solidFill>
                  <a:schemeClr val="tx1"/>
                </a:solidFill>
              </a:rPr>
              <a:t>Erkut Bulut 1711404017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14/06/2021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</a:t>
            </a:r>
            <a:r>
              <a:rPr lang="tr-TR" dirty="0" smtClean="0">
                <a:solidFill>
                  <a:schemeClr val="tx1"/>
                </a:solidFill>
              </a:rPr>
              <a:t>v2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xmlns="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xmlns="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xmlns="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xmlns="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For</a:t>
            </a:r>
            <a:r>
              <a:rPr lang="tr-TR" dirty="0" smtClean="0"/>
              <a:t> Döngüsü Örnek - 5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Java Kodu :</a:t>
            </a:r>
            <a:endParaRPr lang="en-US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1644563" y="3558299"/>
            <a:ext cx="9655408" cy="14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Çıktı :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67" y="1382136"/>
            <a:ext cx="5908184" cy="161998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22" y="3558299"/>
            <a:ext cx="2107278" cy="29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For</a:t>
            </a:r>
            <a:r>
              <a:rPr lang="tr-TR" dirty="0" smtClean="0"/>
              <a:t> Uygulama </a:t>
            </a:r>
            <a:r>
              <a:rPr lang="tr-TR" dirty="0"/>
              <a:t>Örneği 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5200520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 Kullanıcıdan girilen sayı kadar satır oluşturma ve her satıra birer yıldız ekleme</a:t>
            </a:r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Kullanıcıdan girilen sayı kadar satır oluşturma ve simetrik üçgen oluşturma</a:t>
            </a:r>
          </a:p>
          <a:p>
            <a:pPr algn="just"/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991" y="1792858"/>
            <a:ext cx="1398826" cy="183023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991" y="4242222"/>
            <a:ext cx="2345322" cy="23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Break ve </a:t>
            </a:r>
            <a:r>
              <a:rPr lang="tr-TR" dirty="0" err="1" smtClean="0"/>
              <a:t>Continue</a:t>
            </a:r>
            <a:r>
              <a:rPr lang="tr-TR" dirty="0" smtClean="0"/>
              <a:t> Deyimleri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3112372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Bazı </a:t>
            </a:r>
            <a:r>
              <a:rPr lang="tr-TR" dirty="0"/>
              <a:t>durumlarda, belli koşul oluşunca döngü adımları bitmeden döngüden çıkmak, bazı durumlarda da, döngünün bazı adımlarını işlememek gerekebilir. Bunu aşağıdaki iki deyimle yaparız. </a:t>
            </a:r>
            <a:endParaRPr lang="tr-TR" dirty="0" smtClean="0"/>
          </a:p>
          <a:p>
            <a:pPr algn="just"/>
            <a:endParaRPr lang="tr-TR" dirty="0"/>
          </a:p>
          <a:p>
            <a:pPr algn="just"/>
            <a:r>
              <a:rPr lang="tr-TR" b="1" dirty="0"/>
              <a:t>Break</a:t>
            </a:r>
            <a:r>
              <a:rPr lang="tr-TR" dirty="0"/>
              <a:t> : Döngünün kesilmesine ve program akışının döngü blokunun dışına çıkmasına neden </a:t>
            </a:r>
            <a:r>
              <a:rPr lang="tr-TR" dirty="0" smtClean="0"/>
              <a:t>olur.</a:t>
            </a:r>
          </a:p>
          <a:p>
            <a:pPr algn="just"/>
            <a:endParaRPr lang="tr-TR" dirty="0"/>
          </a:p>
          <a:p>
            <a:pPr algn="just"/>
            <a:r>
              <a:rPr lang="tr-TR" b="1" dirty="0" err="1" smtClean="0"/>
              <a:t>Continue</a:t>
            </a:r>
            <a:r>
              <a:rPr lang="tr-TR" dirty="0" smtClean="0"/>
              <a:t> : Döngü </a:t>
            </a:r>
            <a:r>
              <a:rPr lang="tr-TR" dirty="0"/>
              <a:t>bloku içinde kendisinden sonra gelen deyime geçmeden akışı durdurur, döngü başına gönderir ve döngünün bir sonraki adımının atılmasını sağlar.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Break Örnek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Java Kodu :</a:t>
            </a:r>
            <a:endParaRPr lang="en-US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1644563" y="3558299"/>
            <a:ext cx="9655408" cy="14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Çıktı :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67" y="1382135"/>
            <a:ext cx="5604034" cy="194726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22" y="3558299"/>
            <a:ext cx="1667331" cy="187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Continue</a:t>
            </a:r>
            <a:r>
              <a:rPr lang="tr-TR" dirty="0" smtClean="0"/>
              <a:t> Örnek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Java Kodu :</a:t>
            </a:r>
            <a:endParaRPr lang="en-US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1644563" y="3558299"/>
            <a:ext cx="9655408" cy="14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Çıktı :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67" y="1408162"/>
            <a:ext cx="5524964" cy="192123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22" y="3558298"/>
            <a:ext cx="1506587" cy="23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While</a:t>
            </a:r>
            <a:r>
              <a:rPr lang="tr-TR" dirty="0" smtClean="0"/>
              <a:t> Döngüsü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Belirli </a:t>
            </a:r>
            <a:r>
              <a:rPr lang="tr-TR" dirty="0"/>
              <a:t>bir mantıksal deyim sağlandığı sürece, belirli bir işin tekrarlanması isteniyorsa, bu </a:t>
            </a:r>
            <a:r>
              <a:rPr lang="tr-TR" dirty="0" smtClean="0"/>
              <a:t>döngü </a:t>
            </a:r>
            <a:r>
              <a:rPr lang="tr-TR" dirty="0"/>
              <a:t>yapısı kullanılır. Bu yapıda, tekrarlamanın kaç kez olacağını önceden bilmek gerekmez. </a:t>
            </a:r>
            <a:endParaRPr lang="tr-TR" dirty="0" smtClean="0"/>
          </a:p>
          <a:p>
            <a:pPr algn="just"/>
            <a:r>
              <a:rPr lang="tr-TR" dirty="0" smtClean="0"/>
              <a:t>Genel </a:t>
            </a:r>
            <a:r>
              <a:rPr lang="tr-TR" dirty="0"/>
              <a:t>kullanımı incelediğimizde, </a:t>
            </a:r>
            <a:r>
              <a:rPr lang="tr-TR" dirty="0" err="1"/>
              <a:t>while</a:t>
            </a:r>
            <a:r>
              <a:rPr lang="tr-TR" dirty="0"/>
              <a:t> anahtar kelimesinden sonra, kontrol edilecek değişken parantez içerisinde tanımlanmıştır. Kontrol mekanizmasında yer alan değişken, her döngü tekrarında karşılaştırma işlemine tabii tutulur. Sonuç doğru (</a:t>
            </a:r>
            <a:r>
              <a:rPr lang="tr-TR" dirty="0" err="1"/>
              <a:t>true</a:t>
            </a:r>
            <a:r>
              <a:rPr lang="tr-TR" dirty="0"/>
              <a:t>) üretildiği sürece döngü tekrarlanmaya devam eder. Kontrol yapmak için, tıpkı </a:t>
            </a:r>
            <a:r>
              <a:rPr lang="tr-TR" dirty="0" err="1"/>
              <a:t>for</a:t>
            </a:r>
            <a:r>
              <a:rPr lang="tr-TR" dirty="0"/>
              <a:t> yapısında kullandığımız mantıksal operatörleri </a:t>
            </a:r>
            <a:r>
              <a:rPr lang="tr-TR" dirty="0" smtClean="0"/>
              <a:t>kullanabiliriz.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49" y="4394226"/>
            <a:ext cx="3947572" cy="12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While</a:t>
            </a:r>
            <a:r>
              <a:rPr lang="tr-TR" dirty="0" smtClean="0"/>
              <a:t> Örnek - 1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Java Kodu :</a:t>
            </a:r>
            <a:endParaRPr lang="en-US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1644563" y="3558299"/>
            <a:ext cx="9655408" cy="14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Çıktı :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67" y="1408891"/>
            <a:ext cx="3585752" cy="192050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42" y="3558297"/>
            <a:ext cx="589525" cy="22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7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While</a:t>
            </a:r>
            <a:r>
              <a:rPr lang="tr-TR" dirty="0" smtClean="0"/>
              <a:t> Örnek - 2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Java Kodu :</a:t>
            </a:r>
            <a:endParaRPr lang="en-US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1644563" y="3558299"/>
            <a:ext cx="9655408" cy="14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Çıktı : Sonsuz Döngü</a:t>
            </a:r>
          </a:p>
          <a:p>
            <a:pPr marL="0" indent="0" algn="just">
              <a:buNone/>
            </a:pPr>
            <a:r>
              <a:rPr lang="tr-TR" dirty="0"/>
              <a:t> </a:t>
            </a:r>
            <a:r>
              <a:rPr lang="tr-TR" dirty="0" smtClean="0"/>
              <a:t>              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66" y="1401318"/>
            <a:ext cx="4533605" cy="189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70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While</a:t>
            </a:r>
            <a:r>
              <a:rPr lang="tr-TR" dirty="0" smtClean="0"/>
              <a:t> Uygulama </a:t>
            </a:r>
            <a:r>
              <a:rPr lang="tr-TR" dirty="0"/>
              <a:t>Örneği 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 döngüsü ile üs hesaplama</a:t>
            </a:r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Çıktı :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19" y="2473171"/>
            <a:ext cx="3848556" cy="185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2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 - </a:t>
            </a:r>
            <a:r>
              <a:rPr lang="tr-TR" dirty="0" err="1" smtClean="0"/>
              <a:t>While</a:t>
            </a:r>
            <a:r>
              <a:rPr lang="tr-TR" dirty="0" smtClean="0"/>
              <a:t> Döngüsü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Bu </a:t>
            </a:r>
            <a:r>
              <a:rPr lang="tr-TR" dirty="0"/>
              <a:t>döngü deyiminin, </a:t>
            </a:r>
            <a:r>
              <a:rPr lang="tr-TR" dirty="0" err="1"/>
              <a:t>while</a:t>
            </a:r>
            <a:r>
              <a:rPr lang="tr-TR" dirty="0"/>
              <a:t> döngü deyiminden tek farkı; koşul kontrolünün döngü sonunda yapılmasıdır. Bu da </a:t>
            </a:r>
            <a:r>
              <a:rPr lang="tr-TR" b="1" dirty="0" smtClean="0"/>
              <a:t>do</a:t>
            </a:r>
            <a:r>
              <a:rPr lang="tr-TR" dirty="0" smtClean="0"/>
              <a:t> döngü </a:t>
            </a:r>
            <a:r>
              <a:rPr lang="tr-TR" dirty="0"/>
              <a:t>bloğu içindeki kodların, en az bir kez çalışması anlamına gelir. </a:t>
            </a:r>
            <a:r>
              <a:rPr lang="tr-TR" dirty="0" err="1"/>
              <a:t>W</a:t>
            </a:r>
            <a:r>
              <a:rPr lang="tr-TR" dirty="0" err="1" smtClean="0"/>
              <a:t>hile</a:t>
            </a:r>
            <a:r>
              <a:rPr lang="tr-TR" dirty="0" smtClean="0"/>
              <a:t> </a:t>
            </a:r>
            <a:r>
              <a:rPr lang="tr-TR" dirty="0"/>
              <a:t>döngü deyiminde, koşul döngü girişinde kontrol edildiği için, koşul sağlanmaması durumunda döngüye girilmezdi. Ancak do-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smtClean="0"/>
              <a:t>döngüsünde, </a:t>
            </a:r>
            <a:r>
              <a:rPr lang="tr-TR" dirty="0"/>
              <a:t>koşul döngü sonunda kontrol edilir. Yani her halükarda döngü içeriği bir kez işleme alınır. </a:t>
            </a:r>
            <a:endParaRPr lang="tr-TR" dirty="0" smtClean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49" y="3563573"/>
            <a:ext cx="3350102" cy="156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Döngü Nedir?</a:t>
            </a:r>
            <a:endParaRPr lang="tr-TR" dirty="0"/>
          </a:p>
          <a:p>
            <a:r>
              <a:rPr lang="tr-TR" dirty="0" err="1" smtClean="0"/>
              <a:t>For</a:t>
            </a:r>
            <a:r>
              <a:rPr lang="tr-TR" dirty="0" smtClean="0"/>
              <a:t> Döngüsü</a:t>
            </a:r>
          </a:p>
          <a:p>
            <a:r>
              <a:rPr lang="tr-TR" dirty="0" smtClean="0"/>
              <a:t>Break ve </a:t>
            </a:r>
            <a:r>
              <a:rPr lang="tr-TR" dirty="0" err="1" smtClean="0"/>
              <a:t>Continue</a:t>
            </a:r>
            <a:r>
              <a:rPr lang="tr-TR" dirty="0" smtClean="0"/>
              <a:t> Deyimleri</a:t>
            </a:r>
            <a:endParaRPr lang="tr-TR" dirty="0"/>
          </a:p>
          <a:p>
            <a:r>
              <a:rPr lang="tr-TR" dirty="0" err="1" smtClean="0"/>
              <a:t>While</a:t>
            </a:r>
            <a:r>
              <a:rPr lang="tr-TR" dirty="0" smtClean="0"/>
              <a:t> Döngüsü</a:t>
            </a:r>
          </a:p>
          <a:p>
            <a:r>
              <a:rPr lang="tr-TR" dirty="0" smtClean="0"/>
              <a:t>Do - </a:t>
            </a:r>
            <a:r>
              <a:rPr lang="tr-TR" dirty="0" err="1" smtClean="0"/>
              <a:t>While</a:t>
            </a:r>
            <a:r>
              <a:rPr lang="tr-TR" dirty="0" smtClean="0"/>
              <a:t> Döngüsü</a:t>
            </a:r>
            <a:endParaRPr lang="tr-TR" dirty="0"/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xmlns="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xmlns="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xmlns="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 - </a:t>
            </a:r>
            <a:r>
              <a:rPr lang="tr-TR" dirty="0" err="1" smtClean="0"/>
              <a:t>While</a:t>
            </a:r>
            <a:r>
              <a:rPr lang="tr-TR" dirty="0" smtClean="0"/>
              <a:t> Örnek - 1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Java Kodu :</a:t>
            </a:r>
            <a:endParaRPr lang="en-US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1644563" y="3558299"/>
            <a:ext cx="9655408" cy="14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Çıktı :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66" y="1401318"/>
            <a:ext cx="4533605" cy="189397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66" y="1396461"/>
            <a:ext cx="5527416" cy="189882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10" y="3558299"/>
            <a:ext cx="1129926" cy="29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98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 - </a:t>
            </a:r>
            <a:r>
              <a:rPr lang="tr-TR" dirty="0" err="1" smtClean="0"/>
              <a:t>While</a:t>
            </a:r>
            <a:r>
              <a:rPr lang="tr-TR" dirty="0" smtClean="0"/>
              <a:t> Uygulama </a:t>
            </a:r>
            <a:r>
              <a:rPr lang="tr-TR" dirty="0"/>
              <a:t>Örneği 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4795079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Kullanıcı bir sayı girsin ve bu sayıyı birer birer arttırarak çıktı olarak versin.</a:t>
            </a:r>
          </a:p>
          <a:p>
            <a:pPr algn="just"/>
            <a:r>
              <a:rPr lang="tr-TR" dirty="0" smtClean="0"/>
              <a:t>Sadece 0-10 arası girilen sayıyı arttırsın.</a:t>
            </a:r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dirty="0" smtClean="0"/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0-10 arasında değilse çıktı olarak kullanıcının girdiği sayıyı versin.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648" y="2234470"/>
            <a:ext cx="1862129" cy="210501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648" y="4960417"/>
            <a:ext cx="2886459" cy="118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dirty="0" err="1"/>
              <a:t>while</a:t>
            </a:r>
            <a:r>
              <a:rPr lang="tr-TR" dirty="0"/>
              <a:t> döngüsü arasındaki fark, </a:t>
            </a:r>
            <a:r>
              <a:rPr lang="tr-TR" dirty="0" err="1"/>
              <a:t>for</a:t>
            </a:r>
            <a:r>
              <a:rPr lang="tr-TR" dirty="0"/>
              <a:t> döngüsünün yineleme sayısı bilindiğinde kullanılması ve </a:t>
            </a:r>
            <a:r>
              <a:rPr lang="tr-TR" dirty="0" err="1"/>
              <a:t>while</a:t>
            </a:r>
            <a:r>
              <a:rPr lang="tr-TR" dirty="0"/>
              <a:t> döngüsünün yineleme sayısı bilinmediğinde kullanılmasıdır.</a:t>
            </a:r>
          </a:p>
          <a:p>
            <a:r>
              <a:rPr lang="tr-TR" dirty="0" err="1"/>
              <a:t>For</a:t>
            </a:r>
            <a:r>
              <a:rPr lang="tr-TR" dirty="0"/>
              <a:t> döngüsü, programcının belirli sayıda kez yürütmesi gereken bir döngüyü verimli bir şekilde yazmasına olanak tanıyan bir tekrar kontrol yapısıdır</a:t>
            </a:r>
            <a:r>
              <a:rPr lang="tr-TR" dirty="0" smtClean="0"/>
              <a:t>.</a:t>
            </a:r>
          </a:p>
          <a:p>
            <a:r>
              <a:rPr lang="tr-TR" dirty="0" err="1"/>
              <a:t>While</a:t>
            </a:r>
            <a:r>
              <a:rPr lang="tr-TR" dirty="0"/>
              <a:t> döngüsü, verilen koşul doğru olduğu sürece hedef ifadeleri yürüten bir tekrar kontrol </a:t>
            </a:r>
            <a:r>
              <a:rPr lang="tr-TR" dirty="0" smtClean="0"/>
              <a:t>yapısıdır.</a:t>
            </a:r>
          </a:p>
          <a:p>
            <a:r>
              <a:rPr lang="tr-TR" dirty="0" smtClean="0"/>
              <a:t>Do-</a:t>
            </a:r>
            <a:r>
              <a:rPr lang="tr-TR" dirty="0" err="1" smtClean="0"/>
              <a:t>while</a:t>
            </a:r>
            <a:r>
              <a:rPr lang="tr-TR" dirty="0"/>
              <a:t> döngüsünde, döngü bloğu içindeki kod kesimi en az bir kez mutlaka işletilecektir. Çünkü önce döngü bloğu işletilip sonra koşul denetlenmektedir. </a:t>
            </a:r>
            <a:r>
              <a:rPr lang="tr-TR" dirty="0" err="1"/>
              <a:t>While</a:t>
            </a:r>
            <a:r>
              <a:rPr lang="tr-TR" dirty="0"/>
              <a:t> döngüsünde ise önce koşula bakılıp sonra döngü bloğu işletildiği için, döngüye hiç girilmemesi olasıdır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Kısacası döngülerin kullanım yerine göre avantajı ve kolaylığı vardır.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Javada</a:t>
            </a:r>
            <a:r>
              <a:rPr lang="tr-TR" dirty="0" smtClean="0"/>
              <a:t> Döngü Kullanımı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(</a:t>
            </a:r>
            <a:r>
              <a:rPr lang="tr-TR" dirty="0">
                <a:hlinkClick r:id="rId2"/>
              </a:rPr>
              <a:t>http://www.yazilimmutfagi.com/</a:t>
            </a:r>
            <a:r>
              <a:rPr lang="tr-TR" dirty="0" err="1">
                <a:hlinkClick r:id="rId2"/>
              </a:rPr>
              <a:t>index.php</a:t>
            </a:r>
            <a:r>
              <a:rPr lang="tr-TR" dirty="0">
                <a:hlinkClick r:id="rId2"/>
              </a:rPr>
              <a:t>/2013/04/25/</a:t>
            </a:r>
            <a:r>
              <a:rPr lang="tr-TR" dirty="0" err="1">
                <a:hlinkClick r:id="rId2"/>
              </a:rPr>
              <a:t>javada</a:t>
            </a:r>
            <a:r>
              <a:rPr lang="tr-TR" dirty="0">
                <a:hlinkClick r:id="rId2"/>
              </a:rPr>
              <a:t>-</a:t>
            </a:r>
            <a:r>
              <a:rPr lang="tr-TR" dirty="0" err="1">
                <a:hlinkClick r:id="rId2"/>
              </a:rPr>
              <a:t>dongu</a:t>
            </a:r>
            <a:r>
              <a:rPr lang="tr-TR" dirty="0">
                <a:hlinkClick r:id="rId2"/>
              </a:rPr>
              <a:t>-</a:t>
            </a:r>
            <a:r>
              <a:rPr lang="tr-TR" dirty="0" err="1">
                <a:hlinkClick r:id="rId2"/>
              </a:rPr>
              <a:t>kullanimi</a:t>
            </a:r>
            <a:r>
              <a:rPr lang="tr-TR" dirty="0">
                <a:hlinkClick r:id="rId2"/>
              </a:rPr>
              <a:t>-</a:t>
            </a:r>
            <a:r>
              <a:rPr lang="tr-TR" dirty="0" err="1">
                <a:hlinkClick r:id="rId2"/>
              </a:rPr>
              <a:t>for</a:t>
            </a:r>
            <a:r>
              <a:rPr lang="tr-TR" dirty="0">
                <a:hlinkClick r:id="rId2"/>
              </a:rPr>
              <a:t>-</a:t>
            </a:r>
            <a:r>
              <a:rPr lang="tr-TR" dirty="0" err="1">
                <a:hlinkClick r:id="rId2"/>
              </a:rPr>
              <a:t>while</a:t>
            </a:r>
            <a:r>
              <a:rPr lang="tr-TR" dirty="0">
                <a:hlinkClick r:id="rId2"/>
              </a:rPr>
              <a:t>-ve-do-</a:t>
            </a:r>
            <a:r>
              <a:rPr lang="tr-TR" dirty="0" err="1">
                <a:hlinkClick r:id="rId2"/>
              </a:rPr>
              <a:t>while</a:t>
            </a:r>
            <a:r>
              <a:rPr lang="tr-TR" dirty="0">
                <a:hlinkClick r:id="rId2"/>
              </a:rPr>
              <a:t>-</a:t>
            </a:r>
            <a:r>
              <a:rPr lang="tr-TR" dirty="0" err="1">
                <a:hlinkClick r:id="rId2"/>
              </a:rPr>
              <a:t>donguleri</a:t>
            </a:r>
            <a:r>
              <a:rPr lang="tr-TR" dirty="0" smtClean="0">
                <a:hlinkClick r:id="rId2"/>
              </a:rPr>
              <a:t>/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/>
              <a:t>Sıfırdan </a:t>
            </a:r>
            <a:r>
              <a:rPr lang="tr-TR" dirty="0" smtClean="0"/>
              <a:t>Java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(</a:t>
            </a:r>
            <a:r>
              <a:rPr lang="tr-TR" dirty="0">
                <a:hlinkClick r:id="rId3"/>
              </a:rPr>
              <a:t>https://www.youtube.com/c/sina5an/featured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/>
              <a:t>Java </a:t>
            </a:r>
            <a:r>
              <a:rPr lang="tr-TR" dirty="0" smtClean="0"/>
              <a:t>Öğreniyorum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(</a:t>
            </a:r>
            <a:r>
              <a:rPr lang="en-US" dirty="0">
                <a:hlinkClick r:id="rId4"/>
              </a:rPr>
              <a:t>https://www.youtube.com/user/JavaOgreniyorum/featured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 smtClean="0"/>
              <a:t>JAVA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(</a:t>
            </a:r>
            <a:r>
              <a:rPr lang="en-US" dirty="0">
                <a:hlinkClick r:id="rId5"/>
              </a:rPr>
              <a:t>https://www.youtube.com/c/CodeCube/featured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/>
              <a:t>Java </a:t>
            </a:r>
            <a:r>
              <a:rPr lang="tr-TR" dirty="0" smtClean="0"/>
              <a:t>Dersleri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(</a:t>
            </a:r>
            <a:r>
              <a:rPr lang="en-US" dirty="0">
                <a:hlinkClick r:id="rId6"/>
              </a:rPr>
              <a:t>https://www.youtube.com/c/KodlamaVakti/featured</a:t>
            </a:r>
            <a:r>
              <a:rPr lang="tr-TR" dirty="0" smtClean="0"/>
              <a:t>)</a:t>
            </a:r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xmlns="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8"/>
            <a:extLst>
              <a:ext uri="{FF2B5EF4-FFF2-40B4-BE49-F238E27FC236}">
                <a16:creationId xmlns:a16="http://schemas.microsoft.com/office/drawing/2014/main" xmlns="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xmlns="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xmlns="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297283" y="4529540"/>
            <a:ext cx="5547971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 smtClean="0">
                <a:solidFill>
                  <a:schemeClr val="tx1"/>
                </a:solidFill>
              </a:rPr>
              <a:t>Erkut Bulut 1711404017</a:t>
            </a:r>
            <a:r>
              <a:rPr lang="tr-TR" b="1" dirty="0">
                <a:solidFill>
                  <a:schemeClr val="tx1"/>
                </a:solidFill>
              </a:rPr>
              <a:t/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</a:t>
            </a:r>
            <a:r>
              <a:rPr lang="tr-TR" dirty="0" smtClean="0">
                <a:solidFill>
                  <a:schemeClr val="tx1"/>
                </a:solidFill>
              </a:rPr>
              <a:t>:erkutbulut0915@gmail.com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</a:t>
            </a:r>
            <a:r>
              <a:rPr lang="tr-TR">
                <a:solidFill>
                  <a:schemeClr val="tx1"/>
                </a:solidFill>
              </a:rPr>
              <a:t>: </a:t>
            </a:r>
            <a:r>
              <a:rPr lang="tr-TR" smtClean="0">
                <a:solidFill>
                  <a:schemeClr val="tx1"/>
                </a:solidFill>
              </a:rPr>
              <a:t>14/06/2021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</a:t>
            </a:r>
            <a:r>
              <a:rPr lang="tr-TR" dirty="0" smtClean="0">
                <a:solidFill>
                  <a:schemeClr val="tx1"/>
                </a:solidFill>
              </a:rPr>
              <a:t>v2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xmlns="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xmlns="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xmlns="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xmlns="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xmlns="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 Nedir?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Döngüler</a:t>
            </a:r>
            <a:r>
              <a:rPr lang="tr-TR" dirty="0"/>
              <a:t>, belirli bir koşul sağlandığı sürece tekrarlanması gereken işler için kullanılan programlama kodlarıdır. Döngü deyimleri, bahsedilen komut parçalarının belirtilen şartlar gerçekleştikçe tekrar tekrar işlenmesini sağlar.</a:t>
            </a:r>
            <a:endParaRPr lang="tr-TR" dirty="0" smtClean="0"/>
          </a:p>
          <a:p>
            <a:pPr algn="just"/>
            <a:r>
              <a:rPr lang="tr-TR" dirty="0" smtClean="0"/>
              <a:t>Bir </a:t>
            </a:r>
            <a:r>
              <a:rPr lang="tr-TR" dirty="0"/>
              <a:t>döngüde, arka arkaya tekrarlanan deyimler döngü </a:t>
            </a:r>
            <a:r>
              <a:rPr lang="tr-TR" dirty="0" smtClean="0"/>
              <a:t>bloğunu </a:t>
            </a:r>
            <a:r>
              <a:rPr lang="tr-TR" dirty="0"/>
              <a:t>oluşturur. Bu deyimler birden çoksa { } </a:t>
            </a:r>
            <a:r>
              <a:rPr lang="tr-TR" dirty="0" smtClean="0"/>
              <a:t>bloğu </a:t>
            </a:r>
            <a:r>
              <a:rPr lang="tr-TR" dirty="0"/>
              <a:t>içine alınır. Bir döngü </a:t>
            </a:r>
            <a:r>
              <a:rPr lang="tr-TR" dirty="0" smtClean="0"/>
              <a:t>bloğunda </a:t>
            </a:r>
            <a:r>
              <a:rPr lang="tr-TR" dirty="0"/>
              <a:t>çok sayıda deyim olabileceği gibi, iç-içe döngüler de olabilir. Program akışının döngü </a:t>
            </a:r>
            <a:r>
              <a:rPr lang="tr-TR" dirty="0" smtClean="0"/>
              <a:t>bloğunu </a:t>
            </a:r>
            <a:r>
              <a:rPr lang="tr-TR" dirty="0"/>
              <a:t>bir kez icra etmesine döngünün bir adımı (bir tur) </a:t>
            </a:r>
            <a:r>
              <a:rPr lang="tr-TR" dirty="0" smtClean="0"/>
              <a:t>denir. </a:t>
            </a:r>
          </a:p>
          <a:p>
            <a:pPr algn="just"/>
            <a:endParaRPr lang="en-US" dirty="0" smtClean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644" y="1659316"/>
            <a:ext cx="3287346" cy="46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For</a:t>
            </a:r>
            <a:r>
              <a:rPr lang="tr-TR" dirty="0" smtClean="0"/>
              <a:t> Döngüsü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Bu döngü, </a:t>
            </a:r>
            <a:r>
              <a:rPr lang="tr-TR" dirty="0"/>
              <a:t>üç farklı yapı ile oluşturulur. Yani ana yapısını 3 farklı yapı destekler. Bunlardan birincisi, döngünün çalışacağı koşul için hazırlık yapısıdır. İkincisi, koşul kontrolüdür. </a:t>
            </a:r>
            <a:r>
              <a:rPr lang="tr-TR" dirty="0" smtClean="0"/>
              <a:t> </a:t>
            </a:r>
            <a:r>
              <a:rPr lang="tr-TR" dirty="0"/>
              <a:t>Üçüncü ve son yapı ise, koşulu güncelleyen birimdir. Bu birim, tamsayı bir değişkenden oluşur. Genel kullanımı gösteren bir örnek aşağıda verilmiştir. 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65" y="3433209"/>
            <a:ext cx="7590640" cy="10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For</a:t>
            </a:r>
            <a:r>
              <a:rPr lang="tr-TR" dirty="0" smtClean="0"/>
              <a:t> Döngüsü(devamı)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4632840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Döngü </a:t>
            </a:r>
            <a:r>
              <a:rPr lang="tr-TR" dirty="0"/>
              <a:t>karşılaştırma deyiminde diğer mantıksal operatörleri de </a:t>
            </a:r>
            <a:r>
              <a:rPr lang="tr-TR" dirty="0" smtClean="0"/>
              <a:t>kullanabiliriz. </a:t>
            </a:r>
            <a:r>
              <a:rPr lang="tr-TR" dirty="0"/>
              <a:t>Yani eşittir (</a:t>
            </a:r>
            <a:r>
              <a:rPr lang="tr-TR" dirty="0">
                <a:solidFill>
                  <a:srgbClr val="FF0000"/>
                </a:solidFill>
              </a:rPr>
              <a:t>==</a:t>
            </a:r>
            <a:r>
              <a:rPr lang="tr-TR" dirty="0"/>
              <a:t>), küçüktür </a:t>
            </a:r>
            <a:r>
              <a:rPr lang="tr-TR" dirty="0" smtClean="0"/>
              <a:t>(</a:t>
            </a:r>
            <a:r>
              <a:rPr lang="tr-TR" dirty="0" smtClean="0">
                <a:solidFill>
                  <a:srgbClr val="FF0000"/>
                </a:solidFill>
              </a:rPr>
              <a:t>&lt;</a:t>
            </a:r>
            <a:r>
              <a:rPr lang="tr-TR" dirty="0" smtClean="0"/>
              <a:t>), </a:t>
            </a:r>
            <a:r>
              <a:rPr lang="tr-TR" dirty="0"/>
              <a:t>küçük ve eşit (</a:t>
            </a:r>
            <a:r>
              <a:rPr lang="tr-TR" dirty="0">
                <a:solidFill>
                  <a:srgbClr val="FF0000"/>
                </a:solidFill>
              </a:rPr>
              <a:t>&lt;=</a:t>
            </a:r>
            <a:r>
              <a:rPr lang="tr-TR" dirty="0"/>
              <a:t>), büyük ve eşit (</a:t>
            </a:r>
            <a:r>
              <a:rPr lang="tr-TR" dirty="0">
                <a:solidFill>
                  <a:srgbClr val="FF0000"/>
                </a:solidFill>
              </a:rPr>
              <a:t>&gt;=</a:t>
            </a:r>
            <a:r>
              <a:rPr lang="tr-TR" dirty="0"/>
              <a:t>), eşit değil (</a:t>
            </a:r>
            <a:r>
              <a:rPr lang="tr-TR" dirty="0">
                <a:solidFill>
                  <a:srgbClr val="FF0000"/>
                </a:solidFill>
              </a:rPr>
              <a:t>!=</a:t>
            </a:r>
            <a:r>
              <a:rPr lang="tr-TR" dirty="0"/>
              <a:t>) gibi tüm operatörleri </a:t>
            </a:r>
            <a:r>
              <a:rPr lang="tr-TR" dirty="0" smtClean="0"/>
              <a:t>kullanabiliriz</a:t>
            </a:r>
            <a:r>
              <a:rPr lang="tr-TR" dirty="0"/>
              <a:t>. Ayrıca döngü adımları artan durumda olabileceği gibi, azalan durumda da olabilir. </a:t>
            </a:r>
            <a:endParaRPr lang="tr-TR" dirty="0" smtClean="0"/>
          </a:p>
          <a:p>
            <a:pPr algn="just"/>
            <a:r>
              <a:rPr lang="tr-TR" dirty="0" smtClean="0"/>
              <a:t>Java Kodu :</a:t>
            </a:r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dirty="0" smtClean="0"/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Çıktı :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49" y="2686541"/>
            <a:ext cx="5353041" cy="14062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651087"/>
            <a:ext cx="2873057" cy="17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For</a:t>
            </a:r>
            <a:r>
              <a:rPr lang="tr-TR" dirty="0" smtClean="0"/>
              <a:t> Döngüsü Örnek - 1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Java Kodu :</a:t>
            </a:r>
            <a:endParaRPr lang="en-US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1644563" y="3558299"/>
            <a:ext cx="9655408" cy="14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Çıktı :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46" y="1417816"/>
            <a:ext cx="5969109" cy="141766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34" y="3558299"/>
            <a:ext cx="1142664" cy="30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For</a:t>
            </a:r>
            <a:r>
              <a:rPr lang="tr-TR" dirty="0" smtClean="0"/>
              <a:t> Döngüsü Örnek - 2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Java Kodu :</a:t>
            </a:r>
            <a:endParaRPr lang="en-US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1644563" y="3558299"/>
            <a:ext cx="9655408" cy="14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Çıktı :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46" y="1417816"/>
            <a:ext cx="5969109" cy="141766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34" y="3558299"/>
            <a:ext cx="1142664" cy="309280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46" y="1387278"/>
            <a:ext cx="5969109" cy="144820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34" y="3558299"/>
            <a:ext cx="2438313" cy="30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For</a:t>
            </a:r>
            <a:r>
              <a:rPr lang="tr-TR" dirty="0" smtClean="0"/>
              <a:t> Döngüsü Örnek - 3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Java Kodu :</a:t>
            </a:r>
            <a:endParaRPr lang="en-US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1644563" y="3558299"/>
            <a:ext cx="9655408" cy="14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Çıktı :</a:t>
            </a:r>
            <a:endParaRPr lang="en-US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46" y="1387277"/>
            <a:ext cx="6414906" cy="1240541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23" y="3558299"/>
            <a:ext cx="2057950" cy="300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For</a:t>
            </a:r>
            <a:r>
              <a:rPr lang="tr-TR" dirty="0" smtClean="0"/>
              <a:t> Döngüsü Örnek - </a:t>
            </a:r>
            <a:r>
              <a:rPr lang="tr-TR" dirty="0"/>
              <a:t>4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Java Kodu :</a:t>
            </a:r>
            <a:endParaRPr lang="en-US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1644563" y="3558299"/>
            <a:ext cx="9655408" cy="14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Çıktı :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67" y="1382136"/>
            <a:ext cx="6423635" cy="114139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23" y="3558299"/>
            <a:ext cx="1960628" cy="17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1556</TotalTime>
  <Words>755</Words>
  <Application>Microsoft Office PowerPoint</Application>
  <PresentationFormat>Geniş ekran</PresentationFormat>
  <Paragraphs>138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Duman</vt:lpstr>
      <vt:lpstr>Java’da Döngü Yapıları</vt:lpstr>
      <vt:lpstr>İçindekiler</vt:lpstr>
      <vt:lpstr>Döngü Nedir? </vt:lpstr>
      <vt:lpstr>For Döngüsü</vt:lpstr>
      <vt:lpstr>For Döngüsü(devamı)</vt:lpstr>
      <vt:lpstr>For Döngüsü Örnek - 1 </vt:lpstr>
      <vt:lpstr>For Döngüsü Örnek - 2 </vt:lpstr>
      <vt:lpstr>For Döngüsü Örnek - 3 </vt:lpstr>
      <vt:lpstr>For Döngüsü Örnek - 4 </vt:lpstr>
      <vt:lpstr>For Döngüsü Örnek - 5 </vt:lpstr>
      <vt:lpstr>For Uygulama Örneği  </vt:lpstr>
      <vt:lpstr>Break ve Continue Deyimleri</vt:lpstr>
      <vt:lpstr>Break Örnek </vt:lpstr>
      <vt:lpstr>Continue Örnek </vt:lpstr>
      <vt:lpstr>While Döngüsü</vt:lpstr>
      <vt:lpstr>While Örnek - 1 </vt:lpstr>
      <vt:lpstr>While Örnek - 2 </vt:lpstr>
      <vt:lpstr>While Uygulama Örneği  </vt:lpstr>
      <vt:lpstr>Do - While Döngüsü</vt:lpstr>
      <vt:lpstr>Do - While Örnek - 1 </vt:lpstr>
      <vt:lpstr>Do - While Uygulama Örneği  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Microsoft hesabı</cp:lastModifiedBy>
  <cp:revision>70</cp:revision>
  <dcterms:created xsi:type="dcterms:W3CDTF">2020-04-15T07:57:29Z</dcterms:created>
  <dcterms:modified xsi:type="dcterms:W3CDTF">2021-06-14T12:39:45Z</dcterms:modified>
</cp:coreProperties>
</file>