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72" r:id="rId10"/>
    <p:sldId id="265" r:id="rId11"/>
    <p:sldId id="273" r:id="rId12"/>
    <p:sldId id="274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>
        <p:scale>
          <a:sx n="81" d="100"/>
          <a:sy n="81" d="100"/>
        </p:scale>
        <p:origin x="-23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metinalniacik.medium.com/javada-final-keyword-5d711c44375" TargetMode="External"/><Relationship Id="rId7" Type="http://schemas.openxmlformats.org/officeDocument/2006/relationships/hyperlink" Target="https://www.youtube.com/watch?v=HVpiSc2wVJ0" TargetMode="External"/><Relationship Id="rId2" Type="http://schemas.openxmlformats.org/officeDocument/2006/relationships/hyperlink" Target="http://www.kurumsaljava.com/2010/02/18/javada-final-anahtar-kelime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zilimdersi.info/makaleler/detay/86/javada-final-anahtar-kelimesinin-kullanimi" TargetMode="External"/><Relationship Id="rId11" Type="http://schemas.openxmlformats.org/officeDocument/2006/relationships/hyperlink" Target="http://youtube.com/bmdersleri" TargetMode="External"/><Relationship Id="rId5" Type="http://schemas.openxmlformats.org/officeDocument/2006/relationships/hyperlink" Target="https://www.mrcaracal.com/java-dersleri-34-final-anahtar-kelimesi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umiitkose.com/2016/08/java-final-deyimi-nedir-ne-ise-yarar/" TargetMode="External"/><Relationship Id="rId9" Type="http://schemas.openxmlformats.org/officeDocument/2006/relationships/hyperlink" Target="https://www.youtube.com/channel/UCIdYgV-XFjv9q0IHtzUTtQ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Final Anahtar Kelimesi ve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84735" y="4594656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</a:t>
            </a:r>
            <a:r>
              <a:rPr lang="tr-TR" dirty="0" smtClean="0">
                <a:solidFill>
                  <a:schemeClr val="tx1"/>
                </a:solidFill>
              </a:rPr>
              <a:t>Sunan  : </a:t>
            </a:r>
            <a:r>
              <a:rPr lang="tr-TR" b="1" dirty="0" smtClean="0">
                <a:solidFill>
                  <a:schemeClr val="tx1"/>
                </a:solidFill>
              </a:rPr>
              <a:t>Yunus Emre Akkoyun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No                               : </a:t>
            </a:r>
            <a:r>
              <a:rPr lang="tr-TR" b="1" dirty="0" smtClean="0">
                <a:solidFill>
                  <a:schemeClr val="tx1"/>
                </a:solidFill>
              </a:rPr>
              <a:t>1811404050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Tarih                          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16</a:t>
            </a:r>
            <a:r>
              <a:rPr lang="tr-TR" dirty="0" smtClean="0">
                <a:solidFill>
                  <a:schemeClr val="tx1"/>
                </a:solidFill>
              </a:rPr>
              <a:t>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</a:t>
            </a: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>
                <a:solidFill>
                  <a:schemeClr val="tx1"/>
                </a:solidFill>
              </a:rPr>
              <a:t>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Sınıflar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34" y="1439568"/>
            <a:ext cx="10480872" cy="128036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class final ile tanımlanmışsa bu class’dan kalıtım alınamaz</a:t>
            </a:r>
            <a:r>
              <a:rPr lang="tr-TR" dirty="0" smtClean="0"/>
              <a:t>.</a:t>
            </a:r>
            <a:r>
              <a:rPr lang="tr-TR" dirty="0"/>
              <a:t> Yani sınıfın alt sınıfları oluşturulamaz.</a:t>
            </a:r>
            <a:r>
              <a:rPr lang="tr-TR" dirty="0" smtClean="0"/>
              <a:t> ThisClassCannotBeExtends class’ından kalıtım alınmaya çalışıldığında program hata verecektir.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28" y="2814057"/>
            <a:ext cx="7726798" cy="27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</a:t>
            </a:r>
            <a:r>
              <a:rPr lang="tr-TR" dirty="0" smtClean="0"/>
              <a:t>Sınıflar - Örnek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34" y="1439568"/>
            <a:ext cx="10480872" cy="111606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örnekte final tanımlanmış bir sınıfı kalıtıp içerisindeki metodu alt sınıf içerisinde override etmeye çalışıyoruz. 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7" y="2944898"/>
            <a:ext cx="6600983" cy="2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</a:t>
            </a:r>
            <a:r>
              <a:rPr lang="tr-TR" dirty="0" smtClean="0"/>
              <a:t>Sınıflar - Örnek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34" y="1439568"/>
            <a:ext cx="10480872" cy="1161282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Metot </a:t>
            </a:r>
            <a:r>
              <a:rPr lang="tr-TR" dirty="0"/>
              <a:t>final olarak tanımlanmadığı için </a:t>
            </a:r>
            <a:r>
              <a:rPr lang="tr-TR" dirty="0" smtClean="0"/>
              <a:t>metodun </a:t>
            </a:r>
            <a:r>
              <a:rPr lang="tr-TR" dirty="0"/>
              <a:t>override edilmesi aslında mümkün gibi görünüyor ancak bu sefer </a:t>
            </a:r>
            <a:r>
              <a:rPr lang="tr-TR" b="1" dirty="0"/>
              <a:t>sınıfı final olarak tanımladığımız için sınıfı kalıtmak mümkün olmamaktadır.</a:t>
            </a:r>
            <a:r>
              <a:rPr lang="tr-TR" dirty="0"/>
              <a:t> </a:t>
            </a:r>
            <a:r>
              <a:rPr lang="tr-TR" b="1" dirty="0"/>
              <a:t>Çünkü final olarak tanımlanan sınıfları hiçbir sınıf kalıtamaz.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2600850"/>
            <a:ext cx="7216445" cy="2592473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359878" y="5352511"/>
            <a:ext cx="7350368" cy="52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600" dirty="0"/>
              <a:t>Dolayısıyla yukarıdaki kod da aşağıdaki gibi bir hataya yol açacaktır.</a:t>
            </a:r>
            <a:endParaRPr lang="en-US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5880694"/>
            <a:ext cx="611590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24" y="2021770"/>
            <a:ext cx="10086553" cy="240856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Sonuç olarak </a:t>
            </a:r>
            <a:r>
              <a:rPr lang="tr-TR" dirty="0"/>
              <a:t> Final deyince aklınıza “</a:t>
            </a:r>
            <a:r>
              <a:rPr lang="tr-TR" b="1" dirty="0"/>
              <a:t>değiştirilemez”</a:t>
            </a:r>
            <a:r>
              <a:rPr lang="tr-TR" dirty="0"/>
              <a:t>ibaresi </a:t>
            </a:r>
            <a:r>
              <a:rPr lang="tr-TR" dirty="0" smtClean="0"/>
              <a:t>gelebilir</a:t>
            </a:r>
            <a:r>
              <a:rPr lang="tr-TR" dirty="0"/>
              <a:t> </a:t>
            </a:r>
            <a:r>
              <a:rPr lang="tr-TR" dirty="0" smtClean="0"/>
              <a:t>ve ayrıca değişkenlerden sınıflara kadar büyük bir skalada kullanılabilir.</a:t>
            </a:r>
          </a:p>
          <a:p>
            <a:pPr algn="just"/>
            <a:r>
              <a:rPr lang="tr-TR" dirty="0" smtClean="0"/>
              <a:t> Bu yüzden Final kelime anahtarını yazdığınız programı </a:t>
            </a:r>
            <a:r>
              <a:rPr lang="tr-TR" dirty="0" smtClean="0"/>
              <a:t>hatalara daha dayanıklı hale </a:t>
            </a:r>
            <a:r>
              <a:rPr lang="tr-TR" dirty="0" smtClean="0"/>
              <a:t>getirmek için kullanabilirsiniz.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59" y="2210874"/>
            <a:ext cx="8915400" cy="327552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http://www.kurumsaljava.com/2010/02/18/javada-final-anahtar-kelimesi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metinalniacik.medium.com/javada-final-keyword-5d711c44375</a:t>
            </a:r>
            <a:endParaRPr lang="tr-TR" dirty="0" smtClean="0"/>
          </a:p>
          <a:p>
            <a:r>
              <a:rPr lang="en-US" dirty="0">
                <a:hlinkClick r:id="rId4"/>
              </a:rPr>
              <a:t>https://umiitkose.com/2016/08/java-final-deyimi-nedir-ne-ise-yarar</a:t>
            </a:r>
            <a:r>
              <a:rPr lang="en-US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en-US" dirty="0">
                <a:hlinkClick r:id="rId5"/>
              </a:rPr>
              <a:t>https://www.mrcaracal.com/java-dersleri-34-final-anahtar-kelimesi</a:t>
            </a:r>
            <a:r>
              <a:rPr lang="en-US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http://</a:t>
            </a:r>
            <a:r>
              <a:rPr lang="tr-TR" dirty="0" smtClean="0">
                <a:hlinkClick r:id="rId6"/>
              </a:rPr>
              <a:t>yazilimdersi.info/makaleler/detay/86/javada-final-anahtar-kelimesinin-kullanimi</a:t>
            </a:r>
            <a:endParaRPr lang="tr-TR" dirty="0" smtClean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www.youtube.com/watch?v=HVpiSc2wVJ0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9"/>
            <a:extLst>
              <a:ext uri="{FF2B5EF4-FFF2-40B4-BE49-F238E27FC236}">
                <a16:creationId xmlns=""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84735" y="448347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</a:t>
            </a:r>
            <a:r>
              <a:rPr lang="tr-TR" dirty="0" smtClean="0">
                <a:solidFill>
                  <a:schemeClr val="tx1"/>
                </a:solidFill>
              </a:rPr>
              <a:t>Sunan  : </a:t>
            </a:r>
            <a:r>
              <a:rPr lang="tr-TR" b="1" dirty="0" smtClean="0">
                <a:solidFill>
                  <a:schemeClr val="tx1"/>
                </a:solidFill>
              </a:rPr>
              <a:t>Yunus Emre Akkoyun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No                               : </a:t>
            </a:r>
            <a:r>
              <a:rPr lang="tr-TR" b="1" dirty="0" smtClean="0">
                <a:solidFill>
                  <a:schemeClr val="tx1"/>
                </a:solidFill>
              </a:rPr>
              <a:t>1811404050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Tarih                          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16</a:t>
            </a:r>
            <a:r>
              <a:rPr lang="tr-TR" dirty="0" smtClean="0">
                <a:solidFill>
                  <a:schemeClr val="tx1"/>
                </a:solidFill>
              </a:rPr>
              <a:t>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</a:t>
            </a: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>
                <a:solidFill>
                  <a:schemeClr val="tx1"/>
                </a:solidFill>
              </a:rPr>
              <a:t>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Final Anahtar Kelimesi Nedir?</a:t>
            </a:r>
            <a:endParaRPr lang="tr-TR" dirty="0"/>
          </a:p>
          <a:p>
            <a:r>
              <a:rPr lang="tr-TR" dirty="0" smtClean="0"/>
              <a:t>Java’da Final Anahtar Kelimesinin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Kullanılabileceği Yapılar</a:t>
            </a:r>
            <a:endParaRPr lang="tr-TR" dirty="0"/>
          </a:p>
          <a:p>
            <a:r>
              <a:rPr lang="tr-TR" dirty="0" smtClean="0"/>
              <a:t> Final Değişkenleri</a:t>
            </a:r>
          </a:p>
          <a:p>
            <a:r>
              <a:rPr lang="tr-TR" dirty="0" smtClean="0"/>
              <a:t>Final Değişkenleri - Örnek</a:t>
            </a:r>
            <a:endParaRPr lang="tr-TR" dirty="0"/>
          </a:p>
          <a:p>
            <a:r>
              <a:rPr lang="tr-TR" dirty="0" smtClean="0"/>
              <a:t>Final Metot Parametreleri</a:t>
            </a:r>
          </a:p>
          <a:p>
            <a:r>
              <a:rPr lang="tr-TR" dirty="0" smtClean="0"/>
              <a:t>Final Metotlar</a:t>
            </a:r>
          </a:p>
          <a:p>
            <a:r>
              <a:rPr lang="tr-TR" dirty="0" smtClean="0"/>
              <a:t>Final Metotlar - Örnek</a:t>
            </a:r>
          </a:p>
          <a:p>
            <a:r>
              <a:rPr lang="tr-TR" dirty="0" smtClean="0"/>
              <a:t>Final Sınıflar</a:t>
            </a:r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Anahtar Kelimesi </a:t>
            </a:r>
            <a:r>
              <a:rPr lang="en-US" dirty="0" smtClean="0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Final faklı programlama dillerinde kullanılanılabilen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bir (Keyword) anahtar kelimedir.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smtClean="0"/>
              <a:t>Final anahtar kelimesin kullanım amacı oluşturulan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değişkenlerin,metotların veya sınıflarn değiştirilemez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olmasını sağlamaktır.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tr-TR" dirty="0"/>
              <a:t>Final anahtar kelimesi programın daha doğru, hatalara dayanıklı ve performanslı çalışmasını sağlar.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92" y="2172836"/>
            <a:ext cx="4664210" cy="23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Final Anahtar Kelimesinin </a:t>
            </a:r>
            <a:br>
              <a:rPr lang="tr-TR" dirty="0"/>
            </a:br>
            <a:r>
              <a:rPr lang="tr-TR" dirty="0"/>
              <a:t>	Kullanılabileceği Yapılar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12" y="1989000"/>
            <a:ext cx="10408642" cy="2853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dirty="0" smtClean="0"/>
              <a:t>Java’da</a:t>
            </a:r>
            <a:r>
              <a:rPr lang="tr-TR" sz="2000" dirty="0"/>
              <a:t> </a:t>
            </a:r>
            <a:r>
              <a:rPr lang="tr-TR" sz="2000" b="1" dirty="0"/>
              <a:t>final</a:t>
            </a:r>
            <a:r>
              <a:rPr lang="tr-TR" sz="2000" dirty="0"/>
              <a:t> anahtar kelimesi aşağıda yer alan yapılar için kullanılabilir</a:t>
            </a:r>
            <a:r>
              <a:rPr lang="tr-TR" sz="2000" dirty="0" smtClean="0"/>
              <a:t>: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b="1" dirty="0"/>
              <a:t>Final sınıf değişkenleri</a:t>
            </a:r>
            <a:r>
              <a:rPr lang="tr-TR" dirty="0" smtClean="0"/>
              <a:t>: </a:t>
            </a:r>
            <a:r>
              <a:rPr lang="tr-TR" dirty="0"/>
              <a:t>Final olan bir sınıf değişkenine </a:t>
            </a:r>
            <a:r>
              <a:rPr lang="tr-TR" dirty="0" smtClean="0"/>
              <a:t>sadece </a:t>
            </a:r>
            <a:r>
              <a:rPr lang="tr-TR" dirty="0"/>
              <a:t>bir kere değer ataması yapilabilir ve bu atama sadece sınıf konstrüktöründe gerçekleşebilir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Final </a:t>
            </a:r>
            <a:r>
              <a:rPr lang="tr-TR" b="1" dirty="0"/>
              <a:t>metot parametreleri</a:t>
            </a:r>
            <a:r>
              <a:rPr lang="tr-TR" dirty="0"/>
              <a:t>: Final olarak tanımlanmış bir metot parametresine sadece bir kere değer atanabilir. </a:t>
            </a:r>
            <a:endParaRPr lang="tr-TR" dirty="0" smtClean="0"/>
          </a:p>
          <a:p>
            <a:r>
              <a:rPr lang="tr-TR" b="1" dirty="0" smtClean="0"/>
              <a:t>Final </a:t>
            </a:r>
            <a:r>
              <a:rPr lang="tr-TR" b="1" dirty="0"/>
              <a:t>metotlar</a:t>
            </a:r>
            <a:r>
              <a:rPr lang="tr-TR" dirty="0"/>
              <a:t>: Final olan bir metot ne alt sınıflarca yeniden yüklenebilir (method overloading) ne de saklı (hidden) tutulabilir.</a:t>
            </a:r>
          </a:p>
          <a:p>
            <a:r>
              <a:rPr lang="tr-TR" b="1" dirty="0"/>
              <a:t>Final sınıflar</a:t>
            </a:r>
            <a:r>
              <a:rPr lang="tr-TR" dirty="0"/>
              <a:t>: Final olan bir sınıf genişletilerek bir alt sınıf oluşturulamaz.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4971245"/>
            <a:ext cx="5512157" cy="1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Final Değişkenleri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1"/>
            <a:ext cx="10408642" cy="98602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Final değişkenler ilk değerini aldıktan sonra bir daha değiştirilemiyorlar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	Örnek olarak;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03" y="2640072"/>
            <a:ext cx="7655850" cy="2000803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114662" y="5270966"/>
            <a:ext cx="10408642" cy="98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 smtClean="0"/>
              <a:t>Not: </a:t>
            </a:r>
            <a:r>
              <a:rPr lang="tr-TR" dirty="0" smtClean="0"/>
              <a:t>Eğer bir </a:t>
            </a:r>
            <a:r>
              <a:rPr lang="tr-TR" dirty="0"/>
              <a:t>final değişkeni tanımlayıp ilk değeri belirtmezseniz yine hata alırsınız. null,0 gibi değerler vermesini </a:t>
            </a:r>
            <a:r>
              <a:rPr lang="tr-TR" dirty="0" smtClean="0"/>
              <a:t>beklemeyin.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Final Değişkenleri - Örnek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4" y="2155089"/>
            <a:ext cx="4180835" cy="411692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Bu örnekte bir dairenin çevresini hesaplayan bir program verilmiştir.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Pi sayısı sabit bir değişken olduğu için « final double » türünde aldık.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Eğer program içerisinde PI değişkeni değiştilmeye çalışılırsa program hata verecektir.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77" y="1716867"/>
            <a:ext cx="7212168" cy="46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Metot Parametreleri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19" y="1534440"/>
            <a:ext cx="10086552" cy="124739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Metot parametrelerinin tamamen final olarak tanımlamış olmalarında büyük fayda vardır. Bu şekilde parametrenin metot bünyesinde değişikliğe ugrama tehlikesi ortadan kaldırılmış olur.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822371"/>
            <a:ext cx="9451174" cy="973080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298619" y="4674739"/>
            <a:ext cx="10086552" cy="92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Metot parametrelerinde final (keyword) anahtar kelimesinin kullanım şekli yukarıda verildiği gibidir.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Metotlar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06" y="1733167"/>
            <a:ext cx="5497897" cy="473661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metot final olarak tanımlanmışsa, metodun tanımlı olduğu class’dan bir kalıtım alındığında, ilgili metot override edilemez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smtClean="0"/>
              <a:t>ThisMethodCannotBeOverriden</a:t>
            </a:r>
          </a:p>
          <a:p>
            <a:pPr marL="0" indent="0" algn="just">
              <a:buNone/>
            </a:pPr>
            <a:r>
              <a:rPr lang="tr-TR" dirty="0" smtClean="0"/>
              <a:t>	class’ı</a:t>
            </a:r>
            <a:r>
              <a:rPr lang="tr-TR" dirty="0"/>
              <a:t>, TestFinalMethod class’ı tarafında kalıtım </a:t>
            </a:r>
            <a:r>
              <a:rPr lang="tr-TR" dirty="0" smtClean="0"/>
              <a:t>	alınmıştır</a:t>
            </a:r>
            <a:r>
              <a:rPr lang="tr-TR" dirty="0"/>
              <a:t>. İlgili metot final olduğundan bu örnek </a:t>
            </a:r>
            <a:r>
              <a:rPr lang="tr-TR" dirty="0" smtClean="0"/>
              <a:t>	hata </a:t>
            </a:r>
            <a:r>
              <a:rPr lang="tr-TR" dirty="0"/>
              <a:t>verecektir.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46" y="1580501"/>
            <a:ext cx="518232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 </a:t>
            </a:r>
            <a:r>
              <a:rPr lang="tr-TR" dirty="0" smtClean="0"/>
              <a:t>Metotlar - Örnek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15" y="1514228"/>
            <a:ext cx="10662325" cy="53351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Aşağıdaki kod parçacığında override engellenmiş ve derleme hatası mevcuttur.</a:t>
            </a:r>
            <a:endParaRPr lang="tr-TR" dirty="0" smtClean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23" y="2012585"/>
            <a:ext cx="6996236" cy="35599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23" y="5572549"/>
            <a:ext cx="699623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2344</TotalTime>
  <Words>369</Words>
  <Application>Microsoft Office PowerPoint</Application>
  <PresentationFormat>Özel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Duman</vt:lpstr>
      <vt:lpstr>Java’da Final Anahtar Kelimesi ve Kullanımı</vt:lpstr>
      <vt:lpstr>İçindekiler</vt:lpstr>
      <vt:lpstr>Final Anahtar Kelimesi nedir? </vt:lpstr>
      <vt:lpstr>Java’da Final Anahtar Kelimesinin   Kullanılabileceği Yapılar</vt:lpstr>
      <vt:lpstr>Final Değişkenleri</vt:lpstr>
      <vt:lpstr>Final Değişkenleri - Örnek</vt:lpstr>
      <vt:lpstr>Final Metot Parametreleri</vt:lpstr>
      <vt:lpstr>Final Metotlar</vt:lpstr>
      <vt:lpstr>Final Metotlar - Örnek</vt:lpstr>
      <vt:lpstr>Final Sınıflar</vt:lpstr>
      <vt:lpstr>Final Sınıflar - Örnek</vt:lpstr>
      <vt:lpstr>Final Sınıflar - Örnek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ronaldinho424</cp:lastModifiedBy>
  <cp:revision>73</cp:revision>
  <dcterms:created xsi:type="dcterms:W3CDTF">2020-04-15T07:57:29Z</dcterms:created>
  <dcterms:modified xsi:type="dcterms:W3CDTF">2021-06-16T14:07:27Z</dcterms:modified>
</cp:coreProperties>
</file>