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71" r:id="rId6"/>
    <p:sldId id="262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4" r:id="rId16"/>
    <p:sldId id="280" r:id="rId17"/>
    <p:sldId id="281" r:id="rId18"/>
    <p:sldId id="282" r:id="rId19"/>
    <p:sldId id="283" r:id="rId20"/>
    <p:sldId id="284" r:id="rId21"/>
    <p:sldId id="285" r:id="rId22"/>
    <p:sldId id="270" r:id="rId23"/>
    <p:sldId id="259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FCD0F-8FCF-40E9-9AD5-8ADEA6EA39EB}" v="526" dt="2021-06-16T06:35:13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ocs.microsoft.com/tr-tr/dotnet/csharp/programming-guide/file-system/how-to-write-to-a-text-file" TargetMode="External"/><Relationship Id="rId7" Type="http://schemas.openxmlformats.org/officeDocument/2006/relationships/hyperlink" Target="https://www.youtube.com/channel/UCIdYgV-XFjv9q0IHtzUTtQw" TargetMode="External"/><Relationship Id="rId2" Type="http://schemas.openxmlformats.org/officeDocument/2006/relationships/hyperlink" Target="https://www.kemalkefeli.com.tr/csharp-dosya-islemler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docs.microsoft.com/tr-tr/dotnet/standard/io/how-to-read-text-from-a-file" TargetMode="External"/><Relationship Id="rId4" Type="http://schemas.openxmlformats.org/officeDocument/2006/relationships/hyperlink" Target="http://www.gorselprogramlama.com/text-dosyasi-olusturma-ve-bilgi-ekleme-c-console/" TargetMode="External"/><Relationship Id="rId9" Type="http://schemas.openxmlformats.org/officeDocument/2006/relationships/hyperlink" Target="http://youtube.com/bmdersler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C#’ da Metin Dosyası İşlemleri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Aykut ÖKSÜZ 1911404002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</a:t>
            </a:r>
            <a:r>
              <a:rPr lang="tr-TR">
                <a:solidFill>
                  <a:schemeClr val="tx1"/>
                </a:solidFill>
              </a:rPr>
              <a:t>: 15/06/2021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074B67-D4F5-4F4B-B82D-E457AEF5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File.WriteAllLines</a:t>
            </a:r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FE546C48-5F6D-456D-B609-AFA50B916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296593"/>
            <a:ext cx="8915400" cy="3451636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FEEF372-8FE8-463E-A6F9-F04D216A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0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49B953-34EA-43B5-9536-B604EF51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ea typeface="+mj-lt"/>
                <a:cs typeface="+mj-lt"/>
              </a:rPr>
              <a:t>File.WriteAllBytes</a:t>
            </a:r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E1CD4C5A-A286-45C6-893A-191FAF870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202" y="2133600"/>
            <a:ext cx="6991420" cy="377762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D176163-BE4D-4457-9DE4-B9371895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2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885827-A77C-4BCA-8BF5-A57630A9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ea typeface="+mj-lt"/>
                <a:cs typeface="+mj-lt"/>
              </a:rPr>
              <a:t>Sw.WriteLine</a:t>
            </a:r>
            <a:endParaRPr lang="tr-TR" dirty="0" err="1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698179EF-E58B-4FC8-B6C3-A30F263DB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837" y="2322199"/>
            <a:ext cx="8058150" cy="3400425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08B52EF-27C0-4791-B6B6-989194B7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6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7920B9-FE40-4B37-AB1F-3392191D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ea typeface="+mj-lt"/>
                <a:cs typeface="+mj-lt"/>
              </a:rPr>
              <a:t>Fs.Write</a:t>
            </a:r>
            <a:endParaRPr lang="tr-TR" dirty="0" err="1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66ACEA8B-7EF1-4C29-85D9-2AD6335A2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450" y="2133600"/>
            <a:ext cx="6664923" cy="377762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74FC5C1-BD8D-48B7-81C6-90C5A63E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AE495B-EA39-42F1-B0E2-DF8E2467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Zaman Uyumsuz Dosya Erişimi</a:t>
            </a:r>
            <a:endParaRPr lang="tr-TR" dirty="0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A48AEC83-21DB-49CA-A1DF-9FFFD7FE9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862" y="2145986"/>
            <a:ext cx="7658100" cy="3752850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C85FC00-60D7-47B8-8202-B3F76A06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4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Dosyadan Okuma İşlemi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Okuma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işlemin</a:t>
            </a:r>
            <a:r>
              <a:rPr lang="tr-TR" dirty="0"/>
              <a:t>e göre 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tr-TR" dirty="0"/>
              <a:t>kolaydır</a:t>
            </a:r>
            <a:r>
              <a:rPr lang="en-US" dirty="0"/>
              <a:t>. </a:t>
            </a:r>
            <a:r>
              <a:rPr lang="tr-TR" dirty="0"/>
              <a:t>Okuma işlemi için </a:t>
            </a:r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sınıfını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/>
              <a:t>. Az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oluşturduğumuz</a:t>
            </a:r>
            <a:r>
              <a:rPr lang="en-US" dirty="0"/>
              <a:t> </a:t>
            </a:r>
            <a:r>
              <a:rPr lang="en-US" dirty="0" err="1"/>
              <a:t>dosyayı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okuyabiliriz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7547F-6967-4E17-A29F-C08220ACE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2349602"/>
            <a:ext cx="4686300" cy="1743075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49569888-B925-4B45-8836-01C9A58A7467}"/>
              </a:ext>
            </a:extLst>
          </p:cNvPr>
          <p:cNvSpPr txBox="1">
            <a:spLocks/>
          </p:cNvSpPr>
          <p:nvPr/>
        </p:nvSpPr>
        <p:spPr>
          <a:xfrm>
            <a:off x="1418060" y="4519365"/>
            <a:ext cx="10086552" cy="2260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İlk </a:t>
            </a:r>
            <a:r>
              <a:rPr lang="en-US" dirty="0" err="1"/>
              <a:t>satırda</a:t>
            </a:r>
            <a:r>
              <a:rPr lang="en-US" dirty="0"/>
              <a:t> </a:t>
            </a:r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objemizi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. </a:t>
            </a:r>
            <a:r>
              <a:rPr lang="en-US" dirty="0" err="1"/>
              <a:t>Oluştururken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dosyanın</a:t>
            </a:r>
            <a:r>
              <a:rPr lang="en-US" dirty="0"/>
              <a:t> </a:t>
            </a:r>
            <a:r>
              <a:rPr lang="tr-TR" dirty="0"/>
              <a:t>konumunu ekliyoruz</a:t>
            </a:r>
            <a:r>
              <a:rPr lang="en-US" dirty="0"/>
              <a:t>.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ReadLine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ReadToEnd</a:t>
            </a:r>
            <a:r>
              <a:rPr lang="en-US" dirty="0"/>
              <a:t> </a:t>
            </a:r>
            <a:r>
              <a:rPr lang="en-US" dirty="0" err="1"/>
              <a:t>metotlarını</a:t>
            </a:r>
            <a:r>
              <a:rPr lang="en-US" dirty="0"/>
              <a:t> </a:t>
            </a:r>
            <a:r>
              <a:rPr lang="tr-TR" dirty="0"/>
              <a:t>kullanarak, </a:t>
            </a:r>
            <a:r>
              <a:rPr lang="en-US" dirty="0" err="1"/>
              <a:t>dosyadan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tr-TR" dirty="0" err="1"/>
              <a:t>ları</a:t>
            </a:r>
            <a:r>
              <a:rPr lang="tr-TR" dirty="0"/>
              <a:t> tek tek okuyoruz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dosyayı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seferde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</a:t>
            </a:r>
            <a:r>
              <a:rPr lang="en-US" dirty="0" err="1"/>
              <a:t>ReadToEnd</a:t>
            </a:r>
            <a:r>
              <a:rPr lang="en-US" dirty="0"/>
              <a:t>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kulla</a:t>
            </a:r>
            <a:r>
              <a:rPr lang="tr-TR" dirty="0" err="1"/>
              <a:t>nabilirsiniz</a:t>
            </a:r>
            <a:r>
              <a:rPr lang="en-US" dirty="0"/>
              <a:t>. Bu </a:t>
            </a:r>
            <a:r>
              <a:rPr lang="en-US" dirty="0" err="1"/>
              <a:t>metot</a:t>
            </a:r>
            <a:r>
              <a:rPr lang="en-US" dirty="0"/>
              <a:t> bize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dosyayı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döndürüyor</a:t>
            </a:r>
            <a:r>
              <a:rPr lang="en-US" dirty="0"/>
              <a:t>. </a:t>
            </a:r>
            <a:r>
              <a:rPr lang="en-US" dirty="0" err="1"/>
              <a:t>Dönen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\r\n </a:t>
            </a:r>
            <a:r>
              <a:rPr lang="en-US" dirty="0" err="1"/>
              <a:t>karakterleri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sonlarını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ediyor</a:t>
            </a:r>
            <a:r>
              <a:rPr lang="en-US" dirty="0"/>
              <a:t>. </a:t>
            </a:r>
            <a:r>
              <a:rPr lang="tr-TR" dirty="0"/>
              <a:t>Önce </a:t>
            </a:r>
            <a:r>
              <a:rPr lang="en-US" dirty="0" err="1"/>
              <a:t>ReadLine</a:t>
            </a:r>
            <a:r>
              <a:rPr lang="en-US" dirty="0"/>
              <a:t> </a:t>
            </a:r>
            <a:r>
              <a:rPr lang="tr-TR" dirty="0"/>
              <a:t>ve daha sonra</a:t>
            </a:r>
            <a:r>
              <a:rPr lang="en-US" dirty="0"/>
              <a:t> </a:t>
            </a:r>
            <a:r>
              <a:rPr lang="en-US" dirty="0" err="1"/>
              <a:t>ReadToEnd</a:t>
            </a:r>
            <a:r>
              <a:rPr lang="en-US" dirty="0"/>
              <a:t>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kullanırsanız</a:t>
            </a:r>
            <a:r>
              <a:rPr lang="en-US" dirty="0"/>
              <a:t>, </a:t>
            </a:r>
            <a:r>
              <a:rPr lang="en-US" dirty="0" err="1"/>
              <a:t>ReadLine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ilk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okunduğu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ReadToEnd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satırdan</a:t>
            </a:r>
            <a:r>
              <a:rPr lang="en-US" dirty="0"/>
              <a:t> </a:t>
            </a:r>
            <a:r>
              <a:rPr lang="en-US" dirty="0" err="1"/>
              <a:t>itibaren</a:t>
            </a:r>
            <a:r>
              <a:rPr lang="en-US" dirty="0"/>
              <a:t> </a:t>
            </a:r>
            <a:r>
              <a:rPr lang="en-US" dirty="0" err="1"/>
              <a:t>okumaya</a:t>
            </a:r>
            <a:r>
              <a:rPr lang="en-US" dirty="0"/>
              <a:t> </a:t>
            </a:r>
            <a:r>
              <a:rPr lang="en-US" dirty="0" err="1"/>
              <a:t>başlayacaktır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A63AF6-4862-4FCD-9F6F-24D3AC46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Dosyadan Okuma İşlemi Metotları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43E0C9-74DD-49D3-8486-86109B6A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File.ReadLines</a:t>
            </a:r>
          </a:p>
          <a:p>
            <a:r>
              <a:rPr lang="tr-TR" dirty="0" err="1"/>
              <a:t>File.ReadAllLines</a:t>
            </a:r>
            <a:endParaRPr lang="tr-TR" dirty="0"/>
          </a:p>
          <a:p>
            <a:r>
              <a:rPr lang="tr-TR" dirty="0" err="1"/>
              <a:t>File.ReadAllText</a:t>
            </a:r>
            <a:endParaRPr lang="tr-TR" dirty="0"/>
          </a:p>
          <a:p>
            <a:r>
              <a:rPr lang="tr-TR" dirty="0" err="1">
                <a:latin typeface="Century Gothic" panose="020B0502020202020204" pitchFamily="34" charset="0"/>
              </a:rPr>
              <a:t>Sr.ReadToEnd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>
                <a:latin typeface="Century Gothic" panose="020B0502020202020204" pitchFamily="34" charset="0"/>
              </a:rPr>
              <a:t>Sr.ReadLine</a:t>
            </a:r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78EEE99-B0AC-4467-91F3-D689F082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7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86C8DC-7545-4BB5-957A-54D436FA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ea typeface="+mj-lt"/>
                <a:cs typeface="+mj-lt"/>
              </a:rPr>
              <a:t>File.ReadLines</a:t>
            </a:r>
            <a:endParaRPr lang="tr-TR" dirty="0" err="1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3AF452C9-6957-4F18-92F4-EB4BC2D55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362" y="2133600"/>
            <a:ext cx="6759100" cy="377762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A99AE70-CE99-44FE-AEA1-D000207F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5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138AE2-4690-4D5A-82CB-00D6AAD3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ea typeface="+mj-lt"/>
                <a:cs typeface="+mj-lt"/>
              </a:rPr>
              <a:t>File.ReadAllLines</a:t>
            </a:r>
            <a:endParaRPr lang="tr-TR" dirty="0" err="1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CDBCBB25-BBC8-4DEF-B1E8-47AE49B88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0489" y="2133600"/>
            <a:ext cx="7152845" cy="377762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B598A2D-2127-40D3-96E8-BFC5FFB0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8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2EABED-C190-4268-94F0-01E5E869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ea typeface="+mj-lt"/>
                <a:cs typeface="+mj-lt"/>
              </a:rPr>
              <a:t>File.ReadAllText</a:t>
            </a:r>
            <a:endParaRPr lang="tr-TR" dirty="0" err="1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2606344C-B790-41CA-BAFF-C96BC60F7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500" y="2245999"/>
            <a:ext cx="8124825" cy="3552825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41A68D3-CF91-4DB1-8056-95355C2F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tr-TR" dirty="0"/>
              <a:t>Metin Dosyası Nedir? </a:t>
            </a:r>
          </a:p>
          <a:p>
            <a:r>
              <a:rPr lang="tr-TR" dirty="0"/>
              <a:t>Dosya İşlemleri</a:t>
            </a:r>
          </a:p>
          <a:p>
            <a:r>
              <a:rPr lang="tr-TR" dirty="0" err="1"/>
              <a:t>DirectoryInfo</a:t>
            </a:r>
            <a:r>
              <a:rPr lang="tr-TR" dirty="0"/>
              <a:t> ve </a:t>
            </a:r>
            <a:r>
              <a:rPr lang="tr-TR" dirty="0" err="1"/>
              <a:t>FileInfo</a:t>
            </a:r>
            <a:r>
              <a:rPr lang="tr-TR" dirty="0"/>
              <a:t> Sınıfları</a:t>
            </a:r>
          </a:p>
          <a:p>
            <a:r>
              <a:rPr lang="tr-TR" dirty="0"/>
              <a:t>Dosyaya Yazma İşlemi</a:t>
            </a:r>
          </a:p>
          <a:p>
            <a:r>
              <a:rPr lang="tr-TR" dirty="0">
                <a:ea typeface="+mn-lt"/>
                <a:cs typeface="+mn-lt"/>
              </a:rPr>
              <a:t>Dosyaya Yazma İşlemi Metotları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Dosyaya Yazma İşlemi Örnekleri 1-6</a:t>
            </a:r>
          </a:p>
          <a:p>
            <a:r>
              <a:rPr lang="tr-TR" dirty="0"/>
              <a:t>Dosyadan Okuma İşlemi</a:t>
            </a:r>
          </a:p>
          <a:p>
            <a:r>
              <a:rPr lang="tr-TR" dirty="0">
                <a:ea typeface="+mn-lt"/>
                <a:cs typeface="+mn-lt"/>
              </a:rPr>
              <a:t>Dosyadan Okuma İşlemi Metotları</a:t>
            </a:r>
          </a:p>
          <a:p>
            <a:r>
              <a:rPr lang="tr-TR" dirty="0"/>
              <a:t>Dosyadan Okuma İşlemi Örnekleri 1-5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6109A9-67E9-4A4F-9FA3-8F04558D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ea typeface="+mj-lt"/>
                <a:cs typeface="+mj-lt"/>
              </a:rPr>
              <a:t>Sr.ReadToEnd</a:t>
            </a:r>
            <a:endParaRPr lang="tr-TR" dirty="0" err="1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8EBBCD-1491-4ECA-B7AD-C820A8AF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US" dirty="0"/>
          </a:p>
        </p:txBody>
      </p:sp>
      <p:pic>
        <p:nvPicPr>
          <p:cNvPr id="8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78B3A699-C0ED-43BE-B55A-4C08D4725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872" y="2133600"/>
            <a:ext cx="6916080" cy="3777622"/>
          </a:xfrm>
        </p:spPr>
      </p:pic>
    </p:spTree>
    <p:extLst>
      <p:ext uri="{BB962C8B-B14F-4D97-AF65-F5344CB8AC3E}">
        <p14:creationId xmlns:p14="http://schemas.microsoft.com/office/powerpoint/2010/main" val="213793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4BDE3C-D909-4A4B-A92C-D3CAF633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ea typeface="+mj-lt"/>
                <a:cs typeface="+mj-lt"/>
              </a:rPr>
              <a:t>Sr.ReadLine</a:t>
            </a:r>
            <a:endParaRPr lang="tr-TR" dirty="0" err="1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C5359BED-6795-4FAA-AE2D-04E14E997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129" y="2133600"/>
            <a:ext cx="5957566" cy="377762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7161660-00AD-46FB-98C7-3D87BA25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,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metni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tr-TR" dirty="0"/>
              <a:t>dosyaları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tr-TR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dosyadan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tr-TR" dirty="0"/>
              <a:t>tır</a:t>
            </a:r>
            <a:r>
              <a:rPr lang="en-US" dirty="0"/>
              <a:t>. Bu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haricinde</a:t>
            </a:r>
            <a:r>
              <a:rPr lang="en-US" dirty="0"/>
              <a:t> </a:t>
            </a:r>
            <a:r>
              <a:rPr lang="en-US" dirty="0" err="1"/>
              <a:t>dosyalarla</a:t>
            </a:r>
            <a:r>
              <a:rPr lang="en-US" dirty="0"/>
              <a:t> </a:t>
            </a:r>
            <a:r>
              <a:rPr lang="en-US" dirty="0" err="1"/>
              <a:t>alakalı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tr-TR" dirty="0"/>
              <a:t>sınıf da vardır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tr-TR" dirty="0" err="1"/>
              <a:t>System.IO’da</a:t>
            </a:r>
            <a:r>
              <a:rPr lang="tr-TR" dirty="0"/>
              <a:t> bulunan Directory ve File sınıflarını kullanabilmek için " </a:t>
            </a:r>
            <a:r>
              <a:rPr lang="tr-TR" dirty="0" err="1"/>
              <a:t>using</a:t>
            </a:r>
            <a:r>
              <a:rPr lang="tr-TR" dirty="0"/>
              <a:t> System.IO; " yazısını programımızda bulundurmalıyız. Bu iki sınıf arasındaki fark; Directory sınıfı klasörler üzerinde işlem yaparken File sınıfı dosyalar üzerinde işlem yapar. Bu metotlara örnek olarak </a:t>
            </a:r>
            <a:r>
              <a:rPr lang="tr-TR" dirty="0" err="1"/>
              <a:t>Delete</a:t>
            </a:r>
            <a:r>
              <a:rPr lang="tr-TR" dirty="0"/>
              <a:t>, </a:t>
            </a:r>
            <a:r>
              <a:rPr lang="tr-TR" dirty="0" err="1"/>
              <a:t>Exists</a:t>
            </a:r>
            <a:r>
              <a:rPr lang="tr-TR" dirty="0"/>
              <a:t> ve </a:t>
            </a:r>
            <a:r>
              <a:rPr lang="tr-TR" dirty="0" err="1"/>
              <a:t>Move</a:t>
            </a:r>
            <a:r>
              <a:rPr lang="tr-TR" dirty="0"/>
              <a:t> verilebilir.</a:t>
            </a:r>
          </a:p>
          <a:p>
            <a:pPr algn="just"/>
            <a:r>
              <a:rPr lang="tr-TR" dirty="0"/>
              <a:t>Dosyadan veri okuma ve yazma işlemlerimizi yerine getiren 2 sınıf vardır. Metin bazlı olan veri okuma işlemleri için </a:t>
            </a:r>
            <a:r>
              <a:rPr lang="tr-TR" dirty="0" err="1"/>
              <a:t>StreamReader</a:t>
            </a:r>
            <a:r>
              <a:rPr lang="tr-TR" dirty="0"/>
              <a:t>, veri yazma işlemleri için ise </a:t>
            </a:r>
            <a:r>
              <a:rPr lang="tr-TR" dirty="0" err="1"/>
              <a:t>StreamWriter</a:t>
            </a:r>
            <a:r>
              <a:rPr lang="tr-TR" dirty="0"/>
              <a:t> </a:t>
            </a:r>
            <a:r>
              <a:rPr lang="tr-TR" dirty="0" err="1"/>
              <a:t>classlarını</a:t>
            </a:r>
            <a:r>
              <a:rPr lang="tr-TR" dirty="0"/>
              <a:t> kullanırız. </a:t>
            </a:r>
            <a:r>
              <a:rPr lang="en-US" dirty="0" err="1"/>
              <a:t>Eğer</a:t>
            </a:r>
            <a:r>
              <a:rPr lang="en-US" dirty="0"/>
              <a:t> binary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okuma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yapacaksanız</a:t>
            </a:r>
            <a:r>
              <a:rPr lang="en-US" dirty="0"/>
              <a:t> </a:t>
            </a:r>
            <a:r>
              <a:rPr lang="en-US" dirty="0" err="1"/>
              <a:t>BinaryWriter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BinaryReader</a:t>
            </a:r>
            <a:r>
              <a:rPr lang="en-US" dirty="0"/>
              <a:t> </a:t>
            </a:r>
            <a:r>
              <a:rPr lang="en-US" dirty="0" err="1"/>
              <a:t>sınıflarını</a:t>
            </a:r>
            <a:r>
              <a:rPr lang="en-US" dirty="0"/>
              <a:t> </a:t>
            </a:r>
            <a:r>
              <a:rPr lang="en-US" dirty="0" err="1"/>
              <a:t>kullanabilirsiniz</a:t>
            </a:r>
            <a:r>
              <a:rPr lang="en-US" dirty="0"/>
              <a:t>. </a:t>
            </a:r>
            <a:endParaRPr lang="tr-TR" dirty="0"/>
          </a:p>
          <a:p>
            <a:r>
              <a:rPr lang="tr-TR" dirty="0"/>
              <a:t>Dosyaya yazma işlemi metotlarımız; </a:t>
            </a:r>
            <a:r>
              <a:rPr lang="tr-TR" dirty="0" err="1"/>
              <a:t>File.WriteAllText</a:t>
            </a:r>
            <a:r>
              <a:rPr lang="tr-TR" dirty="0"/>
              <a:t>, </a:t>
            </a:r>
            <a:r>
              <a:rPr lang="tr-TR" dirty="0" err="1"/>
              <a:t>File.WriteAllLines</a:t>
            </a:r>
            <a:r>
              <a:rPr lang="tr-TR" dirty="0"/>
              <a:t>, </a:t>
            </a:r>
            <a:r>
              <a:rPr lang="tr-TR" dirty="0" err="1"/>
              <a:t>File.WriteAllBytes</a:t>
            </a:r>
            <a:r>
              <a:rPr lang="tr-TR" dirty="0"/>
              <a:t>, </a:t>
            </a:r>
            <a:r>
              <a:rPr lang="tr-TR" dirty="0" err="1">
                <a:latin typeface="Century Gothic" panose="020B0502020202020204" pitchFamily="34" charset="0"/>
              </a:rPr>
              <a:t>Sw.WriteLine</a:t>
            </a:r>
            <a:r>
              <a:rPr lang="tr-TR" dirty="0">
                <a:latin typeface="Century Gothic" panose="020B0502020202020204" pitchFamily="34" charset="0"/>
              </a:rPr>
              <a:t>, </a:t>
            </a:r>
            <a:r>
              <a:rPr lang="tr-TR" dirty="0" err="1">
                <a:latin typeface="Century Gothic" panose="020B0502020202020204" pitchFamily="34" charset="0"/>
              </a:rPr>
              <a:t>Fs.Write</a:t>
            </a:r>
            <a:r>
              <a:rPr lang="tr-TR" dirty="0">
                <a:latin typeface="Century Gothic" panose="020B0502020202020204" pitchFamily="34" charset="0"/>
              </a:rPr>
              <a:t> ve Zaman Uyumsuz Dosya Erişimidir.</a:t>
            </a:r>
          </a:p>
          <a:p>
            <a:r>
              <a:rPr lang="tr-TR" dirty="0">
                <a:latin typeface="Century Gothic" panose="020B0502020202020204" pitchFamily="34" charset="0"/>
              </a:rPr>
              <a:t>Dosyadan okuma işlemi metotlarımız; </a:t>
            </a:r>
            <a:r>
              <a:rPr lang="tr-TR" dirty="0" err="1"/>
              <a:t>File.ReadLines</a:t>
            </a:r>
            <a:r>
              <a:rPr lang="tr-TR" dirty="0"/>
              <a:t>, </a:t>
            </a:r>
            <a:r>
              <a:rPr lang="tr-TR" dirty="0" err="1"/>
              <a:t>File.ReadAllLines</a:t>
            </a:r>
            <a:r>
              <a:rPr lang="tr-TR" dirty="0"/>
              <a:t>, </a:t>
            </a:r>
            <a:r>
              <a:rPr lang="tr-TR" dirty="0" err="1"/>
              <a:t>File.ReadAllText</a:t>
            </a:r>
            <a:r>
              <a:rPr lang="tr-TR" dirty="0"/>
              <a:t>, </a:t>
            </a:r>
            <a:r>
              <a:rPr lang="tr-TR" dirty="0" err="1">
                <a:latin typeface="Century Gothic" panose="020B0502020202020204" pitchFamily="34" charset="0"/>
              </a:rPr>
              <a:t>Sr.ReadToEnd</a:t>
            </a:r>
            <a:r>
              <a:rPr lang="tr-TR" dirty="0">
                <a:latin typeface="Century Gothic" panose="020B0502020202020204" pitchFamily="34" charset="0"/>
              </a:rPr>
              <a:t>, </a:t>
            </a:r>
            <a:r>
              <a:rPr lang="tr-TR" dirty="0" err="1">
                <a:latin typeface="Century Gothic" panose="020B0502020202020204" pitchFamily="34" charset="0"/>
              </a:rPr>
              <a:t>Sr.ReadLine’dır</a:t>
            </a:r>
            <a:r>
              <a:rPr lang="tr-TR" dirty="0">
                <a:latin typeface="Century Gothic" panose="020B0502020202020204" pitchFamily="34" charset="0"/>
              </a:rPr>
              <a:t>.</a:t>
            </a:r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Dosya işlemleri (</a:t>
            </a:r>
            <a:r>
              <a:rPr lang="tr-TR" dirty="0">
                <a:hlinkClick r:id="rId2"/>
              </a:rPr>
              <a:t>https://www.kemalkefeli.com.tr/csharp-dosya-islemleri.html</a:t>
            </a:r>
            <a:r>
              <a:rPr lang="tr-TR" dirty="0"/>
              <a:t>)</a:t>
            </a:r>
          </a:p>
          <a:p>
            <a:r>
              <a:rPr lang="tr-TR" dirty="0"/>
              <a:t>Dosyaya metin yazma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https://docs.microsoft.com/tr-tr/dotnet/csharp/programming-guide/file-system/how-to-write-to-a-text-file</a:t>
            </a:r>
            <a:r>
              <a:rPr lang="tr-TR" dirty="0"/>
              <a:t>) &amp; (</a:t>
            </a:r>
            <a:r>
              <a:rPr lang="tr-TR" dirty="0">
                <a:hlinkClick r:id="rId4"/>
              </a:rPr>
              <a:t>http://www.gorselprogramlama.com/text-dosyasi-olusturma-ve-bilgi-ekleme-c-console/</a:t>
            </a:r>
            <a:r>
              <a:rPr lang="tr-TR" dirty="0"/>
              <a:t>)</a:t>
            </a:r>
          </a:p>
          <a:p>
            <a:r>
              <a:rPr lang="tr-TR" dirty="0"/>
              <a:t>Dosyadan metin okuma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5"/>
              </a:rPr>
              <a:t>https://docs.microsoft.com/tr-tr/dotnet/standard/io/how-to-read-text-from-a-file</a:t>
            </a:r>
            <a:r>
              <a:rPr lang="tr-TR" dirty="0"/>
              <a:t>)</a:t>
            </a:r>
          </a:p>
          <a:p>
            <a:r>
              <a:rPr lang="tr-TR" dirty="0">
                <a:ea typeface="+mn-lt"/>
                <a:cs typeface="+mn-lt"/>
              </a:rPr>
              <a:t>Örnekler</a:t>
            </a:r>
            <a:br>
              <a:rPr lang="tr-TR" dirty="0"/>
            </a:br>
            <a:r>
              <a:rPr lang="tr-TR" dirty="0"/>
              <a:t>(</a:t>
            </a:r>
            <a:r>
              <a:rPr lang="tr-TR" u="sng" dirty="0" err="1">
                <a:solidFill>
                  <a:srgbClr val="00B0F0"/>
                </a:solidFill>
                <a:ea typeface="+mn-lt"/>
                <a:cs typeface="+mn-lt"/>
              </a:rPr>
              <a:t>https</a:t>
            </a:r>
            <a:r>
              <a:rPr lang="tr-TR" u="sng" dirty="0">
                <a:solidFill>
                  <a:srgbClr val="00B0F0"/>
                </a:solidFill>
                <a:ea typeface="+mn-lt"/>
                <a:cs typeface="+mn-lt"/>
              </a:rPr>
              <a:t>://zetcode.com/</a:t>
            </a:r>
            <a:r>
              <a:rPr lang="tr-TR" u="sng" dirty="0" err="1">
                <a:solidFill>
                  <a:srgbClr val="00B0F0"/>
                </a:solidFill>
                <a:ea typeface="+mn-lt"/>
                <a:cs typeface="+mn-lt"/>
              </a:rPr>
              <a:t>all</a:t>
            </a:r>
            <a:r>
              <a:rPr lang="tr-TR" u="sng" dirty="0">
                <a:solidFill>
                  <a:srgbClr val="00B0F0"/>
                </a:solidFill>
                <a:ea typeface="+mn-lt"/>
                <a:cs typeface="+mn-lt"/>
              </a:rPr>
              <a:t>/#csharp/</a:t>
            </a:r>
            <a:r>
              <a:rPr lang="tr-TR" dirty="0">
                <a:ea typeface="+mn-lt"/>
                <a:cs typeface="+mn-lt"/>
              </a:rPr>
              <a:t>)</a:t>
            </a:r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7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Aykut ÖKSÜZ 1911404002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tr-TR" sz="1600" dirty="0">
                <a:solidFill>
                  <a:schemeClr val="tx1"/>
                </a:solidFill>
              </a:rPr>
              <a:t>aykutoksuz.124@gmail.com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15/06/2021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Metin dosyası 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Metin </a:t>
            </a:r>
            <a:r>
              <a:rPr lang="en-US" dirty="0" err="1"/>
              <a:t>dosyası</a:t>
            </a:r>
            <a:r>
              <a:rPr lang="en-US" dirty="0"/>
              <a:t>,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metni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tr-TR" dirty="0"/>
              <a:t>, </a:t>
            </a:r>
            <a:r>
              <a:rPr lang="en-US" dirty="0" err="1"/>
              <a:t>görüntüler</a:t>
            </a:r>
            <a:r>
              <a:rPr lang="tr-TR" dirty="0"/>
              <a:t>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karakterler</a:t>
            </a:r>
            <a:r>
              <a:rPr lang="tr-TR" dirty="0"/>
              <a:t>in</a:t>
            </a:r>
            <a:r>
              <a:rPr lang="en-US" dirty="0"/>
              <a:t> </a:t>
            </a:r>
            <a:r>
              <a:rPr lang="en-US" dirty="0" err="1"/>
              <a:t>geçersiz</a:t>
            </a:r>
            <a:r>
              <a:rPr lang="en-US" dirty="0"/>
              <a:t> </a:t>
            </a:r>
            <a:r>
              <a:rPr lang="tr-TR" dirty="0"/>
              <a:t>olduğu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dosyayı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bazen</a:t>
            </a:r>
            <a:r>
              <a:rPr lang="en-US" dirty="0"/>
              <a:t> TXT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uzantısını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tr-TR" dirty="0"/>
              <a:t> yalnızca bu uzantıyı kullanması gerekmez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Word </a:t>
            </a:r>
            <a:r>
              <a:rPr lang="en-US" dirty="0" err="1"/>
              <a:t>belgesi</a:t>
            </a:r>
            <a:r>
              <a:rPr lang="en-US" dirty="0"/>
              <a:t> DOCX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biçiminde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tr-TR" dirty="0"/>
              <a:t> ve </a:t>
            </a:r>
            <a:r>
              <a:rPr lang="en-US" dirty="0"/>
              <a:t>de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adlandırılabilir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.TXT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uzantısını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resim</a:t>
            </a:r>
            <a:r>
              <a:rPr lang="en-US" dirty="0"/>
              <a:t> </a:t>
            </a:r>
            <a:r>
              <a:rPr lang="en-US" dirty="0" err="1"/>
              <a:t>içermez</a:t>
            </a:r>
            <a:r>
              <a:rPr lang="en-US" dirty="0"/>
              <a:t>, </a:t>
            </a:r>
            <a:r>
              <a:rPr lang="tr-TR" dirty="0"/>
              <a:t>bazı metin dosyaları ise</a:t>
            </a:r>
            <a:r>
              <a:rPr lang="en-US" dirty="0"/>
              <a:t> hem </a:t>
            </a:r>
            <a:r>
              <a:rPr lang="en-US" dirty="0" err="1"/>
              <a:t>resim</a:t>
            </a:r>
            <a:r>
              <a:rPr lang="en-US" dirty="0"/>
              <a:t>, hem de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içerebilir</a:t>
            </a:r>
            <a:r>
              <a:rPr lang="tr-TR" dirty="0"/>
              <a:t>. </a:t>
            </a:r>
            <a:endParaRPr lang="en-US" dirty="0"/>
          </a:p>
          <a:p>
            <a:pPr algn="just"/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tr-TR" dirty="0"/>
              <a:t>türü ise </a:t>
            </a:r>
            <a:r>
              <a:rPr lang="en-US" dirty="0"/>
              <a:t>'</a:t>
            </a:r>
            <a:r>
              <a:rPr lang="en-US" dirty="0" err="1"/>
              <a:t>düz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' </a:t>
            </a:r>
            <a:r>
              <a:rPr lang="en-US" dirty="0" err="1"/>
              <a:t>dosyasıdır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 err="1"/>
              <a:t>Düz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formatlarının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örneği</a:t>
            </a:r>
            <a:r>
              <a:rPr lang="en-US" dirty="0"/>
              <a:t> XML, REG, BAT, PLS, M3U, M3U8, SRT, IES, HAVA, STP, XSPF, DIZ, SFM, TEMA </a:t>
            </a:r>
            <a:r>
              <a:rPr lang="en-US" dirty="0" err="1"/>
              <a:t>ve</a:t>
            </a:r>
            <a:r>
              <a:rPr lang="en-US" dirty="0"/>
              <a:t> TORRENT</a:t>
            </a:r>
            <a:r>
              <a:rPr lang="tr-TR" dirty="0"/>
              <a:t>’</a:t>
            </a:r>
            <a:r>
              <a:rPr lang="tr-TR" dirty="0" err="1"/>
              <a:t>dir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Logolu QrCode Generator Uygulaması ve Açıklaması c# - Berk Arat">
            <a:extLst>
              <a:ext uri="{FF2B5EF4-FFF2-40B4-BE49-F238E27FC236}">
                <a16:creationId xmlns:a16="http://schemas.microsoft.com/office/drawing/2014/main" id="{E600AED2-5649-4C21-9079-073A33B4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939" y="1264555"/>
            <a:ext cx="2491136" cy="267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Icon | Txt file">
            <a:extLst>
              <a:ext uri="{FF2B5EF4-FFF2-40B4-BE49-F238E27FC236}">
                <a16:creationId xmlns:a16="http://schemas.microsoft.com/office/drawing/2014/main" id="{D0B65107-8D63-41C5-A8B2-5C66016EF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40" y="4044099"/>
            <a:ext cx="2486030" cy="24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Dosya İşlemleri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tr-TR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dosyadan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tr-TR" dirty="0"/>
              <a:t> anlamına gelmektedir</a:t>
            </a:r>
            <a:r>
              <a:rPr lang="en-US" dirty="0"/>
              <a:t>. Bu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haricinde</a:t>
            </a:r>
            <a:r>
              <a:rPr lang="en-US" dirty="0"/>
              <a:t> </a:t>
            </a:r>
            <a:r>
              <a:rPr lang="en-US" dirty="0" err="1"/>
              <a:t>dosyalarla</a:t>
            </a:r>
            <a:r>
              <a:rPr lang="en-US" dirty="0"/>
              <a:t> </a:t>
            </a:r>
            <a:r>
              <a:rPr lang="en-US" dirty="0" err="1"/>
              <a:t>alakalı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tr-TR" dirty="0"/>
              <a:t>sınıf da vardır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tr-TR" dirty="0"/>
              <a:t>Directory ve File sınıfları </a:t>
            </a:r>
            <a:r>
              <a:rPr lang="tr-TR" dirty="0" err="1"/>
              <a:t>System.IO'da</a:t>
            </a:r>
            <a:r>
              <a:rPr lang="tr-TR" dirty="0"/>
              <a:t> bulunur. Bu sınıfları kullanabilmek için programımıza "</a:t>
            </a:r>
            <a:r>
              <a:rPr lang="tr-TR" dirty="0" err="1"/>
              <a:t>using</a:t>
            </a:r>
            <a:r>
              <a:rPr lang="tr-TR" dirty="0"/>
              <a:t> System.IO;" yazmamız gerekmektedir. Bu iki sınıf pek çok yönden benzerlerdir. Aralarındaki tek fark Directory sınıfı klasörler üzerinde işlem yaparken File sınıfı dosyalar üzerinde işlem yapar. Bu metotlara örnek olarak </a:t>
            </a:r>
            <a:r>
              <a:rPr lang="tr-TR" dirty="0" err="1"/>
              <a:t>Delete</a:t>
            </a:r>
            <a:r>
              <a:rPr lang="tr-TR" dirty="0"/>
              <a:t>, </a:t>
            </a:r>
            <a:r>
              <a:rPr lang="tr-TR" dirty="0" err="1"/>
              <a:t>Exists</a:t>
            </a:r>
            <a:r>
              <a:rPr lang="tr-TR" dirty="0"/>
              <a:t> ve </a:t>
            </a:r>
            <a:r>
              <a:rPr lang="tr-TR" dirty="0" err="1"/>
              <a:t>Move’u</a:t>
            </a:r>
            <a:r>
              <a:rPr lang="tr-TR" dirty="0"/>
              <a:t> verebiliriz.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53CAF-50BB-4081-B59D-8115FA14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82" y="4038993"/>
            <a:ext cx="7141147" cy="24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DirectoryInfo</a:t>
            </a:r>
            <a:r>
              <a:rPr lang="tr-TR" dirty="0"/>
              <a:t> ve </a:t>
            </a:r>
            <a:r>
              <a:rPr lang="tr-TR" dirty="0" err="1"/>
              <a:t>FileInfo</a:t>
            </a:r>
            <a:r>
              <a:rPr lang="tr-TR" dirty="0"/>
              <a:t> Sınıfları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Directory </a:t>
            </a:r>
            <a:r>
              <a:rPr lang="en-US" dirty="0" err="1"/>
              <a:t>ve</a:t>
            </a:r>
            <a:r>
              <a:rPr lang="en-US" dirty="0"/>
              <a:t> File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klasör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dosyalar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yolunu</a:t>
            </a:r>
            <a:r>
              <a:rPr lang="en-US" dirty="0"/>
              <a:t> </a:t>
            </a:r>
            <a:r>
              <a:rPr lang="en-US" dirty="0" err="1"/>
              <a:t>kullanırlar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klasördeki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çağırdığınızda</a:t>
            </a:r>
            <a:r>
              <a:rPr lang="en-US" dirty="0"/>
              <a:t> size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yollarını</a:t>
            </a:r>
            <a:r>
              <a:rPr lang="en-US" dirty="0"/>
              <a:t> </a:t>
            </a:r>
            <a:r>
              <a:rPr lang="en-US" dirty="0" err="1"/>
              <a:t>döndürür</a:t>
            </a:r>
            <a:r>
              <a:rPr lang="en-US" dirty="0"/>
              <a:t>. </a:t>
            </a:r>
            <a:r>
              <a:rPr lang="en-US" dirty="0" err="1"/>
              <a:t>DirectoryInfo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FileInfo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yolunun</a:t>
            </a:r>
            <a:r>
              <a:rPr lang="en-US" dirty="0"/>
              <a:t> </a:t>
            </a:r>
            <a:r>
              <a:rPr lang="en-US" dirty="0" err="1"/>
              <a:t>haricinde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, </a:t>
            </a:r>
            <a:r>
              <a:rPr lang="en-US" dirty="0" err="1"/>
              <a:t>uzantısı</a:t>
            </a:r>
            <a:r>
              <a:rPr lang="en-US" dirty="0"/>
              <a:t>, </a:t>
            </a:r>
            <a:r>
              <a:rPr lang="en-US" dirty="0" err="1"/>
              <a:t>boyutu</a:t>
            </a:r>
            <a:r>
              <a:rPr lang="en-US" dirty="0"/>
              <a:t>, </a:t>
            </a:r>
            <a:r>
              <a:rPr lang="en-US" dirty="0" err="1"/>
              <a:t>oluşturulma</a:t>
            </a:r>
            <a:r>
              <a:rPr lang="en-US" dirty="0"/>
              <a:t> </a:t>
            </a:r>
            <a:r>
              <a:rPr lang="en-US" dirty="0" err="1"/>
              <a:t>zamanı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size </a:t>
            </a:r>
            <a:r>
              <a:rPr lang="en-US" dirty="0" err="1"/>
              <a:t>gösterebilir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D68D5-B6B3-4F43-BBA0-998C6EB3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06" y="3968296"/>
            <a:ext cx="7465569" cy="13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Dosyaya Yazma İşlemi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Öncelikle dosyadan veri okuma ve yazma işlemlerimizi yerine getiren 2 sınıf vardır. Veri okuma işlemleri için, </a:t>
            </a:r>
            <a:r>
              <a:rPr lang="tr-TR" dirty="0" err="1"/>
              <a:t>StreamReader</a:t>
            </a:r>
            <a:r>
              <a:rPr lang="tr-TR" dirty="0"/>
              <a:t>; veri yazma işlemleri için, </a:t>
            </a:r>
            <a:r>
              <a:rPr lang="tr-TR" dirty="0" err="1"/>
              <a:t>StreamWriter</a:t>
            </a:r>
            <a:r>
              <a:rPr lang="tr-TR" dirty="0"/>
              <a:t> </a:t>
            </a:r>
            <a:r>
              <a:rPr lang="tr-TR" dirty="0" err="1"/>
              <a:t>classlarını</a:t>
            </a:r>
            <a:r>
              <a:rPr lang="tr-TR" dirty="0"/>
              <a:t> kullanırız.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bazlı</a:t>
            </a:r>
            <a:r>
              <a:rPr lang="en-US" dirty="0"/>
              <a:t> </a:t>
            </a:r>
            <a:r>
              <a:rPr lang="en-US" dirty="0" err="1"/>
              <a:t>okuma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işlemleriniz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kullanabilirsiniz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binary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okuma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yapacaksanız</a:t>
            </a:r>
            <a:r>
              <a:rPr lang="en-US" dirty="0"/>
              <a:t> </a:t>
            </a:r>
            <a:r>
              <a:rPr lang="en-US" dirty="0" err="1"/>
              <a:t>BinaryWriter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BinaryReader</a:t>
            </a:r>
            <a:r>
              <a:rPr lang="en-US" dirty="0"/>
              <a:t> </a:t>
            </a:r>
            <a:r>
              <a:rPr lang="en-US" dirty="0" err="1"/>
              <a:t>sınıflarını</a:t>
            </a:r>
            <a:r>
              <a:rPr lang="en-US" dirty="0"/>
              <a:t> </a:t>
            </a:r>
            <a:r>
              <a:rPr lang="en-US" dirty="0" err="1"/>
              <a:t>kullanabilirsiniz</a:t>
            </a:r>
            <a:r>
              <a:rPr lang="en-US" dirty="0"/>
              <a:t>.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StreamWriter</a:t>
            </a:r>
            <a:r>
              <a:rPr lang="en-US" dirty="0"/>
              <a:t> </a:t>
            </a:r>
            <a:r>
              <a:rPr lang="en-US" dirty="0" err="1"/>
              <a:t>sınıfını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556D6-75A8-420E-B862-40A57CE4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3665989"/>
            <a:ext cx="5143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CCD04-70D6-4AC1-A19D-C8D02A46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2FD95E9F-6D66-4623-8ADF-33BD0F41D9A9}"/>
              </a:ext>
            </a:extLst>
          </p:cNvPr>
          <p:cNvSpPr txBox="1">
            <a:spLocks/>
          </p:cNvSpPr>
          <p:nvPr/>
        </p:nvSpPr>
        <p:spPr>
          <a:xfrm>
            <a:off x="1320842" y="1360872"/>
            <a:ext cx="9807787" cy="352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Bir dosya yaratmak için </a:t>
            </a:r>
            <a:r>
              <a:rPr lang="en-US" dirty="0" err="1"/>
              <a:t>File.Create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dosyamızı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dönen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StreamWriter’a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geçiyoruz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zaten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olsaydı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ilk </a:t>
            </a:r>
            <a:r>
              <a:rPr lang="en-US" dirty="0" err="1"/>
              <a:t>komuta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kalmayacaktı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StreamWriter’a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dosyanın</a:t>
            </a:r>
            <a:r>
              <a:rPr lang="en-US" dirty="0"/>
              <a:t> </a:t>
            </a:r>
            <a:r>
              <a:rPr lang="en-US" dirty="0" err="1"/>
              <a:t>yolunu</a:t>
            </a:r>
            <a:r>
              <a:rPr lang="en-US" dirty="0"/>
              <a:t> </a:t>
            </a:r>
            <a:r>
              <a:rPr lang="en-US" dirty="0" err="1"/>
              <a:t>geçebilecektik</a:t>
            </a:r>
            <a:r>
              <a:rPr lang="en-US" dirty="0"/>
              <a:t>.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işlemlerimiz</a:t>
            </a:r>
            <a:r>
              <a:rPr lang="en-US" dirty="0"/>
              <a:t> </a:t>
            </a:r>
            <a:r>
              <a:rPr lang="en-US" dirty="0" err="1"/>
              <a:t>bittiğinde</a:t>
            </a:r>
            <a:r>
              <a:rPr lang="en-US" dirty="0"/>
              <a:t> Close </a:t>
            </a:r>
            <a:r>
              <a:rPr lang="en-US" dirty="0" err="1"/>
              <a:t>metoduyla</a:t>
            </a:r>
            <a:r>
              <a:rPr lang="en-US" dirty="0"/>
              <a:t> </a:t>
            </a:r>
            <a:r>
              <a:rPr lang="en-US" dirty="0" err="1"/>
              <a:t>yazdıklarımızın</a:t>
            </a:r>
            <a:r>
              <a:rPr lang="en-US" dirty="0"/>
              <a:t> </a:t>
            </a:r>
            <a:r>
              <a:rPr lang="en-US" dirty="0" err="1"/>
              <a:t>diske</a:t>
            </a:r>
            <a:r>
              <a:rPr lang="en-US" dirty="0"/>
              <a:t> </a:t>
            </a:r>
            <a:r>
              <a:rPr lang="en-US" dirty="0" err="1"/>
              <a:t>kaydedilmesini</a:t>
            </a:r>
            <a:r>
              <a:rPr lang="en-US" dirty="0"/>
              <a:t> </a:t>
            </a:r>
            <a:r>
              <a:rPr lang="en-US" dirty="0" err="1"/>
              <a:t>sağlıyoruz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Close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kullanmazsak</a:t>
            </a:r>
            <a:r>
              <a:rPr lang="en-US" dirty="0"/>
              <a:t> </a:t>
            </a:r>
            <a:r>
              <a:rPr lang="en-US" dirty="0" err="1"/>
              <a:t>yazdıklarımız</a:t>
            </a:r>
            <a:r>
              <a:rPr lang="en-US" dirty="0"/>
              <a:t> </a:t>
            </a:r>
            <a:r>
              <a:rPr lang="en-US" dirty="0" err="1"/>
              <a:t>bellekte</a:t>
            </a:r>
            <a:r>
              <a:rPr lang="en-US" dirty="0"/>
              <a:t> </a:t>
            </a:r>
            <a:r>
              <a:rPr lang="en-US" dirty="0" err="1"/>
              <a:t>duracaktır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program </a:t>
            </a:r>
            <a:r>
              <a:rPr lang="en-US" dirty="0" err="1"/>
              <a:t>kapandığında</a:t>
            </a:r>
            <a:r>
              <a:rPr lang="en-US" dirty="0"/>
              <a:t> </a:t>
            </a:r>
            <a:r>
              <a:rPr lang="en-US" dirty="0" err="1"/>
              <a:t>silinecektir</a:t>
            </a:r>
            <a:r>
              <a:rPr lang="en-US" dirty="0"/>
              <a:t>,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diske</a:t>
            </a:r>
            <a:r>
              <a:rPr lang="en-US" dirty="0"/>
              <a:t> </a:t>
            </a:r>
            <a:r>
              <a:rPr lang="en-US" dirty="0" err="1"/>
              <a:t>kaydedilmeyecektir</a:t>
            </a:r>
            <a:r>
              <a:rPr lang="en-US" dirty="0"/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B3DF3-22DE-4DDF-AA05-B85490D6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3665989"/>
            <a:ext cx="5143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9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089377-D95A-42A4-A724-6016809A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Dosyaya Yazma İşlemi Metotları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EB9C10-458E-4F8F-8201-40416262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File.WriteAllText</a:t>
            </a:r>
          </a:p>
          <a:p>
            <a:r>
              <a:rPr lang="tr-TR" dirty="0" err="1"/>
              <a:t>File.WriteAllLines</a:t>
            </a:r>
          </a:p>
          <a:p>
            <a:r>
              <a:rPr lang="tr-TR" dirty="0" err="1"/>
              <a:t>File.WriteAllBytes</a:t>
            </a:r>
          </a:p>
          <a:p>
            <a:r>
              <a:rPr lang="tr-TR" dirty="0" err="1">
                <a:latin typeface="Century Gothic" panose="020B0502020202020204" pitchFamily="34" charset="0"/>
              </a:rPr>
              <a:t>Sw.WriteLine</a:t>
            </a:r>
          </a:p>
          <a:p>
            <a:r>
              <a:rPr lang="tr-TR" dirty="0" err="1">
                <a:latin typeface="Century Gothic" panose="020B0502020202020204" pitchFamily="34" charset="0"/>
              </a:rPr>
              <a:t>Fs.Write</a:t>
            </a:r>
          </a:p>
          <a:p>
            <a:r>
              <a:rPr lang="tr-TR" dirty="0">
                <a:latin typeface="Century Gothic" panose="020B0502020202020204" pitchFamily="34" charset="0"/>
              </a:rPr>
              <a:t>Zaman Uyumsuz Dosya Erişimi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091A2C-1AF9-49A5-B048-8FB7D4C5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8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BD1F6B-99FB-4A74-9FC1-78CDA6AC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File.WriteAllText</a:t>
            </a:r>
            <a:r>
              <a:rPr lang="tr-TR" dirty="0"/>
              <a:t> </a:t>
            </a:r>
            <a:endParaRPr lang="tr-TR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5203D246-DB38-454C-8AE5-470FAD0E8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298324"/>
            <a:ext cx="8915400" cy="3448174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12F0D27-E2C1-423C-8A17-334C043A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29642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469</TotalTime>
  <Words>1027</Words>
  <Application>Microsoft Office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Duman</vt:lpstr>
      <vt:lpstr>C#’ da Metin Dosyası İşlemleri</vt:lpstr>
      <vt:lpstr>İçindekiler</vt:lpstr>
      <vt:lpstr>Metin dosyası nedir? </vt:lpstr>
      <vt:lpstr>Dosya İşlemleri </vt:lpstr>
      <vt:lpstr>DirectoryInfo ve FileInfo Sınıfları</vt:lpstr>
      <vt:lpstr>Dosyaya Yazma İşlemi</vt:lpstr>
      <vt:lpstr>PowerPoint Presentation</vt:lpstr>
      <vt:lpstr>Dosyaya Yazma İşlemi Metotları</vt:lpstr>
      <vt:lpstr>File.WriteAllText </vt:lpstr>
      <vt:lpstr>File.WriteAllLines</vt:lpstr>
      <vt:lpstr>File.WriteAllBytes</vt:lpstr>
      <vt:lpstr>Sw.WriteLine</vt:lpstr>
      <vt:lpstr>Fs.Write</vt:lpstr>
      <vt:lpstr>Zaman Uyumsuz Dosya Erişimi</vt:lpstr>
      <vt:lpstr>Dosyadan Okuma İşlemi</vt:lpstr>
      <vt:lpstr>Dosyadan Okuma İşlemi Metotları</vt:lpstr>
      <vt:lpstr>File.ReadLines</vt:lpstr>
      <vt:lpstr>File.ReadAllLines</vt:lpstr>
      <vt:lpstr>File.ReadAllText</vt:lpstr>
      <vt:lpstr>Sr.ReadToEnd</vt:lpstr>
      <vt:lpstr>Sr.ReadLine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Ecem Hazarhun</cp:lastModifiedBy>
  <cp:revision>166</cp:revision>
  <dcterms:created xsi:type="dcterms:W3CDTF">2020-04-15T07:57:29Z</dcterms:created>
  <dcterms:modified xsi:type="dcterms:W3CDTF">2021-06-16T18:35:22Z</dcterms:modified>
</cp:coreProperties>
</file>