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58" r:id="rId5"/>
    <p:sldId id="265" r:id="rId6"/>
    <p:sldId id="266" r:id="rId7"/>
    <p:sldId id="271" r:id="rId8"/>
    <p:sldId id="272" r:id="rId9"/>
    <p:sldId id="270" r:id="rId10"/>
    <p:sldId id="25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C5E32F-B11C-4365-BDF4-E9B768EE74EE}" v="821" dt="2021-06-14T18:00:54.089"/>
    <p1510:client id="{68B648DC-DED4-46F3-9824-43AABBF7D691}" v="1800" dt="2021-04-14T10:20:10.394"/>
    <p1510:client id="{7870D656-CC97-4E5E-B3F8-7BD59ED119DB}" v="105" dt="2021-04-15T15:37:49.654"/>
    <p1510:client id="{BB58D48B-3EBD-4E5A-9424-C17A198957CB}" v="1661" dt="2021-06-16T18:32:47.6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ya Namlı" userId="55dc85da58ad09be" providerId="Windows Live" clId="Web-{68B648DC-DED4-46F3-9824-43AABBF7D691}"/>
    <pc:docChg chg="delSld modSld">
      <pc:chgData name="Ziya Namlı" userId="55dc85da58ad09be" providerId="Windows Live" clId="Web-{68B648DC-DED4-46F3-9824-43AABBF7D691}" dt="2021-04-14T10:20:10.394" v="918" actId="20577"/>
      <pc:docMkLst>
        <pc:docMk/>
      </pc:docMkLst>
      <pc:sldChg chg="modSp">
        <pc:chgData name="Ziya Namlı" userId="55dc85da58ad09be" providerId="Windows Live" clId="Web-{68B648DC-DED4-46F3-9824-43AABBF7D691}" dt="2021-04-14T09:03:53.663" v="34" actId="20577"/>
        <pc:sldMkLst>
          <pc:docMk/>
          <pc:sldMk cId="1461375390" sldId="256"/>
        </pc:sldMkLst>
        <pc:spChg chg="mod">
          <ac:chgData name="Ziya Namlı" userId="55dc85da58ad09be" providerId="Windows Live" clId="Web-{68B648DC-DED4-46F3-9824-43AABBF7D691}" dt="2021-04-14T09:03:12.224" v="6" actId="20577"/>
          <ac:spMkLst>
            <pc:docMk/>
            <pc:sldMk cId="1461375390" sldId="256"/>
            <ac:spMk id="2" creationId="{9BA139C7-4FF9-4739-8B42-CEE441CD9363}"/>
          </ac:spMkLst>
        </pc:spChg>
        <pc:spChg chg="mod">
          <ac:chgData name="Ziya Namlı" userId="55dc85da58ad09be" providerId="Windows Live" clId="Web-{68B648DC-DED4-46F3-9824-43AABBF7D691}" dt="2021-04-14T09:03:53.663" v="34" actId="20577"/>
          <ac:spMkLst>
            <pc:docMk/>
            <pc:sldMk cId="1461375390" sldId="256"/>
            <ac:spMk id="7" creationId="{ABB297CB-A6C7-4031-8C8E-CA95B981B15B}"/>
          </ac:spMkLst>
        </pc:spChg>
      </pc:sldChg>
      <pc:sldChg chg="modSp">
        <pc:chgData name="Ziya Namlı" userId="55dc85da58ad09be" providerId="Windows Live" clId="Web-{68B648DC-DED4-46F3-9824-43AABBF7D691}" dt="2021-04-14T10:20:10.394" v="918" actId="20577"/>
        <pc:sldMkLst>
          <pc:docMk/>
          <pc:sldMk cId="1120228224" sldId="257"/>
        </pc:sldMkLst>
        <pc:spChg chg="mod">
          <ac:chgData name="Ziya Namlı" userId="55dc85da58ad09be" providerId="Windows Live" clId="Web-{68B648DC-DED4-46F3-9824-43AABBF7D691}" dt="2021-04-14T10:20:10.394" v="918" actId="20577"/>
          <ac:spMkLst>
            <pc:docMk/>
            <pc:sldMk cId="1120228224" sldId="257"/>
            <ac:spMk id="3" creationId="{D913E1FE-4E39-426D-88DE-2D02D43C23AA}"/>
          </ac:spMkLst>
        </pc:spChg>
      </pc:sldChg>
      <pc:sldChg chg="addSp delSp modSp">
        <pc:chgData name="Ziya Namlı" userId="55dc85da58ad09be" providerId="Windows Live" clId="Web-{68B648DC-DED4-46F3-9824-43AABBF7D691}" dt="2021-04-14T09:25:01.641" v="646" actId="1076"/>
        <pc:sldMkLst>
          <pc:docMk/>
          <pc:sldMk cId="1510154242" sldId="258"/>
        </pc:sldMkLst>
        <pc:spChg chg="mod">
          <ac:chgData name="Ziya Namlı" userId="55dc85da58ad09be" providerId="Windows Live" clId="Web-{68B648DC-DED4-46F3-9824-43AABBF7D691}" dt="2021-04-14T09:23:08.541" v="634" actId="20577"/>
          <ac:spMkLst>
            <pc:docMk/>
            <pc:sldMk cId="1510154242" sldId="258"/>
            <ac:spMk id="2" creationId="{60FD3E19-27CE-4D6A-8B21-C694EA9EA88D}"/>
          </ac:spMkLst>
        </pc:spChg>
        <pc:spChg chg="mod">
          <ac:chgData name="Ziya Namlı" userId="55dc85da58ad09be" providerId="Windows Live" clId="Web-{68B648DC-DED4-46F3-9824-43AABBF7D691}" dt="2021-04-14T09:24:58.422" v="644" actId="14100"/>
          <ac:spMkLst>
            <pc:docMk/>
            <pc:sldMk cId="1510154242" sldId="258"/>
            <ac:spMk id="3" creationId="{D913E1FE-4E39-426D-88DE-2D02D43C23AA}"/>
          </ac:spMkLst>
        </pc:spChg>
        <pc:picChg chg="add mod">
          <ac:chgData name="Ziya Namlı" userId="55dc85da58ad09be" providerId="Windows Live" clId="Web-{68B648DC-DED4-46F3-9824-43AABBF7D691}" dt="2021-04-14T09:25:01.641" v="646" actId="1076"/>
          <ac:picMkLst>
            <pc:docMk/>
            <pc:sldMk cId="1510154242" sldId="258"/>
            <ac:picMk id="5" creationId="{276523C2-492C-43FE-B4FD-D2BD2F28D27C}"/>
          </ac:picMkLst>
        </pc:picChg>
        <pc:picChg chg="del">
          <ac:chgData name="Ziya Namlı" userId="55dc85da58ad09be" providerId="Windows Live" clId="Web-{68B648DC-DED4-46F3-9824-43AABBF7D691}" dt="2021-04-14T09:24:31.624" v="637"/>
          <ac:picMkLst>
            <pc:docMk/>
            <pc:sldMk cId="1510154242" sldId="258"/>
            <ac:picMk id="3074" creationId="{68CBE0F4-3EA6-44F9-9B2B-B2BE0BC69AC0}"/>
          </ac:picMkLst>
        </pc:picChg>
      </pc:sldChg>
      <pc:sldChg chg="modSp">
        <pc:chgData name="Ziya Namlı" userId="55dc85da58ad09be" providerId="Windows Live" clId="Web-{68B648DC-DED4-46F3-9824-43AABBF7D691}" dt="2021-04-14T09:41:39.650" v="799" actId="20577"/>
        <pc:sldMkLst>
          <pc:docMk/>
          <pc:sldMk cId="2556138553" sldId="259"/>
        </pc:sldMkLst>
        <pc:spChg chg="mod">
          <ac:chgData name="Ziya Namlı" userId="55dc85da58ad09be" providerId="Windows Live" clId="Web-{68B648DC-DED4-46F3-9824-43AABBF7D691}" dt="2021-04-14T09:41:39.650" v="799" actId="20577"/>
          <ac:spMkLst>
            <pc:docMk/>
            <pc:sldMk cId="2556138553" sldId="259"/>
            <ac:spMk id="3" creationId="{D913E1FE-4E39-426D-88DE-2D02D43C23AA}"/>
          </ac:spMkLst>
        </pc:spChg>
      </pc:sldChg>
      <pc:sldChg chg="addSp delSp modSp del">
        <pc:chgData name="Ziya Namlı" userId="55dc85da58ad09be" providerId="Windows Live" clId="Web-{68B648DC-DED4-46F3-9824-43AABBF7D691}" dt="2021-04-14T10:18:00.609" v="892"/>
        <pc:sldMkLst>
          <pc:docMk/>
          <pc:sldMk cId="2325487131" sldId="261"/>
        </pc:sldMkLst>
        <pc:spChg chg="mod">
          <ac:chgData name="Ziya Namlı" userId="55dc85da58ad09be" providerId="Windows Live" clId="Web-{68B648DC-DED4-46F3-9824-43AABBF7D691}" dt="2021-04-14T10:16:32.654" v="872" actId="20577"/>
          <ac:spMkLst>
            <pc:docMk/>
            <pc:sldMk cId="2325487131" sldId="261"/>
            <ac:spMk id="2" creationId="{60FD3E19-27CE-4D6A-8B21-C694EA9EA88D}"/>
          </ac:spMkLst>
        </pc:spChg>
        <pc:spChg chg="mod">
          <ac:chgData name="Ziya Namlı" userId="55dc85da58ad09be" providerId="Windows Live" clId="Web-{68B648DC-DED4-46F3-9824-43AABBF7D691}" dt="2021-04-14T10:14:37.714" v="851" actId="20577"/>
          <ac:spMkLst>
            <pc:docMk/>
            <pc:sldMk cId="2325487131" sldId="261"/>
            <ac:spMk id="3" creationId="{D913E1FE-4E39-426D-88DE-2D02D43C23AA}"/>
          </ac:spMkLst>
        </pc:spChg>
        <pc:picChg chg="add del mod">
          <ac:chgData name="Ziya Namlı" userId="55dc85da58ad09be" providerId="Windows Live" clId="Web-{68B648DC-DED4-46F3-9824-43AABBF7D691}" dt="2021-04-14T09:36:12.971" v="707"/>
          <ac:picMkLst>
            <pc:docMk/>
            <pc:sldMk cId="2325487131" sldId="261"/>
            <ac:picMk id="5" creationId="{C6B78C7A-4FAF-4145-9F30-4A93686A8C1C}"/>
          </ac:picMkLst>
        </pc:picChg>
      </pc:sldChg>
      <pc:sldChg chg="addSp delSp modSp">
        <pc:chgData name="Ziya Namlı" userId="55dc85da58ad09be" providerId="Windows Live" clId="Web-{68B648DC-DED4-46F3-9824-43AABBF7D691}" dt="2021-04-14T09:38:07.083" v="727" actId="20577"/>
        <pc:sldMkLst>
          <pc:docMk/>
          <pc:sldMk cId="1291746220" sldId="262"/>
        </pc:sldMkLst>
        <pc:spChg chg="mod">
          <ac:chgData name="Ziya Namlı" userId="55dc85da58ad09be" providerId="Windows Live" clId="Web-{68B648DC-DED4-46F3-9824-43AABBF7D691}" dt="2021-04-14T09:38:07.083" v="727" actId="20577"/>
          <ac:spMkLst>
            <pc:docMk/>
            <pc:sldMk cId="1291746220" sldId="262"/>
            <ac:spMk id="2" creationId="{60FD3E19-27CE-4D6A-8B21-C694EA9EA88D}"/>
          </ac:spMkLst>
        </pc:spChg>
        <pc:spChg chg="mod">
          <ac:chgData name="Ziya Namlı" userId="55dc85da58ad09be" providerId="Windows Live" clId="Web-{68B648DC-DED4-46F3-9824-43AABBF7D691}" dt="2021-04-14T09:38:01.505" v="726" actId="20577"/>
          <ac:spMkLst>
            <pc:docMk/>
            <pc:sldMk cId="1291746220" sldId="262"/>
            <ac:spMk id="8" creationId="{F2A25E5B-E61F-42AF-BFF3-6EA49E8C2BEA}"/>
          </ac:spMkLst>
        </pc:spChg>
        <pc:picChg chg="add mod">
          <ac:chgData name="Ziya Namlı" userId="55dc85da58ad09be" providerId="Windows Live" clId="Web-{68B648DC-DED4-46F3-9824-43AABBF7D691}" dt="2021-04-14T09:08:12.725" v="57" actId="14100"/>
          <ac:picMkLst>
            <pc:docMk/>
            <pc:sldMk cId="1291746220" sldId="262"/>
            <ac:picMk id="3" creationId="{3004DACA-7D76-479B-A342-278F99CF35E8}"/>
          </ac:picMkLst>
        </pc:picChg>
        <pc:picChg chg="del">
          <ac:chgData name="Ziya Namlı" userId="55dc85da58ad09be" providerId="Windows Live" clId="Web-{68B648DC-DED4-46F3-9824-43AABBF7D691}" dt="2021-04-14T09:08:01.366" v="53"/>
          <ac:picMkLst>
            <pc:docMk/>
            <pc:sldMk cId="1291746220" sldId="262"/>
            <ac:picMk id="4098" creationId="{B39B1CFD-5566-4070-919E-58B1B45865F3}"/>
          </ac:picMkLst>
        </pc:picChg>
      </pc:sldChg>
      <pc:sldChg chg="addSp delSp modSp">
        <pc:chgData name="Ziya Namlı" userId="55dc85da58ad09be" providerId="Windows Live" clId="Web-{68B648DC-DED4-46F3-9824-43AABBF7D691}" dt="2021-04-14T10:15:49.825" v="864" actId="1076"/>
        <pc:sldMkLst>
          <pc:docMk/>
          <pc:sldMk cId="3150035731" sldId="265"/>
        </pc:sldMkLst>
        <pc:spChg chg="mod">
          <ac:chgData name="Ziya Namlı" userId="55dc85da58ad09be" providerId="Windows Live" clId="Web-{68B648DC-DED4-46F3-9824-43AABBF7D691}" dt="2021-04-14T10:15:45.981" v="863" actId="14100"/>
          <ac:spMkLst>
            <pc:docMk/>
            <pc:sldMk cId="3150035731" sldId="265"/>
            <ac:spMk id="8" creationId="{F2A25E5B-E61F-42AF-BFF3-6EA49E8C2BEA}"/>
          </ac:spMkLst>
        </pc:spChg>
        <pc:picChg chg="del">
          <ac:chgData name="Ziya Namlı" userId="55dc85da58ad09be" providerId="Windows Live" clId="Web-{68B648DC-DED4-46F3-9824-43AABBF7D691}" dt="2021-04-14T10:14:51.980" v="854"/>
          <ac:picMkLst>
            <pc:docMk/>
            <pc:sldMk cId="3150035731" sldId="265"/>
            <ac:picMk id="3" creationId="{05548613-D3A5-4337-9911-92B20AD474E5}"/>
          </ac:picMkLst>
        </pc:picChg>
        <pc:picChg chg="add mod">
          <ac:chgData name="Ziya Namlı" userId="55dc85da58ad09be" providerId="Windows Live" clId="Web-{68B648DC-DED4-46F3-9824-43AABBF7D691}" dt="2021-04-14T10:15:49.825" v="864" actId="1076"/>
          <ac:picMkLst>
            <pc:docMk/>
            <pc:sldMk cId="3150035731" sldId="265"/>
            <ac:picMk id="5" creationId="{8A487B36-0083-4919-889B-D5821BF3A2E8}"/>
          </ac:picMkLst>
        </pc:picChg>
      </pc:sldChg>
      <pc:sldChg chg="addSp delSp modSp">
        <pc:chgData name="Ziya Namlı" userId="55dc85da58ad09be" providerId="Windows Live" clId="Web-{68B648DC-DED4-46F3-9824-43AABBF7D691}" dt="2021-04-14T10:17:07.014" v="888" actId="14100"/>
        <pc:sldMkLst>
          <pc:docMk/>
          <pc:sldMk cId="527634716" sldId="266"/>
        </pc:sldMkLst>
        <pc:spChg chg="mod">
          <ac:chgData name="Ziya Namlı" userId="55dc85da58ad09be" providerId="Windows Live" clId="Web-{68B648DC-DED4-46F3-9824-43AABBF7D691}" dt="2021-04-14T10:16:52.733" v="882" actId="20577"/>
          <ac:spMkLst>
            <pc:docMk/>
            <pc:sldMk cId="527634716" sldId="266"/>
            <ac:spMk id="2" creationId="{60FD3E19-27CE-4D6A-8B21-C694EA9EA88D}"/>
          </ac:spMkLst>
        </pc:spChg>
        <pc:spChg chg="mod">
          <ac:chgData name="Ziya Namlı" userId="55dc85da58ad09be" providerId="Windows Live" clId="Web-{68B648DC-DED4-46F3-9824-43AABBF7D691}" dt="2021-04-14T10:16:45.717" v="873" actId="20577"/>
          <ac:spMkLst>
            <pc:docMk/>
            <pc:sldMk cId="527634716" sldId="266"/>
            <ac:spMk id="8" creationId="{F2A25E5B-E61F-42AF-BFF3-6EA49E8C2BEA}"/>
          </ac:spMkLst>
        </pc:spChg>
        <pc:picChg chg="del">
          <ac:chgData name="Ziya Namlı" userId="55dc85da58ad09be" providerId="Windows Live" clId="Web-{68B648DC-DED4-46F3-9824-43AABBF7D691}" dt="2021-04-14T10:16:54.561" v="883"/>
          <ac:picMkLst>
            <pc:docMk/>
            <pc:sldMk cId="527634716" sldId="266"/>
            <ac:picMk id="3" creationId="{05548613-D3A5-4337-9911-92B20AD474E5}"/>
          </ac:picMkLst>
        </pc:picChg>
        <pc:picChg chg="add mod">
          <ac:chgData name="Ziya Namlı" userId="55dc85da58ad09be" providerId="Windows Live" clId="Web-{68B648DC-DED4-46F3-9824-43AABBF7D691}" dt="2021-04-14T10:17:07.014" v="888" actId="14100"/>
          <ac:picMkLst>
            <pc:docMk/>
            <pc:sldMk cId="527634716" sldId="266"/>
            <ac:picMk id="5" creationId="{6B418E1F-A2E2-44E9-A859-FB8E2FAC3E71}"/>
          </ac:picMkLst>
        </pc:picChg>
      </pc:sldChg>
      <pc:sldChg chg="modSp">
        <pc:chgData name="Ziya Namlı" userId="55dc85da58ad09be" providerId="Windows Live" clId="Web-{68B648DC-DED4-46F3-9824-43AABBF7D691}" dt="2021-04-14T09:42:06.292" v="822" actId="20577"/>
        <pc:sldMkLst>
          <pc:docMk/>
          <pc:sldMk cId="3793757714" sldId="267"/>
        </pc:sldMkLst>
        <pc:spChg chg="mod">
          <ac:chgData name="Ziya Namlı" userId="55dc85da58ad09be" providerId="Windows Live" clId="Web-{68B648DC-DED4-46F3-9824-43AABBF7D691}" dt="2021-04-14T09:42:06.292" v="822" actId="20577"/>
          <ac:spMkLst>
            <pc:docMk/>
            <pc:sldMk cId="3793757714" sldId="267"/>
            <ac:spMk id="7" creationId="{ABB297CB-A6C7-4031-8C8E-CA95B981B15B}"/>
          </ac:spMkLst>
        </pc:spChg>
      </pc:sldChg>
      <pc:sldChg chg="del">
        <pc:chgData name="Ziya Namlı" userId="55dc85da58ad09be" providerId="Windows Live" clId="Web-{68B648DC-DED4-46F3-9824-43AABBF7D691}" dt="2021-04-14T10:17:46.515" v="890"/>
        <pc:sldMkLst>
          <pc:docMk/>
          <pc:sldMk cId="1816773913" sldId="268"/>
        </pc:sldMkLst>
      </pc:sldChg>
      <pc:sldChg chg="del">
        <pc:chgData name="Ziya Namlı" userId="55dc85da58ad09be" providerId="Windows Live" clId="Web-{68B648DC-DED4-46F3-9824-43AABBF7D691}" dt="2021-04-14T10:17:39.453" v="889"/>
        <pc:sldMkLst>
          <pc:docMk/>
          <pc:sldMk cId="65530012" sldId="269"/>
        </pc:sldMkLst>
      </pc:sldChg>
      <pc:sldChg chg="modSp">
        <pc:chgData name="Ziya Namlı" userId="55dc85da58ad09be" providerId="Windows Live" clId="Web-{68B648DC-DED4-46F3-9824-43AABBF7D691}" dt="2021-04-14T09:45:35.437" v="850" actId="1076"/>
        <pc:sldMkLst>
          <pc:docMk/>
          <pc:sldMk cId="2697588103" sldId="270"/>
        </pc:sldMkLst>
        <pc:spChg chg="mod">
          <ac:chgData name="Ziya Namlı" userId="55dc85da58ad09be" providerId="Windows Live" clId="Web-{68B648DC-DED4-46F3-9824-43AABBF7D691}" dt="2021-04-14T09:45:35.437" v="850" actId="1076"/>
          <ac:spMkLst>
            <pc:docMk/>
            <pc:sldMk cId="2697588103" sldId="270"/>
            <ac:spMk id="8" creationId="{F2A25E5B-E61F-42AF-BFF3-6EA49E8C2BEA}"/>
          </ac:spMkLst>
        </pc:spChg>
      </pc:sldChg>
      <pc:sldChg chg="addSp delSp modSp del">
        <pc:chgData name="Ziya Namlı" userId="55dc85da58ad09be" providerId="Windows Live" clId="Web-{68B648DC-DED4-46F3-9824-43AABBF7D691}" dt="2021-04-14T10:17:58.875" v="891"/>
        <pc:sldMkLst>
          <pc:docMk/>
          <pc:sldMk cId="1676439155" sldId="271"/>
        </pc:sldMkLst>
        <pc:spChg chg="mod">
          <ac:chgData name="Ziya Namlı" userId="55dc85da58ad09be" providerId="Windows Live" clId="Web-{68B648DC-DED4-46F3-9824-43AABBF7D691}" dt="2021-04-14T09:35:14.766" v="697" actId="20577"/>
          <ac:spMkLst>
            <pc:docMk/>
            <pc:sldMk cId="1676439155" sldId="271"/>
            <ac:spMk id="2" creationId="{60FD3E19-27CE-4D6A-8B21-C694EA9EA88D}"/>
          </ac:spMkLst>
        </pc:spChg>
        <pc:spChg chg="mod">
          <ac:chgData name="Ziya Namlı" userId="55dc85da58ad09be" providerId="Windows Live" clId="Web-{68B648DC-DED4-46F3-9824-43AABBF7D691}" dt="2021-04-14T09:36:48.550" v="717" actId="1076"/>
          <ac:spMkLst>
            <pc:docMk/>
            <pc:sldMk cId="1676439155" sldId="271"/>
            <ac:spMk id="3" creationId="{D913E1FE-4E39-426D-88DE-2D02D43C23AA}"/>
          </ac:spMkLst>
        </pc:spChg>
        <pc:graphicFrameChg chg="del">
          <ac:chgData name="Ziya Namlı" userId="55dc85da58ad09be" providerId="Windows Live" clId="Web-{68B648DC-DED4-46F3-9824-43AABBF7D691}" dt="2021-04-14T09:35:20.407" v="698"/>
          <ac:graphicFrameMkLst>
            <pc:docMk/>
            <pc:sldMk cId="1676439155" sldId="271"/>
            <ac:graphicFrameMk id="5" creationId="{2DFE085A-F89B-48AF-8AB7-0984F2555D1D}"/>
          </ac:graphicFrameMkLst>
        </pc:graphicFrameChg>
        <pc:picChg chg="add mod">
          <ac:chgData name="Ziya Namlı" userId="55dc85da58ad09be" providerId="Windows Live" clId="Web-{68B648DC-DED4-46F3-9824-43AABBF7D691}" dt="2021-04-14T09:36:43.581" v="716" actId="1076"/>
          <ac:picMkLst>
            <pc:docMk/>
            <pc:sldMk cId="1676439155" sldId="271"/>
            <ac:picMk id="6" creationId="{9A5D98DA-8CE2-482F-B907-08E9308E8A89}"/>
          </ac:picMkLst>
        </pc:picChg>
        <pc:picChg chg="add mod">
          <ac:chgData name="Ziya Namlı" userId="55dc85da58ad09be" providerId="Windows Live" clId="Web-{68B648DC-DED4-46F3-9824-43AABBF7D691}" dt="2021-04-14T09:36:53.269" v="718" actId="1076"/>
          <ac:picMkLst>
            <pc:docMk/>
            <pc:sldMk cId="1676439155" sldId="271"/>
            <ac:picMk id="7" creationId="{74CD3C62-1A19-4817-B621-930E2AF35E70}"/>
          </ac:picMkLst>
        </pc:picChg>
      </pc:sldChg>
    </pc:docChg>
  </pc:docChgLst>
  <pc:docChgLst>
    <pc:chgData name="Ziya Namlı" userId="55dc85da58ad09be" providerId="Windows Live" clId="Web-{5CC5E32F-B11C-4365-BDF4-E9B768EE74EE}"/>
    <pc:docChg chg="addSld modSld sldOrd">
      <pc:chgData name="Ziya Namlı" userId="55dc85da58ad09be" providerId="Windows Live" clId="Web-{5CC5E32F-B11C-4365-BDF4-E9B768EE74EE}" dt="2021-06-14T18:00:54.089" v="410" actId="20577"/>
      <pc:docMkLst>
        <pc:docMk/>
      </pc:docMkLst>
      <pc:sldChg chg="modSp">
        <pc:chgData name="Ziya Namlı" userId="55dc85da58ad09be" providerId="Windows Live" clId="Web-{5CC5E32F-B11C-4365-BDF4-E9B768EE74EE}" dt="2021-06-14T17:57:05.147" v="319" actId="20577"/>
        <pc:sldMkLst>
          <pc:docMk/>
          <pc:sldMk cId="1120228224" sldId="257"/>
        </pc:sldMkLst>
        <pc:spChg chg="mod">
          <ac:chgData name="Ziya Namlı" userId="55dc85da58ad09be" providerId="Windows Live" clId="Web-{5CC5E32F-B11C-4365-BDF4-E9B768EE74EE}" dt="2021-06-14T17:57:05.147" v="319" actId="20577"/>
          <ac:spMkLst>
            <pc:docMk/>
            <pc:sldMk cId="1120228224" sldId="257"/>
            <ac:spMk id="3" creationId="{D913E1FE-4E39-426D-88DE-2D02D43C23AA}"/>
          </ac:spMkLst>
        </pc:spChg>
      </pc:sldChg>
      <pc:sldChg chg="addSp delSp modSp ord">
        <pc:chgData name="Ziya Namlı" userId="55dc85da58ad09be" providerId="Windows Live" clId="Web-{5CC5E32F-B11C-4365-BDF4-E9B768EE74EE}" dt="2021-06-14T17:58:18.867" v="340" actId="20577"/>
        <pc:sldMkLst>
          <pc:docMk/>
          <pc:sldMk cId="1510154242" sldId="258"/>
        </pc:sldMkLst>
        <pc:spChg chg="mod">
          <ac:chgData name="Ziya Namlı" userId="55dc85da58ad09be" providerId="Windows Live" clId="Web-{5CC5E32F-B11C-4365-BDF4-E9B768EE74EE}" dt="2021-06-14T17:54:32.426" v="281" actId="20577"/>
          <ac:spMkLst>
            <pc:docMk/>
            <pc:sldMk cId="1510154242" sldId="258"/>
            <ac:spMk id="2" creationId="{60FD3E19-27CE-4D6A-8B21-C694EA9EA88D}"/>
          </ac:spMkLst>
        </pc:spChg>
        <pc:spChg chg="mod">
          <ac:chgData name="Ziya Namlı" userId="55dc85da58ad09be" providerId="Windows Live" clId="Web-{5CC5E32F-B11C-4365-BDF4-E9B768EE74EE}" dt="2021-06-14T17:58:18.867" v="340" actId="20577"/>
          <ac:spMkLst>
            <pc:docMk/>
            <pc:sldMk cId="1510154242" sldId="258"/>
            <ac:spMk id="3" creationId="{D913E1FE-4E39-426D-88DE-2D02D43C23AA}"/>
          </ac:spMkLst>
        </pc:spChg>
        <pc:picChg chg="del">
          <ac:chgData name="Ziya Namlı" userId="55dc85da58ad09be" providerId="Windows Live" clId="Web-{5CC5E32F-B11C-4365-BDF4-E9B768EE74EE}" dt="2021-06-14T17:45:44.823" v="153"/>
          <ac:picMkLst>
            <pc:docMk/>
            <pc:sldMk cId="1510154242" sldId="258"/>
            <ac:picMk id="5" creationId="{276523C2-492C-43FE-B4FD-D2BD2F28D27C}"/>
          </ac:picMkLst>
        </pc:picChg>
        <pc:picChg chg="add mod">
          <ac:chgData name="Ziya Namlı" userId="55dc85da58ad09be" providerId="Windows Live" clId="Web-{5CC5E32F-B11C-4365-BDF4-E9B768EE74EE}" dt="2021-06-14T17:46:00.776" v="158" actId="1076"/>
          <ac:picMkLst>
            <pc:docMk/>
            <pc:sldMk cId="1510154242" sldId="258"/>
            <ac:picMk id="6" creationId="{B0D46233-2E70-48A6-AF57-76A2A0D83D67}"/>
          </ac:picMkLst>
        </pc:picChg>
      </pc:sldChg>
      <pc:sldChg chg="modSp">
        <pc:chgData name="Ziya Namlı" userId="55dc85da58ad09be" providerId="Windows Live" clId="Web-{5CC5E32F-B11C-4365-BDF4-E9B768EE74EE}" dt="2021-06-14T17:58:07.430" v="339" actId="20577"/>
        <pc:sldMkLst>
          <pc:docMk/>
          <pc:sldMk cId="1291746220" sldId="262"/>
        </pc:sldMkLst>
        <pc:spChg chg="mod">
          <ac:chgData name="Ziya Namlı" userId="55dc85da58ad09be" providerId="Windows Live" clId="Web-{5CC5E32F-B11C-4365-BDF4-E9B768EE74EE}" dt="2021-06-14T17:56:55.694" v="313" actId="20577"/>
          <ac:spMkLst>
            <pc:docMk/>
            <pc:sldMk cId="1291746220" sldId="262"/>
            <ac:spMk id="2" creationId="{60FD3E19-27CE-4D6A-8B21-C694EA9EA88D}"/>
          </ac:spMkLst>
        </pc:spChg>
        <pc:spChg chg="mod">
          <ac:chgData name="Ziya Namlı" userId="55dc85da58ad09be" providerId="Windows Live" clId="Web-{5CC5E32F-B11C-4365-BDF4-E9B768EE74EE}" dt="2021-06-14T17:58:07.430" v="339" actId="20577"/>
          <ac:spMkLst>
            <pc:docMk/>
            <pc:sldMk cId="1291746220" sldId="262"/>
            <ac:spMk id="8" creationId="{F2A25E5B-E61F-42AF-BFF3-6EA49E8C2BEA}"/>
          </ac:spMkLst>
        </pc:spChg>
      </pc:sldChg>
      <pc:sldChg chg="modSp">
        <pc:chgData name="Ziya Namlı" userId="55dc85da58ad09be" providerId="Windows Live" clId="Web-{5CC5E32F-B11C-4365-BDF4-E9B768EE74EE}" dt="2021-06-14T17:59:14.259" v="362" actId="20577"/>
        <pc:sldMkLst>
          <pc:docMk/>
          <pc:sldMk cId="3150035731" sldId="265"/>
        </pc:sldMkLst>
        <pc:spChg chg="mod">
          <ac:chgData name="Ziya Namlı" userId="55dc85da58ad09be" providerId="Windows Live" clId="Web-{5CC5E32F-B11C-4365-BDF4-E9B768EE74EE}" dt="2021-06-14T17:59:14.259" v="362" actId="20577"/>
          <ac:spMkLst>
            <pc:docMk/>
            <pc:sldMk cId="3150035731" sldId="265"/>
            <ac:spMk id="2" creationId="{60FD3E19-27CE-4D6A-8B21-C694EA9EA88D}"/>
          </ac:spMkLst>
        </pc:spChg>
      </pc:sldChg>
      <pc:sldChg chg="modSp">
        <pc:chgData name="Ziya Namlı" userId="55dc85da58ad09be" providerId="Windows Live" clId="Web-{5CC5E32F-B11C-4365-BDF4-E9B768EE74EE}" dt="2021-06-14T18:00:14.229" v="391" actId="20577"/>
        <pc:sldMkLst>
          <pc:docMk/>
          <pc:sldMk cId="527634716" sldId="266"/>
        </pc:sldMkLst>
        <pc:spChg chg="mod">
          <ac:chgData name="Ziya Namlı" userId="55dc85da58ad09be" providerId="Windows Live" clId="Web-{5CC5E32F-B11C-4365-BDF4-E9B768EE74EE}" dt="2021-06-14T18:00:14.229" v="391" actId="20577"/>
          <ac:spMkLst>
            <pc:docMk/>
            <pc:sldMk cId="527634716" sldId="266"/>
            <ac:spMk id="2" creationId="{60FD3E19-27CE-4D6A-8B21-C694EA9EA88D}"/>
          </ac:spMkLst>
        </pc:spChg>
      </pc:sldChg>
      <pc:sldChg chg="modSp add replId">
        <pc:chgData name="Ziya Namlı" userId="55dc85da58ad09be" providerId="Windows Live" clId="Web-{5CC5E32F-B11C-4365-BDF4-E9B768EE74EE}" dt="2021-06-14T18:00:40.604" v="402" actId="20577"/>
        <pc:sldMkLst>
          <pc:docMk/>
          <pc:sldMk cId="2104339804" sldId="271"/>
        </pc:sldMkLst>
        <pc:spChg chg="mod">
          <ac:chgData name="Ziya Namlı" userId="55dc85da58ad09be" providerId="Windows Live" clId="Web-{5CC5E32F-B11C-4365-BDF4-E9B768EE74EE}" dt="2021-06-14T18:00:40.604" v="402" actId="20577"/>
          <ac:spMkLst>
            <pc:docMk/>
            <pc:sldMk cId="2104339804" sldId="271"/>
            <ac:spMk id="2" creationId="{60FD3E19-27CE-4D6A-8B21-C694EA9EA88D}"/>
          </ac:spMkLst>
        </pc:spChg>
      </pc:sldChg>
      <pc:sldChg chg="modSp add replId">
        <pc:chgData name="Ziya Namlı" userId="55dc85da58ad09be" providerId="Windows Live" clId="Web-{5CC5E32F-B11C-4365-BDF4-E9B768EE74EE}" dt="2021-06-14T18:00:54.089" v="410" actId="20577"/>
        <pc:sldMkLst>
          <pc:docMk/>
          <pc:sldMk cId="1607325086" sldId="272"/>
        </pc:sldMkLst>
        <pc:spChg chg="mod">
          <ac:chgData name="Ziya Namlı" userId="55dc85da58ad09be" providerId="Windows Live" clId="Web-{5CC5E32F-B11C-4365-BDF4-E9B768EE74EE}" dt="2021-06-14T18:00:54.089" v="410" actId="20577"/>
          <ac:spMkLst>
            <pc:docMk/>
            <pc:sldMk cId="1607325086" sldId="272"/>
            <ac:spMk id="2" creationId="{60FD3E19-27CE-4D6A-8B21-C694EA9EA88D}"/>
          </ac:spMkLst>
        </pc:spChg>
      </pc:sldChg>
    </pc:docChg>
  </pc:docChgLst>
  <pc:docChgLst>
    <pc:chgData name="Ziya Namlı" userId="55dc85da58ad09be" providerId="Windows Live" clId="Web-{BB58D48B-3EBD-4E5A-9424-C17A198957CB}"/>
    <pc:docChg chg="modSld">
      <pc:chgData name="Ziya Namlı" userId="55dc85da58ad09be" providerId="Windows Live" clId="Web-{BB58D48B-3EBD-4E5A-9424-C17A198957CB}" dt="2021-06-16T18:32:44.414" v="901" actId="20577"/>
      <pc:docMkLst>
        <pc:docMk/>
      </pc:docMkLst>
      <pc:sldChg chg="modSp">
        <pc:chgData name="Ziya Namlı" userId="55dc85da58ad09be" providerId="Windows Live" clId="Web-{BB58D48B-3EBD-4E5A-9424-C17A198957CB}" dt="2021-06-16T17:38:34.180" v="90" actId="20577"/>
        <pc:sldMkLst>
          <pc:docMk/>
          <pc:sldMk cId="1461375390" sldId="256"/>
        </pc:sldMkLst>
        <pc:spChg chg="mod">
          <ac:chgData name="Ziya Namlı" userId="55dc85da58ad09be" providerId="Windows Live" clId="Web-{BB58D48B-3EBD-4E5A-9424-C17A198957CB}" dt="2021-06-16T17:38:34.180" v="90" actId="20577"/>
          <ac:spMkLst>
            <pc:docMk/>
            <pc:sldMk cId="1461375390" sldId="256"/>
            <ac:spMk id="7" creationId="{ABB297CB-A6C7-4031-8C8E-CA95B981B15B}"/>
          </ac:spMkLst>
        </pc:spChg>
      </pc:sldChg>
      <pc:sldChg chg="modSp">
        <pc:chgData name="Ziya Namlı" userId="55dc85da58ad09be" providerId="Windows Live" clId="Web-{BB58D48B-3EBD-4E5A-9424-C17A198957CB}" dt="2021-06-16T18:32:44.414" v="901" actId="20577"/>
        <pc:sldMkLst>
          <pc:docMk/>
          <pc:sldMk cId="1510154242" sldId="258"/>
        </pc:sldMkLst>
        <pc:spChg chg="mod">
          <ac:chgData name="Ziya Namlı" userId="55dc85da58ad09be" providerId="Windows Live" clId="Web-{BB58D48B-3EBD-4E5A-9424-C17A198957CB}" dt="2021-06-16T18:32:44.414" v="901" actId="20577"/>
          <ac:spMkLst>
            <pc:docMk/>
            <pc:sldMk cId="1510154242" sldId="258"/>
            <ac:spMk id="3" creationId="{D913E1FE-4E39-426D-88DE-2D02D43C23AA}"/>
          </ac:spMkLst>
        </pc:spChg>
      </pc:sldChg>
      <pc:sldChg chg="modSp">
        <pc:chgData name="Ziya Namlı" userId="55dc85da58ad09be" providerId="Windows Live" clId="Web-{BB58D48B-3EBD-4E5A-9424-C17A198957CB}" dt="2021-06-16T18:31:11.928" v="893" actId="20577"/>
        <pc:sldMkLst>
          <pc:docMk/>
          <pc:sldMk cId="1291746220" sldId="262"/>
        </pc:sldMkLst>
        <pc:spChg chg="mod">
          <ac:chgData name="Ziya Namlı" userId="55dc85da58ad09be" providerId="Windows Live" clId="Web-{BB58D48B-3EBD-4E5A-9424-C17A198957CB}" dt="2021-06-16T18:31:11.928" v="893" actId="20577"/>
          <ac:spMkLst>
            <pc:docMk/>
            <pc:sldMk cId="1291746220" sldId="262"/>
            <ac:spMk id="8" creationId="{F2A25E5B-E61F-42AF-BFF3-6EA49E8C2BEA}"/>
          </ac:spMkLst>
        </pc:spChg>
      </pc:sldChg>
      <pc:sldChg chg="addSp delSp modSp">
        <pc:chgData name="Ziya Namlı" userId="55dc85da58ad09be" providerId="Windows Live" clId="Web-{BB58D48B-3EBD-4E5A-9424-C17A198957CB}" dt="2021-06-16T17:44:57.357" v="345" actId="20577"/>
        <pc:sldMkLst>
          <pc:docMk/>
          <pc:sldMk cId="3150035731" sldId="265"/>
        </pc:sldMkLst>
        <pc:spChg chg="add mod">
          <ac:chgData name="Ziya Namlı" userId="55dc85da58ad09be" providerId="Windows Live" clId="Web-{BB58D48B-3EBD-4E5A-9424-C17A198957CB}" dt="2021-06-16T17:44:57.357" v="345" actId="20577"/>
          <ac:spMkLst>
            <pc:docMk/>
            <pc:sldMk cId="3150035731" sldId="265"/>
            <ac:spMk id="7" creationId="{4ACA4A9A-936C-469E-84AD-0AF53D3E6CC3}"/>
          </ac:spMkLst>
        </pc:spChg>
        <pc:spChg chg="del mod">
          <ac:chgData name="Ziya Namlı" userId="55dc85da58ad09be" providerId="Windows Live" clId="Web-{BB58D48B-3EBD-4E5A-9424-C17A198957CB}" dt="2021-06-16T17:22:57.684" v="6"/>
          <ac:spMkLst>
            <pc:docMk/>
            <pc:sldMk cId="3150035731" sldId="265"/>
            <ac:spMk id="8" creationId="{F2A25E5B-E61F-42AF-BFF3-6EA49E8C2BEA}"/>
          </ac:spMkLst>
        </pc:spChg>
        <pc:picChg chg="add mod">
          <ac:chgData name="Ziya Namlı" userId="55dc85da58ad09be" providerId="Windows Live" clId="Web-{BB58D48B-3EBD-4E5A-9424-C17A198957CB}" dt="2021-06-16T17:41:01.979" v="100" actId="1076"/>
          <ac:picMkLst>
            <pc:docMk/>
            <pc:sldMk cId="3150035731" sldId="265"/>
            <ac:picMk id="3" creationId="{6FAA2B04-18BE-4896-9054-88A8CFD7CE36}"/>
          </ac:picMkLst>
        </pc:picChg>
        <pc:picChg chg="del mod">
          <ac:chgData name="Ziya Namlı" userId="55dc85da58ad09be" providerId="Windows Live" clId="Web-{BB58D48B-3EBD-4E5A-9424-C17A198957CB}" dt="2021-06-16T17:24:32.623" v="14"/>
          <ac:picMkLst>
            <pc:docMk/>
            <pc:sldMk cId="3150035731" sldId="265"/>
            <ac:picMk id="5" creationId="{8A487B36-0083-4919-889B-D5821BF3A2E8}"/>
          </ac:picMkLst>
        </pc:picChg>
        <pc:picChg chg="add mod">
          <ac:chgData name="Ziya Namlı" userId="55dc85da58ad09be" providerId="Windows Live" clId="Web-{BB58D48B-3EBD-4E5A-9424-C17A198957CB}" dt="2021-06-16T17:41:04.682" v="102" actId="1076"/>
          <ac:picMkLst>
            <pc:docMk/>
            <pc:sldMk cId="3150035731" sldId="265"/>
            <ac:picMk id="6" creationId="{E08E9239-6A93-48DB-A832-4577B02490FC}"/>
          </ac:picMkLst>
        </pc:picChg>
      </pc:sldChg>
      <pc:sldChg chg="addSp delSp modSp">
        <pc:chgData name="Ziya Namlı" userId="55dc85da58ad09be" providerId="Windows Live" clId="Web-{BB58D48B-3EBD-4E5A-9424-C17A198957CB}" dt="2021-06-16T18:09:48.405" v="537" actId="20577"/>
        <pc:sldMkLst>
          <pc:docMk/>
          <pc:sldMk cId="527634716" sldId="266"/>
        </pc:sldMkLst>
        <pc:spChg chg="add del mod">
          <ac:chgData name="Ziya Namlı" userId="55dc85da58ad09be" providerId="Windows Live" clId="Web-{BB58D48B-3EBD-4E5A-9424-C17A198957CB}" dt="2021-06-16T17:23:24.059" v="11"/>
          <ac:spMkLst>
            <pc:docMk/>
            <pc:sldMk cId="527634716" sldId="266"/>
            <ac:spMk id="6" creationId="{80C97040-7CBA-42BC-A91E-B42B0D1B65B5}"/>
          </ac:spMkLst>
        </pc:spChg>
        <pc:spChg chg="del">
          <ac:chgData name="Ziya Namlı" userId="55dc85da58ad09be" providerId="Windows Live" clId="Web-{BB58D48B-3EBD-4E5A-9424-C17A198957CB}" dt="2021-06-16T17:23:19.747" v="9"/>
          <ac:spMkLst>
            <pc:docMk/>
            <pc:sldMk cId="527634716" sldId="266"/>
            <ac:spMk id="8" creationId="{F2A25E5B-E61F-42AF-BFF3-6EA49E8C2BEA}"/>
          </ac:spMkLst>
        </pc:spChg>
        <pc:spChg chg="add mod">
          <ac:chgData name="Ziya Namlı" userId="55dc85da58ad09be" providerId="Windows Live" clId="Web-{BB58D48B-3EBD-4E5A-9424-C17A198957CB}" dt="2021-06-16T17:45:34.810" v="355" actId="20577"/>
          <ac:spMkLst>
            <pc:docMk/>
            <pc:sldMk cId="527634716" sldId="266"/>
            <ac:spMk id="11" creationId="{832894DC-CE90-4EF7-BA24-7885F7DEC306}"/>
          </ac:spMkLst>
        </pc:spChg>
        <pc:spChg chg="add mod">
          <ac:chgData name="Ziya Namlı" userId="55dc85da58ad09be" providerId="Windows Live" clId="Web-{BB58D48B-3EBD-4E5A-9424-C17A198957CB}" dt="2021-06-16T18:09:48.405" v="537" actId="20577"/>
          <ac:spMkLst>
            <pc:docMk/>
            <pc:sldMk cId="527634716" sldId="266"/>
            <ac:spMk id="12" creationId="{F77D441F-3FD9-4C1E-AC0E-BB794B0DAFBB}"/>
          </ac:spMkLst>
        </pc:spChg>
        <pc:picChg chg="del">
          <ac:chgData name="Ziya Namlı" userId="55dc85da58ad09be" providerId="Windows Live" clId="Web-{BB58D48B-3EBD-4E5A-9424-C17A198957CB}" dt="2021-06-16T17:23:21.903" v="10"/>
          <ac:picMkLst>
            <pc:docMk/>
            <pc:sldMk cId="527634716" sldId="266"/>
            <ac:picMk id="5" creationId="{6B418E1F-A2E2-44E9-A859-FB8E2FAC3E71}"/>
          </ac:picMkLst>
        </pc:picChg>
        <pc:picChg chg="add mod">
          <ac:chgData name="Ziya Namlı" userId="55dc85da58ad09be" providerId="Windows Live" clId="Web-{BB58D48B-3EBD-4E5A-9424-C17A198957CB}" dt="2021-06-16T17:45:17.982" v="350" actId="1076"/>
          <ac:picMkLst>
            <pc:docMk/>
            <pc:sldMk cId="527634716" sldId="266"/>
            <ac:picMk id="7" creationId="{798E277B-3AA1-4A4D-B0AD-FC110343CE02}"/>
          </ac:picMkLst>
        </pc:picChg>
        <pc:picChg chg="add del mod">
          <ac:chgData name="Ziya Namlı" userId="55dc85da58ad09be" providerId="Windows Live" clId="Web-{BB58D48B-3EBD-4E5A-9424-C17A198957CB}" dt="2021-06-16T17:32:07.769" v="35"/>
          <ac:picMkLst>
            <pc:docMk/>
            <pc:sldMk cId="527634716" sldId="266"/>
            <ac:picMk id="9" creationId="{56D521BF-BF3F-4685-9CEE-6828B746C14C}"/>
          </ac:picMkLst>
        </pc:picChg>
        <pc:picChg chg="add mod">
          <ac:chgData name="Ziya Namlı" userId="55dc85da58ad09be" providerId="Windows Live" clId="Web-{BB58D48B-3EBD-4E5A-9424-C17A198957CB}" dt="2021-06-16T17:45:15.091" v="348" actId="1076"/>
          <ac:picMkLst>
            <pc:docMk/>
            <pc:sldMk cId="527634716" sldId="266"/>
            <ac:picMk id="10" creationId="{6DCEA8FB-761D-4E0E-9C7F-886CE0997047}"/>
          </ac:picMkLst>
        </pc:picChg>
      </pc:sldChg>
      <pc:sldChg chg="modSp">
        <pc:chgData name="Ziya Namlı" userId="55dc85da58ad09be" providerId="Windows Live" clId="Web-{BB58D48B-3EBD-4E5A-9424-C17A198957CB}" dt="2021-06-16T17:38:50.243" v="95" actId="20577"/>
        <pc:sldMkLst>
          <pc:docMk/>
          <pc:sldMk cId="3793757714" sldId="267"/>
        </pc:sldMkLst>
        <pc:spChg chg="mod">
          <ac:chgData name="Ziya Namlı" userId="55dc85da58ad09be" providerId="Windows Live" clId="Web-{BB58D48B-3EBD-4E5A-9424-C17A198957CB}" dt="2021-06-16T17:38:50.243" v="95" actId="20577"/>
          <ac:spMkLst>
            <pc:docMk/>
            <pc:sldMk cId="3793757714" sldId="267"/>
            <ac:spMk id="7" creationId="{ABB297CB-A6C7-4031-8C8E-CA95B981B15B}"/>
          </ac:spMkLst>
        </pc:spChg>
      </pc:sldChg>
      <pc:sldChg chg="addSp delSp modSp">
        <pc:chgData name="Ziya Namlı" userId="55dc85da58ad09be" providerId="Windows Live" clId="Web-{BB58D48B-3EBD-4E5A-9424-C17A198957CB}" dt="2021-06-16T17:37:08.195" v="82" actId="20577"/>
        <pc:sldMkLst>
          <pc:docMk/>
          <pc:sldMk cId="2697588103" sldId="270"/>
        </pc:sldMkLst>
        <pc:spChg chg="mod">
          <ac:chgData name="Ziya Namlı" userId="55dc85da58ad09be" providerId="Windows Live" clId="Web-{BB58D48B-3EBD-4E5A-9424-C17A198957CB}" dt="2021-06-16T17:37:08.195" v="82" actId="20577"/>
          <ac:spMkLst>
            <pc:docMk/>
            <pc:sldMk cId="2697588103" sldId="270"/>
            <ac:spMk id="2" creationId="{60FD3E19-27CE-4D6A-8B21-C694EA9EA88D}"/>
          </ac:spMkLst>
        </pc:spChg>
        <pc:spChg chg="add mod">
          <ac:chgData name="Ziya Namlı" userId="55dc85da58ad09be" providerId="Windows Live" clId="Web-{BB58D48B-3EBD-4E5A-9424-C17A198957CB}" dt="2021-06-16T17:36:50.335" v="62"/>
          <ac:spMkLst>
            <pc:docMk/>
            <pc:sldMk cId="2697588103" sldId="270"/>
            <ac:spMk id="5" creationId="{73FA8950-9B52-4FF1-A512-A2CDD94FBCAB}"/>
          </ac:spMkLst>
        </pc:spChg>
        <pc:spChg chg="del mod">
          <ac:chgData name="Ziya Namlı" userId="55dc85da58ad09be" providerId="Windows Live" clId="Web-{BB58D48B-3EBD-4E5A-9424-C17A198957CB}" dt="2021-06-16T17:36:50.335" v="62"/>
          <ac:spMkLst>
            <pc:docMk/>
            <pc:sldMk cId="2697588103" sldId="270"/>
            <ac:spMk id="8" creationId="{F2A25E5B-E61F-42AF-BFF3-6EA49E8C2BEA}"/>
          </ac:spMkLst>
        </pc:spChg>
      </pc:sldChg>
      <pc:sldChg chg="addSp delSp modSp">
        <pc:chgData name="Ziya Namlı" userId="55dc85da58ad09be" providerId="Windows Live" clId="Web-{BB58D48B-3EBD-4E5A-9424-C17A198957CB}" dt="2021-06-16T18:11:49.501" v="608" actId="20577"/>
        <pc:sldMkLst>
          <pc:docMk/>
          <pc:sldMk cId="2104339804" sldId="271"/>
        </pc:sldMkLst>
        <pc:spChg chg="add mod">
          <ac:chgData name="Ziya Namlı" userId="55dc85da58ad09be" providerId="Windows Live" clId="Web-{BB58D48B-3EBD-4E5A-9424-C17A198957CB}" dt="2021-06-16T18:11:49.501" v="608" actId="20577"/>
          <ac:spMkLst>
            <pc:docMk/>
            <pc:sldMk cId="2104339804" sldId="271"/>
            <ac:spMk id="3" creationId="{2C679A1B-4A59-48AD-A0E7-D3D6D4B6D1D5}"/>
          </ac:spMkLst>
        </pc:spChg>
        <pc:spChg chg="add del mod">
          <ac:chgData name="Ziya Namlı" userId="55dc85da58ad09be" providerId="Windows Live" clId="Web-{BB58D48B-3EBD-4E5A-9424-C17A198957CB}" dt="2021-06-16T17:33:14.254" v="43"/>
          <ac:spMkLst>
            <pc:docMk/>
            <pc:sldMk cId="2104339804" sldId="271"/>
            <ac:spMk id="6" creationId="{0B60EB42-07E4-4156-B828-BE4E7BFDAD58}"/>
          </ac:spMkLst>
        </pc:spChg>
        <pc:spChg chg="del">
          <ac:chgData name="Ziya Namlı" userId="55dc85da58ad09be" providerId="Windows Live" clId="Web-{BB58D48B-3EBD-4E5A-9424-C17A198957CB}" dt="2021-06-16T17:32:29.801" v="42"/>
          <ac:spMkLst>
            <pc:docMk/>
            <pc:sldMk cId="2104339804" sldId="271"/>
            <ac:spMk id="8" creationId="{F2A25E5B-E61F-42AF-BFF3-6EA49E8C2BEA}"/>
          </ac:spMkLst>
        </pc:spChg>
        <pc:picChg chg="del">
          <ac:chgData name="Ziya Namlı" userId="55dc85da58ad09be" providerId="Windows Live" clId="Web-{BB58D48B-3EBD-4E5A-9424-C17A198957CB}" dt="2021-06-16T17:32:28.738" v="41"/>
          <ac:picMkLst>
            <pc:docMk/>
            <pc:sldMk cId="2104339804" sldId="271"/>
            <ac:picMk id="5" creationId="{6B418E1F-A2E2-44E9-A859-FB8E2FAC3E71}"/>
          </ac:picMkLst>
        </pc:picChg>
        <pc:picChg chg="add mod ord">
          <ac:chgData name="Ziya Namlı" userId="55dc85da58ad09be" providerId="Windows Live" clId="Web-{BB58D48B-3EBD-4E5A-9424-C17A198957CB}" dt="2021-06-16T18:09:55.124" v="539" actId="1076"/>
          <ac:picMkLst>
            <pc:docMk/>
            <pc:sldMk cId="2104339804" sldId="271"/>
            <ac:picMk id="7" creationId="{AEDA6DE5-AA1D-48C8-8018-D74A86101C4B}"/>
          </ac:picMkLst>
        </pc:picChg>
      </pc:sldChg>
      <pc:sldChg chg="addSp delSp modSp">
        <pc:chgData name="Ziya Namlı" userId="55dc85da58ad09be" providerId="Windows Live" clId="Web-{BB58D48B-3EBD-4E5A-9424-C17A198957CB}" dt="2021-06-16T18:15:12.317" v="850" actId="14100"/>
        <pc:sldMkLst>
          <pc:docMk/>
          <pc:sldMk cId="1607325086" sldId="272"/>
        </pc:sldMkLst>
        <pc:spChg chg="add mod">
          <ac:chgData name="Ziya Namlı" userId="55dc85da58ad09be" providerId="Windows Live" clId="Web-{BB58D48B-3EBD-4E5A-9424-C17A198957CB}" dt="2021-06-16T18:15:12.317" v="850" actId="14100"/>
          <ac:spMkLst>
            <pc:docMk/>
            <pc:sldMk cId="1607325086" sldId="272"/>
            <ac:spMk id="3" creationId="{E7F4FAE0-032B-44AC-867A-E62D5776E7A2}"/>
          </ac:spMkLst>
        </pc:spChg>
        <pc:spChg chg="add del mod">
          <ac:chgData name="Ziya Namlı" userId="55dc85da58ad09be" providerId="Windows Live" clId="Web-{BB58D48B-3EBD-4E5A-9424-C17A198957CB}" dt="2021-06-16T17:35:27.584" v="48"/>
          <ac:spMkLst>
            <pc:docMk/>
            <pc:sldMk cId="1607325086" sldId="272"/>
            <ac:spMk id="6" creationId="{5E09FEF4-B7F7-4E97-A159-DA609DA5E93F}"/>
          </ac:spMkLst>
        </pc:spChg>
        <pc:spChg chg="del">
          <ac:chgData name="Ziya Namlı" userId="55dc85da58ad09be" providerId="Windows Live" clId="Web-{BB58D48B-3EBD-4E5A-9424-C17A198957CB}" dt="2021-06-16T17:33:22.598" v="47"/>
          <ac:spMkLst>
            <pc:docMk/>
            <pc:sldMk cId="1607325086" sldId="272"/>
            <ac:spMk id="8" creationId="{F2A25E5B-E61F-42AF-BFF3-6EA49E8C2BEA}"/>
          </ac:spMkLst>
        </pc:spChg>
        <pc:spChg chg="add del mod">
          <ac:chgData name="Ziya Namlı" userId="55dc85da58ad09be" providerId="Windows Live" clId="Web-{BB58D48B-3EBD-4E5A-9424-C17A198957CB}" dt="2021-06-16T17:36:10.694" v="51"/>
          <ac:spMkLst>
            <pc:docMk/>
            <pc:sldMk cId="1607325086" sldId="272"/>
            <ac:spMk id="10" creationId="{AFDC2605-C6EB-4CAA-9C38-34991330E494}"/>
          </ac:spMkLst>
        </pc:spChg>
        <pc:picChg chg="del">
          <ac:chgData name="Ziya Namlı" userId="55dc85da58ad09be" providerId="Windows Live" clId="Web-{BB58D48B-3EBD-4E5A-9424-C17A198957CB}" dt="2021-06-16T17:33:20.723" v="46"/>
          <ac:picMkLst>
            <pc:docMk/>
            <pc:sldMk cId="1607325086" sldId="272"/>
            <ac:picMk id="5" creationId="{6B418E1F-A2E2-44E9-A859-FB8E2FAC3E71}"/>
          </ac:picMkLst>
        </pc:picChg>
        <pc:picChg chg="add del mod ord">
          <ac:chgData name="Ziya Namlı" userId="55dc85da58ad09be" providerId="Windows Live" clId="Web-{BB58D48B-3EBD-4E5A-9424-C17A198957CB}" dt="2021-06-16T17:35:34.475" v="50"/>
          <ac:picMkLst>
            <pc:docMk/>
            <pc:sldMk cId="1607325086" sldId="272"/>
            <ac:picMk id="7" creationId="{B73B0C69-E6DD-40D8-8189-D13E624A6C40}"/>
          </ac:picMkLst>
        </pc:picChg>
        <pc:picChg chg="add mod ord">
          <ac:chgData name="Ziya Namlı" userId="55dc85da58ad09be" providerId="Windows Live" clId="Web-{BB58D48B-3EBD-4E5A-9424-C17A198957CB}" dt="2021-06-16T18:11:57.251" v="609" actId="1076"/>
          <ac:picMkLst>
            <pc:docMk/>
            <pc:sldMk cId="1607325086" sldId="272"/>
            <ac:picMk id="11" creationId="{64995BA0-4682-4204-8489-B331EE49239A}"/>
          </ac:picMkLst>
        </pc:picChg>
      </pc:sldChg>
    </pc:docChg>
  </pc:docChgLst>
  <pc:docChgLst>
    <pc:chgData name="Ziya Namlı" userId="55dc85da58ad09be" providerId="Windows Live" clId="Web-{7870D656-CC97-4E5E-B3F8-7BD59ED119DB}"/>
    <pc:docChg chg="delSld modSld">
      <pc:chgData name="Ziya Namlı" userId="55dc85da58ad09be" providerId="Windows Live" clId="Web-{7870D656-CC97-4E5E-B3F8-7BD59ED119DB}" dt="2021-04-15T15:37:47.357" v="66" actId="20577"/>
      <pc:docMkLst>
        <pc:docMk/>
      </pc:docMkLst>
      <pc:sldChg chg="modSp">
        <pc:chgData name="Ziya Namlı" userId="55dc85da58ad09be" providerId="Windows Live" clId="Web-{7870D656-CC97-4E5E-B3F8-7BD59ED119DB}" dt="2021-04-15T14:59:08.816" v="1" actId="20577"/>
        <pc:sldMkLst>
          <pc:docMk/>
          <pc:sldMk cId="1120228224" sldId="257"/>
        </pc:sldMkLst>
        <pc:spChg chg="mod">
          <ac:chgData name="Ziya Namlı" userId="55dc85da58ad09be" providerId="Windows Live" clId="Web-{7870D656-CC97-4E5E-B3F8-7BD59ED119DB}" dt="2021-04-15T14:59:08.816" v="1" actId="20577"/>
          <ac:spMkLst>
            <pc:docMk/>
            <pc:sldMk cId="1120228224" sldId="257"/>
            <ac:spMk id="3" creationId="{D913E1FE-4E39-426D-88DE-2D02D43C23AA}"/>
          </ac:spMkLst>
        </pc:spChg>
      </pc:sldChg>
      <pc:sldChg chg="del">
        <pc:chgData name="Ziya Namlı" userId="55dc85da58ad09be" providerId="Windows Live" clId="Web-{7870D656-CC97-4E5E-B3F8-7BD59ED119DB}" dt="2021-04-15T14:59:19.035" v="3"/>
        <pc:sldMkLst>
          <pc:docMk/>
          <pc:sldMk cId="530251165" sldId="263"/>
        </pc:sldMkLst>
      </pc:sldChg>
      <pc:sldChg chg="del">
        <pc:chgData name="Ziya Namlı" userId="55dc85da58ad09be" providerId="Windows Live" clId="Web-{7870D656-CC97-4E5E-B3F8-7BD59ED119DB}" dt="2021-04-15T14:59:16.113" v="2"/>
        <pc:sldMkLst>
          <pc:docMk/>
          <pc:sldMk cId="4014743303" sldId="264"/>
        </pc:sldMkLst>
      </pc:sldChg>
      <pc:sldChg chg="modSp">
        <pc:chgData name="Ziya Namlı" userId="55dc85da58ad09be" providerId="Windows Live" clId="Web-{7870D656-CC97-4E5E-B3F8-7BD59ED119DB}" dt="2021-04-15T15:01:08.349" v="34" actId="20577"/>
        <pc:sldMkLst>
          <pc:docMk/>
          <pc:sldMk cId="3150035731" sldId="265"/>
        </pc:sldMkLst>
        <pc:spChg chg="mod">
          <ac:chgData name="Ziya Namlı" userId="55dc85da58ad09be" providerId="Windows Live" clId="Web-{7870D656-CC97-4E5E-B3F8-7BD59ED119DB}" dt="2021-04-15T15:01:08.349" v="34" actId="20577"/>
          <ac:spMkLst>
            <pc:docMk/>
            <pc:sldMk cId="3150035731" sldId="265"/>
            <ac:spMk id="8" creationId="{F2A25E5B-E61F-42AF-BFF3-6EA49E8C2BEA}"/>
          </ac:spMkLst>
        </pc:spChg>
      </pc:sldChg>
      <pc:sldChg chg="modSp">
        <pc:chgData name="Ziya Namlı" userId="55dc85da58ad09be" providerId="Windows Live" clId="Web-{7870D656-CC97-4E5E-B3F8-7BD59ED119DB}" dt="2021-04-15T15:36:31.855" v="62" actId="20577"/>
        <pc:sldMkLst>
          <pc:docMk/>
          <pc:sldMk cId="527634716" sldId="266"/>
        </pc:sldMkLst>
        <pc:spChg chg="mod">
          <ac:chgData name="Ziya Namlı" userId="55dc85da58ad09be" providerId="Windows Live" clId="Web-{7870D656-CC97-4E5E-B3F8-7BD59ED119DB}" dt="2021-04-15T15:36:31.855" v="62" actId="20577"/>
          <ac:spMkLst>
            <pc:docMk/>
            <pc:sldMk cId="527634716" sldId="266"/>
            <ac:spMk id="8" creationId="{F2A25E5B-E61F-42AF-BFF3-6EA49E8C2BEA}"/>
          </ac:spMkLst>
        </pc:spChg>
      </pc:sldChg>
      <pc:sldChg chg="modSp">
        <pc:chgData name="Ziya Namlı" userId="55dc85da58ad09be" providerId="Windows Live" clId="Web-{7870D656-CC97-4E5E-B3F8-7BD59ED119DB}" dt="2021-04-15T15:37:47.357" v="66" actId="20577"/>
        <pc:sldMkLst>
          <pc:docMk/>
          <pc:sldMk cId="2697588103" sldId="270"/>
        </pc:sldMkLst>
        <pc:spChg chg="mod">
          <ac:chgData name="Ziya Namlı" userId="55dc85da58ad09be" providerId="Windows Live" clId="Web-{7870D656-CC97-4E5E-B3F8-7BD59ED119DB}" dt="2021-04-15T15:37:47.357" v="66" actId="20577"/>
          <ac:spMkLst>
            <pc:docMk/>
            <pc:sldMk cId="2697588103" sldId="270"/>
            <ac:spMk id="8" creationId="{F2A25E5B-E61F-42AF-BFF3-6EA49E8C2BE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youtube.com/bmdersleri" TargetMode="External"/><Relationship Id="rId3" Type="http://schemas.openxmlformats.org/officeDocument/2006/relationships/hyperlink" Target="https://www.tutorialspoint.com/java/index.htm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w3schools.com/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hannel/UCIdYgV-XFjv9q0IHtzUTtQw" TargetMode="External"/><Relationship Id="rId5" Type="http://schemas.openxmlformats.org/officeDocument/2006/relationships/image" Target="../media/image1.jpeg"/><Relationship Id="rId4" Type="http://schemas.openxmlformats.org/officeDocument/2006/relationships/hyperlink" Target="https://www.javatpoint.com/java-tutoria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70664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19" y="2210378"/>
            <a:ext cx="10450398" cy="888718"/>
          </a:xfrm>
        </p:spPr>
        <p:txBody>
          <a:bodyPr>
            <a:normAutofit/>
          </a:bodyPr>
          <a:lstStyle/>
          <a:p>
            <a:pPr algn="ctr"/>
            <a:r>
              <a:rPr lang="tr-TR" sz="3600" dirty="0" err="1">
                <a:ea typeface="+mj-lt"/>
                <a:cs typeface="+mj-lt"/>
              </a:rPr>
              <a:t>Javada</a:t>
            </a:r>
            <a:r>
              <a:rPr lang="tr-TR" sz="3600" dirty="0">
                <a:ea typeface="+mj-lt"/>
                <a:cs typeface="+mj-lt"/>
              </a:rPr>
              <a:t> </a:t>
            </a:r>
            <a:r>
              <a:rPr lang="tr-TR" sz="3600" dirty="0" err="1">
                <a:ea typeface="+mj-lt"/>
                <a:cs typeface="+mj-lt"/>
              </a:rPr>
              <a:t>static</a:t>
            </a:r>
            <a:r>
              <a:rPr lang="tr-TR" sz="3600" dirty="0">
                <a:ea typeface="+mj-lt"/>
                <a:cs typeface="+mj-lt"/>
              </a:rPr>
              <a:t> anahtar kelimesi ve kullanımı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421677" y="4712102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>
                <a:solidFill>
                  <a:schemeClr val="tx1"/>
                </a:solidFill>
              </a:rPr>
              <a:t>Ziya Kağan Namlı</a:t>
            </a:r>
            <a:r>
              <a:rPr lang="tr-TR" dirty="0">
                <a:solidFill>
                  <a:schemeClr val="tx1"/>
                </a:solidFill>
              </a:rPr>
              <a:t> </a:t>
            </a:r>
            <a:endParaRPr lang="tr-TR" b="1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Tarih                            : 16/06/2021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                         : v2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951722" y="179000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t="3201" b="3201"/>
          <a:stretch/>
        </p:blipFill>
        <p:spPr bwMode="auto">
          <a:xfrm>
            <a:off x="1866004" y="4326316"/>
            <a:ext cx="3731713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Alt Başlık 2">
            <a:extLst>
              <a:ext uri="{FF2B5EF4-FFF2-40B4-BE49-F238E27FC236}">
                <a16:creationId xmlns:a16="http://schemas.microsoft.com/office/drawing/2014/main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854741" y="96532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5" name="Resim 4">
            <a:hlinkClick r:id="rId4"/>
            <a:extLst>
              <a:ext uri="{FF2B5EF4-FFF2-40B4-BE49-F238E27FC236}">
                <a16:creationId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78" y="-55368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399582" y="1366436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Object Oriented Programming: A curated set of resources">
            <a:extLst>
              <a:ext uri="{FF2B5EF4-FFF2-40B4-BE49-F238E27FC236}">
                <a16:creationId xmlns:a16="http://schemas.microsoft.com/office/drawing/2014/main" id="{A2F27DDA-67C0-41CC-BD3F-EBB74DA68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 err="1">
                <a:ea typeface="+mn-lt"/>
                <a:cs typeface="+mn-lt"/>
              </a:rPr>
              <a:t>Baeldung</a:t>
            </a:r>
            <a:r>
              <a:rPr lang="tr-TR" dirty="0"/>
              <a:t> </a:t>
            </a:r>
            <a:br>
              <a:rPr lang="tr-TR" dirty="0"/>
            </a:br>
            <a:r>
              <a:rPr lang="tr-TR" dirty="0"/>
              <a:t>(</a:t>
            </a:r>
            <a:r>
              <a:rPr lang="tr-TR" dirty="0" err="1">
                <a:ea typeface="+mn-lt"/>
                <a:cs typeface="+mn-lt"/>
              </a:rPr>
              <a:t>https</a:t>
            </a:r>
            <a:r>
              <a:rPr lang="tr-TR" dirty="0">
                <a:ea typeface="+mn-lt"/>
                <a:cs typeface="+mn-lt"/>
              </a:rPr>
              <a:t>://www.baeldung.com/</a:t>
            </a:r>
            <a:r>
              <a:rPr lang="tr-TR" dirty="0"/>
              <a:t>)</a:t>
            </a:r>
          </a:p>
          <a:p>
            <a:r>
              <a:rPr lang="tr-TR" dirty="0"/>
              <a:t>Java </a:t>
            </a:r>
            <a:r>
              <a:rPr lang="tr-TR" dirty="0" err="1"/>
              <a:t>Tutorial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2"/>
              </a:rPr>
              <a:t>https://www.w3schools.com/java/</a:t>
            </a:r>
            <a:r>
              <a:rPr lang="tr-TR" dirty="0"/>
              <a:t>)</a:t>
            </a:r>
          </a:p>
          <a:p>
            <a:r>
              <a:rPr lang="tr-TR" dirty="0" err="1"/>
              <a:t>Learn</a:t>
            </a:r>
            <a:r>
              <a:rPr lang="tr-TR" dirty="0"/>
              <a:t> Java Programming 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3"/>
              </a:rPr>
              <a:t>https://www.tutorialspoint.com/java/index.htm</a:t>
            </a:r>
            <a:r>
              <a:rPr lang="tr-TR" dirty="0"/>
              <a:t>)</a:t>
            </a:r>
          </a:p>
          <a:p>
            <a:r>
              <a:rPr lang="tr-TR" dirty="0"/>
              <a:t>Java </a:t>
            </a:r>
            <a:r>
              <a:rPr lang="tr-TR" dirty="0" err="1"/>
              <a:t>tutorial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4"/>
              </a:rPr>
              <a:t>https://www.javatpoint.com/java-tutorial</a:t>
            </a:r>
            <a:r>
              <a:rPr lang="tr-TR" dirty="0"/>
              <a:t>)</a:t>
            </a:r>
          </a:p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Bilimi</a:t>
            </a:r>
            <a:r>
              <a:rPr lang="en-US" dirty="0"/>
              <a:t> </a:t>
            </a:r>
            <a:r>
              <a:rPr lang="en-US" dirty="0" err="1"/>
              <a:t>Youtube</a:t>
            </a:r>
            <a:r>
              <a:rPr lang="en-US" dirty="0"/>
              <a:t> </a:t>
            </a:r>
            <a:r>
              <a:rPr lang="en-US" dirty="0" err="1"/>
              <a:t>Kanalı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(</a:t>
            </a:r>
            <a:r>
              <a:rPr lang="tr-TR" dirty="0" err="1">
                <a:ea typeface="+mn-lt"/>
                <a:cs typeface="+mn-lt"/>
              </a:rPr>
              <a:t>https</a:t>
            </a:r>
            <a:r>
              <a:rPr lang="tr-TR" dirty="0">
                <a:ea typeface="+mn-lt"/>
                <a:cs typeface="+mn-lt"/>
              </a:rPr>
              <a:t>://www.youtube.com/</a:t>
            </a:r>
            <a:r>
              <a:rPr lang="tr-TR" dirty="0" err="1">
                <a:ea typeface="+mn-lt"/>
                <a:cs typeface="+mn-lt"/>
              </a:rPr>
              <a:t>channel</a:t>
            </a:r>
            <a:r>
              <a:rPr lang="tr-TR" dirty="0">
                <a:ea typeface="+mn-lt"/>
                <a:cs typeface="+mn-lt"/>
              </a:rPr>
              <a:t>/UCZNZj3mkdCGJfCoKyl4bSYQ</a:t>
            </a:r>
            <a:r>
              <a:rPr lang="tr-TR" dirty="0"/>
              <a:t>)</a:t>
            </a:r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B9692603-E4BF-4B67-BABB-587E14DDD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hlinkClick r:id="rId6"/>
            <a:extLst>
              <a:ext uri="{FF2B5EF4-FFF2-40B4-BE49-F238E27FC236}">
                <a16:creationId xmlns:a16="http://schemas.microsoft.com/office/drawing/2014/main" id="{E615FC51-021C-4530-9CCB-7B39F7838C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4742" y="4953001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04E655F6-73B9-4FAB-871E-DBA2FF42B388}"/>
              </a:ext>
            </a:extLst>
          </p:cNvPr>
          <p:cNvSpPr/>
          <p:nvPr/>
        </p:nvSpPr>
        <p:spPr>
          <a:xfrm>
            <a:off x="9297466" y="6375757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89562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3232513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346176" y="4529540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Ziya Kağan Namlı</a:t>
            </a:r>
            <a:endParaRPr lang="tr-TR" dirty="0"/>
          </a:p>
          <a:p>
            <a:r>
              <a:rPr lang="tr-TR" dirty="0">
                <a:solidFill>
                  <a:schemeClr val="tx1"/>
                </a:solidFill>
              </a:rPr>
              <a:t>E-posta                       : ziyanamli@gmail.com</a:t>
            </a:r>
            <a:endParaRPr lang="tr-TR" dirty="0"/>
          </a:p>
          <a:p>
            <a:r>
              <a:rPr lang="tr-TR" dirty="0">
                <a:solidFill>
                  <a:schemeClr val="tx1"/>
                </a:solidFill>
              </a:rPr>
              <a:t>Tarih                            : 16/06/2021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                         : v2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842154" y="24593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lt Başlık 2">
            <a:extLst>
              <a:ext uri="{FF2B5EF4-FFF2-40B4-BE49-F238E27FC236}">
                <a16:creationId xmlns:a16="http://schemas.microsoft.com/office/drawing/2014/main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745173" y="103740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2" name="Resim 11">
            <a:hlinkClick r:id="rId3"/>
            <a:extLst>
              <a:ext uri="{FF2B5EF4-FFF2-40B4-BE49-F238E27FC236}">
                <a16:creationId xmlns:a16="http://schemas.microsoft.com/office/drawing/2014/main" id="{6BDD6285-D7B4-4236-9241-3C7798F7D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77" y="-28029"/>
            <a:ext cx="1778435" cy="1633526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9CA692D3-0526-46AB-B8B6-5B201CEEFBC0}"/>
              </a:ext>
            </a:extLst>
          </p:cNvPr>
          <p:cNvSpPr/>
          <p:nvPr/>
        </p:nvSpPr>
        <p:spPr>
          <a:xfrm>
            <a:off x="490929" y="1405544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2" descr="Object Oriented Programming: A curated set of resources">
            <a:extLst>
              <a:ext uri="{FF2B5EF4-FFF2-40B4-BE49-F238E27FC236}">
                <a16:creationId xmlns:a16="http://schemas.microsoft.com/office/drawing/2014/main" id="{A7580241-F7E6-4A4F-B885-D5520F181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tr-TR" dirty="0"/>
          </a:p>
          <a:p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>
                <a:ea typeface="+mn-lt"/>
                <a:cs typeface="+mn-lt"/>
              </a:rPr>
              <a:t>neden kullanılır</a:t>
            </a:r>
            <a:endParaRPr lang="tr-TR" dirty="0"/>
          </a:p>
          <a:p>
            <a:r>
              <a:rPr lang="tr-TR" dirty="0" err="1"/>
              <a:t>Static</a:t>
            </a:r>
            <a:r>
              <a:rPr lang="tr-TR" dirty="0"/>
              <a:t> </a:t>
            </a:r>
            <a:r>
              <a:rPr lang="tr-TR" dirty="0">
                <a:ea typeface="+mn-lt"/>
                <a:cs typeface="+mn-lt"/>
              </a:rPr>
              <a:t>nerelerde kullanılır</a:t>
            </a:r>
          </a:p>
          <a:p>
            <a:r>
              <a:rPr lang="tr-TR" dirty="0" err="1"/>
              <a:t>Static</a:t>
            </a:r>
            <a:r>
              <a:rPr lang="tr-TR" dirty="0"/>
              <a:t> Değişken Nasıl Kullanılır</a:t>
            </a:r>
          </a:p>
          <a:p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Fonksyon</a:t>
            </a:r>
            <a:r>
              <a:rPr lang="tr-TR" dirty="0"/>
              <a:t> Nasıl kullanılır</a:t>
            </a:r>
          </a:p>
          <a:p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Block</a:t>
            </a:r>
            <a:r>
              <a:rPr lang="tr-TR" dirty="0"/>
              <a:t> nasıl kullanılır</a:t>
            </a:r>
          </a:p>
          <a:p>
            <a:r>
              <a:rPr lang="tr-TR" dirty="0" err="1"/>
              <a:t>Static</a:t>
            </a:r>
            <a:r>
              <a:rPr lang="tr-TR" dirty="0"/>
              <a:t> </a:t>
            </a:r>
            <a:r>
              <a:rPr lang="tr-TR" dirty="0" err="1"/>
              <a:t>Nested</a:t>
            </a:r>
            <a:r>
              <a:rPr lang="tr-TR" dirty="0"/>
              <a:t> Class nasıl Kullanılır</a:t>
            </a:r>
          </a:p>
          <a:p>
            <a:r>
              <a:rPr lang="tr-TR" dirty="0"/>
              <a:t>Öğrenci kayıt(Uygulama örneği)</a:t>
            </a:r>
          </a:p>
          <a:p>
            <a:r>
              <a:rPr lang="tr-TR" dirty="0"/>
              <a:t>Sonuç</a:t>
            </a:r>
          </a:p>
          <a:p>
            <a:r>
              <a:rPr lang="tr-TR" dirty="0"/>
              <a:t>Kaynaklar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9E6DEBDC-868E-48C5-8316-305D8ACCA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7699271" y="1969317"/>
            <a:ext cx="2983684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4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119B20A2-A534-4B18-BCEA-DDD3194F8470}"/>
              </a:ext>
            </a:extLst>
          </p:cNvPr>
          <p:cNvSpPr/>
          <p:nvPr/>
        </p:nvSpPr>
        <p:spPr>
          <a:xfrm>
            <a:off x="9572776" y="6543161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Static</a:t>
            </a:r>
            <a:r>
              <a:rPr lang="tr-TR" dirty="0"/>
              <a:t> Kavramı Neden Kullanılır?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1"/>
            <a:ext cx="10086552" cy="2260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b="1" dirty="0" err="1">
                <a:latin typeface="Arial Black"/>
                <a:ea typeface="+mn-lt"/>
                <a:cs typeface="+mn-lt"/>
              </a:rPr>
              <a:t>Statik</a:t>
            </a:r>
            <a:r>
              <a:rPr lang="en-US" b="1" dirty="0">
                <a:latin typeface="Arial Black"/>
                <a:ea typeface="+mn-lt"/>
                <a:cs typeface="+mn-lt"/>
              </a:rPr>
              <a:t> </a:t>
            </a:r>
            <a:r>
              <a:rPr lang="en-US" b="1" dirty="0" err="1">
                <a:latin typeface="Arial Black"/>
                <a:ea typeface="+mn-lt"/>
                <a:cs typeface="+mn-lt"/>
              </a:rPr>
              <a:t>anahtar</a:t>
            </a:r>
            <a:r>
              <a:rPr lang="en-US" b="1" dirty="0">
                <a:latin typeface="Arial Black"/>
                <a:ea typeface="+mn-lt"/>
                <a:cs typeface="+mn-lt"/>
              </a:rPr>
              <a:t> </a:t>
            </a:r>
            <a:r>
              <a:rPr lang="en-US" b="1" dirty="0" err="1">
                <a:latin typeface="Arial Black"/>
                <a:ea typeface="+mn-lt"/>
                <a:cs typeface="+mn-lt"/>
              </a:rPr>
              <a:t>kelimesi</a:t>
            </a:r>
            <a:r>
              <a:rPr lang="en-US" dirty="0">
                <a:latin typeface="Arial Black"/>
                <a:ea typeface="+mn-lt"/>
                <a:cs typeface="+mn-lt"/>
              </a:rPr>
              <a:t>  </a:t>
            </a:r>
            <a:r>
              <a:rPr lang="en-US" dirty="0" err="1">
                <a:latin typeface="Arial Black"/>
                <a:ea typeface="+mn-lt"/>
                <a:cs typeface="+mn-lt"/>
              </a:rPr>
              <a:t>javada</a:t>
            </a:r>
            <a:r>
              <a:rPr lang="en-US" dirty="0">
                <a:latin typeface="Arial Black"/>
                <a:ea typeface="+mn-lt"/>
                <a:cs typeface="+mn-lt"/>
              </a:rPr>
              <a:t> </a:t>
            </a:r>
            <a:r>
              <a:rPr lang="en-US" dirty="0" err="1">
                <a:latin typeface="Arial Black"/>
                <a:ea typeface="+mn-lt"/>
                <a:cs typeface="+mn-lt"/>
              </a:rPr>
              <a:t>ağırlıklı</a:t>
            </a:r>
            <a:r>
              <a:rPr lang="en-US" dirty="0">
                <a:latin typeface="Arial Black"/>
                <a:ea typeface="+mn-lt"/>
                <a:cs typeface="+mn-lt"/>
              </a:rPr>
              <a:t> </a:t>
            </a:r>
            <a:r>
              <a:rPr lang="en-US" dirty="0" err="1">
                <a:latin typeface="Arial Black"/>
                <a:ea typeface="+mn-lt"/>
                <a:cs typeface="+mn-lt"/>
              </a:rPr>
              <a:t>olarak</a:t>
            </a:r>
            <a:r>
              <a:rPr lang="en-US" dirty="0">
                <a:latin typeface="Arial Black"/>
                <a:ea typeface="+mn-lt"/>
                <a:cs typeface="+mn-lt"/>
              </a:rPr>
              <a:t> </a:t>
            </a:r>
            <a:r>
              <a:rPr lang="en-US" dirty="0" err="1">
                <a:latin typeface="Arial Black"/>
                <a:ea typeface="+mn-lt"/>
                <a:cs typeface="+mn-lt"/>
              </a:rPr>
              <a:t>bellek</a:t>
            </a:r>
            <a:r>
              <a:rPr lang="en-US" dirty="0">
                <a:latin typeface="Arial Black"/>
                <a:ea typeface="+mn-lt"/>
                <a:cs typeface="+mn-lt"/>
              </a:rPr>
              <a:t> </a:t>
            </a:r>
            <a:r>
              <a:rPr lang="en-US" dirty="0" err="1">
                <a:latin typeface="Arial Black"/>
                <a:ea typeface="+mn-lt"/>
                <a:cs typeface="+mn-lt"/>
              </a:rPr>
              <a:t>yönetimi</a:t>
            </a:r>
            <a:r>
              <a:rPr lang="en-US" dirty="0">
                <a:latin typeface="Arial Black"/>
                <a:ea typeface="+mn-lt"/>
                <a:cs typeface="+mn-lt"/>
              </a:rPr>
              <a:t> </a:t>
            </a:r>
            <a:r>
              <a:rPr lang="en-US" dirty="0" err="1">
                <a:latin typeface="Arial Black"/>
                <a:ea typeface="+mn-lt"/>
                <a:cs typeface="+mn-lt"/>
              </a:rPr>
              <a:t>için</a:t>
            </a:r>
            <a:r>
              <a:rPr lang="en-US" dirty="0">
                <a:latin typeface="Arial Black"/>
                <a:ea typeface="+mn-lt"/>
                <a:cs typeface="+mn-lt"/>
              </a:rPr>
              <a:t> </a:t>
            </a:r>
            <a:r>
              <a:rPr lang="en-US" dirty="0" err="1">
                <a:latin typeface="Arial Black"/>
                <a:ea typeface="+mn-lt"/>
                <a:cs typeface="+mn-lt"/>
              </a:rPr>
              <a:t>kullanılır</a:t>
            </a:r>
            <a:r>
              <a:rPr lang="en-US" dirty="0">
                <a:latin typeface="Arial Black"/>
                <a:ea typeface="+mn-lt"/>
                <a:cs typeface="+mn-lt"/>
              </a:rPr>
              <a:t>.</a:t>
            </a:r>
          </a:p>
          <a:p>
            <a:pPr algn="just"/>
            <a:r>
              <a:rPr lang="en-US">
                <a:latin typeface="Arial Black"/>
              </a:rPr>
              <a:t>Sınıflar arasındaki erişim kolaylığı nedeniylede kullanılır.</a:t>
            </a:r>
            <a:endParaRPr lang="en-US" dirty="0">
              <a:latin typeface="Arial Black"/>
            </a:endParaRPr>
          </a:p>
          <a:p>
            <a:pPr algn="just"/>
            <a:endParaRPr lang="en-US" dirty="0">
              <a:latin typeface="Arial Black"/>
            </a:endParaRPr>
          </a:p>
        </p:txBody>
      </p:sp>
      <p:pic>
        <p:nvPicPr>
          <p:cNvPr id="3" name="Resim 4">
            <a:extLst>
              <a:ext uri="{FF2B5EF4-FFF2-40B4-BE49-F238E27FC236}">
                <a16:creationId xmlns:a16="http://schemas.microsoft.com/office/drawing/2014/main" id="{3004DACA-7D76-479B-A342-278F99CF3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430" y="3668586"/>
            <a:ext cx="6441141" cy="318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4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Static</a:t>
            </a:r>
            <a:r>
              <a:rPr lang="tr-TR" dirty="0"/>
              <a:t> kavramı</a:t>
            </a:r>
            <a:r>
              <a:rPr lang="en-US" dirty="0"/>
              <a:t> </a:t>
            </a:r>
            <a:r>
              <a:rPr lang="en-US" dirty="0" err="1"/>
              <a:t>nerelerde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549" y="1750789"/>
            <a:ext cx="5218351" cy="41859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tr-TR" dirty="0">
              <a:latin typeface="Arial Black"/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tr-TR" dirty="0">
                <a:latin typeface="Arial Black"/>
                <a:ea typeface="+mn-lt"/>
                <a:cs typeface="+mn-lt"/>
              </a:rPr>
              <a:t>Statik şunlar olabilir:</a:t>
            </a:r>
            <a:endParaRPr lang="tr-TR">
              <a:latin typeface="Arial Black"/>
            </a:endParaRPr>
          </a:p>
          <a:p>
            <a:pPr algn="just"/>
            <a:r>
              <a:rPr lang="tr-TR" dirty="0">
                <a:latin typeface="Arial Black"/>
                <a:ea typeface="+mn-lt"/>
                <a:cs typeface="+mn-lt"/>
              </a:rPr>
              <a:t>Değişken (sınıf değişkeni olarak da bilinir)</a:t>
            </a:r>
            <a:endParaRPr lang="tr-TR">
              <a:latin typeface="Arial Black"/>
            </a:endParaRPr>
          </a:p>
          <a:p>
            <a:pPr algn="just"/>
            <a:r>
              <a:rPr lang="tr-TR" dirty="0" err="1">
                <a:latin typeface="Arial Black"/>
                <a:ea typeface="+mn-lt"/>
                <a:cs typeface="+mn-lt"/>
              </a:rPr>
              <a:t>Fonsiyon</a:t>
            </a:r>
            <a:r>
              <a:rPr lang="tr-TR" dirty="0">
                <a:latin typeface="Arial Black"/>
                <a:ea typeface="+mn-lt"/>
                <a:cs typeface="+mn-lt"/>
              </a:rPr>
              <a:t>(</a:t>
            </a:r>
            <a:r>
              <a:rPr lang="tr-TR" dirty="0" err="1">
                <a:latin typeface="Arial Black"/>
                <a:ea typeface="+mn-lt"/>
                <a:cs typeface="+mn-lt"/>
              </a:rPr>
              <a:t>Metod</a:t>
            </a:r>
            <a:r>
              <a:rPr lang="tr-TR" dirty="0">
                <a:latin typeface="Arial Black"/>
                <a:ea typeface="+mn-lt"/>
                <a:cs typeface="+mn-lt"/>
              </a:rPr>
              <a:t>)</a:t>
            </a:r>
            <a:endParaRPr lang="tr-TR">
              <a:latin typeface="Arial Black"/>
            </a:endParaRPr>
          </a:p>
          <a:p>
            <a:pPr algn="just"/>
            <a:r>
              <a:rPr lang="tr-TR" dirty="0">
                <a:latin typeface="Arial Black"/>
                <a:ea typeface="+mn-lt"/>
                <a:cs typeface="+mn-lt"/>
              </a:rPr>
              <a:t>Blok</a:t>
            </a:r>
            <a:endParaRPr lang="tr-TR">
              <a:latin typeface="Arial Black"/>
            </a:endParaRPr>
          </a:p>
          <a:p>
            <a:pPr algn="just"/>
            <a:r>
              <a:rPr lang="tr-TR" dirty="0" err="1">
                <a:latin typeface="Arial Black"/>
              </a:rPr>
              <a:t>Nested</a:t>
            </a:r>
            <a:r>
              <a:rPr lang="tr-TR" dirty="0">
                <a:latin typeface="Arial Black"/>
              </a:rPr>
              <a:t> </a:t>
            </a:r>
            <a:r>
              <a:rPr lang="tr-TR" dirty="0" err="1">
                <a:latin typeface="Arial Black"/>
              </a:rPr>
              <a:t>class</a:t>
            </a:r>
            <a:endParaRPr lang="tr-TR">
              <a:latin typeface="Arial Black"/>
            </a:endParaRPr>
          </a:p>
          <a:p>
            <a:pPr algn="just"/>
            <a:endParaRPr lang="tr-TR" dirty="0">
              <a:latin typeface="Arial Black"/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Resim 6">
            <a:extLst>
              <a:ext uri="{FF2B5EF4-FFF2-40B4-BE49-F238E27FC236}">
                <a16:creationId xmlns:a16="http://schemas.microsoft.com/office/drawing/2014/main" id="{B0D46233-2E70-48A6-AF57-76A2A0D83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1147434"/>
            <a:ext cx="5107641" cy="455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Statik değişken nasıl kullanılır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6FAA2B04-18BE-4896-9054-88A8CFD7C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984" y="1460536"/>
            <a:ext cx="4935254" cy="3056259"/>
          </a:xfrm>
          <a:prstGeom prst="rect">
            <a:avLst/>
          </a:prstGeom>
        </p:spPr>
      </p:pic>
      <p:pic>
        <p:nvPicPr>
          <p:cNvPr id="6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E08E9239-6A93-48DB-A832-4577B0249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824" y="4692933"/>
            <a:ext cx="5290160" cy="1814491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4ACA4A9A-936C-469E-84AD-0AF53D3E6CC3}"/>
              </a:ext>
            </a:extLst>
          </p:cNvPr>
          <p:cNvSpPr txBox="1"/>
          <p:nvPr/>
        </p:nvSpPr>
        <p:spPr>
          <a:xfrm>
            <a:off x="1165058" y="2338137"/>
            <a:ext cx="464820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 err="1">
                <a:latin typeface="Arial Black"/>
              </a:rPr>
              <a:t>Student</a:t>
            </a:r>
            <a:r>
              <a:rPr lang="tr-TR" dirty="0">
                <a:latin typeface="Arial Black"/>
              </a:rPr>
              <a:t> sınıfının içinde tanımlamış olduğum </a:t>
            </a:r>
            <a:r>
              <a:rPr lang="tr-TR" dirty="0" err="1">
                <a:latin typeface="Arial Black"/>
              </a:rPr>
              <a:t>count</a:t>
            </a:r>
            <a:r>
              <a:rPr lang="tr-TR" dirty="0">
                <a:latin typeface="Arial Black"/>
              </a:rPr>
              <a:t> değişkenini.</a:t>
            </a:r>
          </a:p>
          <a:p>
            <a:r>
              <a:rPr lang="tr-TR" dirty="0">
                <a:latin typeface="Arial Black"/>
              </a:rPr>
              <a:t>Daha sonra </a:t>
            </a:r>
            <a:r>
              <a:rPr lang="tr-TR" dirty="0" err="1">
                <a:latin typeface="Arial Black"/>
              </a:rPr>
              <a:t>App</a:t>
            </a:r>
            <a:r>
              <a:rPr lang="tr-TR" dirty="0">
                <a:latin typeface="Arial Black"/>
              </a:rPr>
              <a:t> sınıfının main fonksiyonunda nasıl çağırdığımı 2.resimde görebilirsiniz.</a:t>
            </a:r>
          </a:p>
          <a:p>
            <a:endParaRPr lang="tr-TR" dirty="0">
              <a:latin typeface="Arial Black"/>
            </a:endParaRPr>
          </a:p>
          <a:p>
            <a:r>
              <a:rPr lang="tr-TR" dirty="0" err="1">
                <a:latin typeface="Arial Black"/>
              </a:rPr>
              <a:t>Satatik</a:t>
            </a:r>
            <a:r>
              <a:rPr lang="tr-TR" dirty="0">
                <a:latin typeface="Arial Black"/>
              </a:rPr>
              <a:t> değişken kullanmanın avantajlarından biri sadece sınıfın adını yazdıktan sonra değişkeni girip ulaşabiliyor olmak. </a:t>
            </a:r>
          </a:p>
          <a:p>
            <a:endParaRPr lang="tr-TR" dirty="0"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150035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Statik Fonksiyon Nasıl Kullanılır.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798E277B-3AA1-4A4D-B0AD-FC110343C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693" y="1164812"/>
            <a:ext cx="6626268" cy="2790112"/>
          </a:xfrm>
          <a:prstGeom prst="rect">
            <a:avLst/>
          </a:prstGeom>
        </p:spPr>
      </p:pic>
      <p:pic>
        <p:nvPicPr>
          <p:cNvPr id="10" name="Resim 10" descr="metin içeren bir resim&#10;&#10;Açıklama otomatik olarak oluşturuldu">
            <a:extLst>
              <a:ext uri="{FF2B5EF4-FFF2-40B4-BE49-F238E27FC236}">
                <a16:creationId xmlns:a16="http://schemas.microsoft.com/office/drawing/2014/main" id="{6DCEA8FB-761D-4E0E-9C7F-886CE0997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242" y="3950319"/>
            <a:ext cx="7325638" cy="3044800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832894DC-CE90-4EF7-BA24-7885F7DEC306}"/>
              </a:ext>
            </a:extLst>
          </p:cNvPr>
          <p:cNvSpPr txBox="1"/>
          <p:nvPr/>
        </p:nvSpPr>
        <p:spPr>
          <a:xfrm>
            <a:off x="753979" y="171650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tr-TR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F77D441F-3FD9-4C1E-AC0E-BB794B0DAFBB}"/>
              </a:ext>
            </a:extLst>
          </p:cNvPr>
          <p:cNvSpPr txBox="1"/>
          <p:nvPr/>
        </p:nvSpPr>
        <p:spPr>
          <a:xfrm>
            <a:off x="1215189" y="2087479"/>
            <a:ext cx="4016542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>
                <a:latin typeface="Arial Black"/>
              </a:rPr>
              <a:t>Sağ tarafta gördüğünüz ilk resimde </a:t>
            </a:r>
            <a:r>
              <a:rPr lang="tr-TR" dirty="0" err="1">
                <a:latin typeface="Arial Black"/>
              </a:rPr>
              <a:t>Managers</a:t>
            </a:r>
            <a:r>
              <a:rPr lang="tr-TR" dirty="0">
                <a:latin typeface="Arial Black"/>
              </a:rPr>
              <a:t> sınıfının içinde tanımlamış olduğum </a:t>
            </a:r>
            <a:r>
              <a:rPr lang="tr-TR" dirty="0" err="1">
                <a:latin typeface="Arial Black"/>
              </a:rPr>
              <a:t>schoolMembers</a:t>
            </a:r>
            <a:r>
              <a:rPr lang="tr-TR" dirty="0">
                <a:latin typeface="Arial Black"/>
              </a:rPr>
              <a:t> statik fonksiyonunu görebilirsiniz.</a:t>
            </a:r>
          </a:p>
          <a:p>
            <a:endParaRPr lang="tr-TR" dirty="0">
              <a:latin typeface="Arial Black"/>
            </a:endParaRPr>
          </a:p>
          <a:p>
            <a:endParaRPr lang="tr-TR" dirty="0">
              <a:latin typeface="Arial Black"/>
            </a:endParaRPr>
          </a:p>
          <a:p>
            <a:endParaRPr lang="tr-TR" dirty="0">
              <a:latin typeface="Arial Black"/>
            </a:endParaRPr>
          </a:p>
          <a:p>
            <a:r>
              <a:rPr lang="tr-TR">
                <a:latin typeface="Arial Black"/>
              </a:rPr>
              <a:t>İkinci resimde Managers sınfındaki statik fonksyonun nasıl çağrıldığını görebilirsiniz.</a:t>
            </a:r>
            <a:endParaRPr lang="tr-TR" dirty="0">
              <a:latin typeface="Arial Black"/>
            </a:endParaRPr>
          </a:p>
          <a:p>
            <a:endParaRPr lang="tr-TR" dirty="0">
              <a:latin typeface="Arial Black"/>
            </a:endParaRPr>
          </a:p>
          <a:p>
            <a:endParaRPr lang="tr-TR" dirty="0"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527634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Statik Blok Nasıl Kullanılır.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AEDA6DE5-AA1D-48C8-8018-D74A86101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0857" y="2030141"/>
            <a:ext cx="4501410" cy="2518775"/>
          </a:xfr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2C679A1B-4A59-48AD-A0E7-D3D6D4B6D1D5}"/>
              </a:ext>
            </a:extLst>
          </p:cNvPr>
          <p:cNvSpPr txBox="1"/>
          <p:nvPr/>
        </p:nvSpPr>
        <p:spPr>
          <a:xfrm>
            <a:off x="2679032" y="2588795"/>
            <a:ext cx="44577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>
                <a:latin typeface="Arial Black"/>
              </a:rPr>
              <a:t>Resimdede görüldüğü üzere ,Kıvrık parantezin önüne static </a:t>
            </a:r>
          </a:p>
          <a:p>
            <a:r>
              <a:rPr lang="tr-TR">
                <a:latin typeface="Arial Black"/>
              </a:rPr>
              <a:t>Yazarak Statik blok oluşturabiliriz. </a:t>
            </a:r>
            <a:endParaRPr lang="tr-TR" dirty="0"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10433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Statik </a:t>
            </a:r>
            <a:r>
              <a:rPr lang="tr-TR" dirty="0" err="1"/>
              <a:t>Nested</a:t>
            </a:r>
            <a:r>
              <a:rPr lang="tr-TR"/>
              <a:t> Class Nasıl Kullanılır.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Resim 11" descr="metin içeren bir resim&#10;&#10;Açıklama otomatik olarak oluşturuldu">
            <a:extLst>
              <a:ext uri="{FF2B5EF4-FFF2-40B4-BE49-F238E27FC236}">
                <a16:creationId xmlns:a16="http://schemas.microsoft.com/office/drawing/2014/main" id="{64995BA0-4682-4204-8489-B331EE492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906" y="1574462"/>
            <a:ext cx="7535016" cy="4539621"/>
          </a:xfr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E7F4FAE0-032B-44AC-867A-E62D5776E7A2}"/>
              </a:ext>
            </a:extLst>
          </p:cNvPr>
          <p:cNvSpPr txBox="1"/>
          <p:nvPr/>
        </p:nvSpPr>
        <p:spPr>
          <a:xfrm>
            <a:off x="8434137" y="1455821"/>
            <a:ext cx="365559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>
                <a:latin typeface="Arial Black"/>
              </a:rPr>
              <a:t>Öncelikle "nested class" kelimesini açıklayayım, "nested class "</a:t>
            </a:r>
          </a:p>
          <a:p>
            <a:r>
              <a:rPr lang="tr-TR">
                <a:latin typeface="Arial Black"/>
              </a:rPr>
              <a:t>Sınıf içinde sınıf demek veya altsınıf olarakda söylenebilir.</a:t>
            </a:r>
          </a:p>
          <a:p>
            <a:endParaRPr lang="tr-TR" dirty="0">
              <a:latin typeface="Arial Black"/>
            </a:endParaRPr>
          </a:p>
          <a:p>
            <a:r>
              <a:rPr lang="tr-TR">
                <a:latin typeface="Arial Black"/>
              </a:rPr>
              <a:t>Statik Nested class kullanırken önemli olan nokta  statik olan sınıfın içinde kullanılıcak olan değişkenler ve fonksiyonlar statik olmak zorunda aksi halde ide hata verebilir</a:t>
            </a:r>
            <a:endParaRPr lang="tr-TR" dirty="0"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60732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Öğrenci Kayıt Uygulama Örneği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73FA8950-9B52-4FF1-A512-A2CDD94FB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7588103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</TotalTime>
  <Words>207</Words>
  <Application>Microsoft Office PowerPoint</Application>
  <PresentationFormat>Geniş ekran</PresentationFormat>
  <Paragraphs>75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Century Gothic</vt:lpstr>
      <vt:lpstr>Wingdings 3</vt:lpstr>
      <vt:lpstr>Duman</vt:lpstr>
      <vt:lpstr>Javada static anahtar kelimesi ve kullanımı</vt:lpstr>
      <vt:lpstr>İçindekiler</vt:lpstr>
      <vt:lpstr>Static Kavramı Neden Kullanılır?</vt:lpstr>
      <vt:lpstr>Static kavramı nerelerde kullanılır? </vt:lpstr>
      <vt:lpstr>Statik değişken nasıl kullanılır</vt:lpstr>
      <vt:lpstr>Statik Fonksiyon Nasıl Kullanılır.</vt:lpstr>
      <vt:lpstr>Statik Blok Nasıl Kullanılır.</vt:lpstr>
      <vt:lpstr>Statik Nested Class Nasıl Kullanılır.</vt:lpstr>
      <vt:lpstr>Öğrenci Kayıt Uygulama Örneği</vt:lpstr>
      <vt:lpstr>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ronaldinho424</cp:lastModifiedBy>
  <cp:revision>505</cp:revision>
  <dcterms:created xsi:type="dcterms:W3CDTF">2020-04-15T07:57:29Z</dcterms:created>
  <dcterms:modified xsi:type="dcterms:W3CDTF">2021-06-16T21:15:19Z</dcterms:modified>
</cp:coreProperties>
</file>