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0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7"/>
    <p:restoredTop sz="94567"/>
  </p:normalViewPr>
  <p:slideViewPr>
    <p:cSldViewPr snapToGrid="0">
      <p:cViewPr varScale="1">
        <p:scale>
          <a:sx n="111" d="100"/>
          <a:sy n="111" d="100"/>
        </p:scale>
        <p:origin x="4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6266-1A16-1ADD-C613-D9B760575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577" y="3225799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Payments (Project 1)</a:t>
            </a:r>
            <a:br>
              <a:rPr lang="en-US" b="1" dirty="0"/>
            </a:br>
            <a:r>
              <a:rPr lang="en-US" b="1" dirty="0"/>
              <a:t>Cohort Analysis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8AC95-46F3-C524-9386-7C115AA2A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577" y="4093900"/>
            <a:ext cx="9448800" cy="1825096"/>
          </a:xfrm>
        </p:spPr>
        <p:txBody>
          <a:bodyPr>
            <a:noAutofit/>
          </a:bodyPr>
          <a:lstStyle/>
          <a:p>
            <a:endParaRPr lang="en-US" sz="1100" dirty="0"/>
          </a:p>
          <a:p>
            <a:r>
              <a:rPr lang="en-US" dirty="0"/>
              <a:t>Understand user behaviors and performance across key metrics</a:t>
            </a:r>
          </a:p>
        </p:txBody>
      </p:sp>
    </p:spTree>
    <p:extLst>
      <p:ext uri="{BB962C8B-B14F-4D97-AF65-F5344CB8AC3E}">
        <p14:creationId xmlns:p14="http://schemas.microsoft.com/office/powerpoint/2010/main" val="11363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BF816-CB97-BF37-BEE0-F3827ED69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184D-A23B-1325-743C-A82A0B67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305" y="63931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7FB7-84A0-C2AA-0916-6437BEECF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32343"/>
            <a:ext cx="10820400" cy="4024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Performed initial data exploration (.info()), .head, .columns)</a:t>
            </a:r>
          </a:p>
          <a:p>
            <a:endParaRPr lang="en-US" dirty="0"/>
          </a:p>
          <a:p>
            <a:r>
              <a:rPr lang="en-US" dirty="0"/>
              <a:t>Cleaned and preprocessed the data</a:t>
            </a:r>
          </a:p>
          <a:p>
            <a:endParaRPr lang="en-US" dirty="0"/>
          </a:p>
          <a:p>
            <a:r>
              <a:rPr lang="en-US" dirty="0"/>
              <a:t>Managed the dataset with pandas</a:t>
            </a:r>
          </a:p>
          <a:p>
            <a:endParaRPr lang="en-US" dirty="0"/>
          </a:p>
          <a:p>
            <a:r>
              <a:rPr lang="en-US" dirty="0"/>
              <a:t> functions: merge, </a:t>
            </a:r>
            <a:r>
              <a:rPr lang="en-US" dirty="0" err="1"/>
              <a:t>isnull</a:t>
            </a:r>
            <a:r>
              <a:rPr lang="en-US" dirty="0"/>
              <a:t>(), duplicated(), </a:t>
            </a:r>
            <a:r>
              <a:rPr lang="en-US" dirty="0" err="1"/>
              <a:t>groupby</a:t>
            </a:r>
            <a:r>
              <a:rPr lang="en-US" dirty="0"/>
              <a:t>, </a:t>
            </a:r>
            <a:r>
              <a:rPr lang="en-US" dirty="0" err="1"/>
              <a:t>to_datetime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Defined user cohorts based on </a:t>
            </a:r>
            <a:r>
              <a:rPr lang="en-US" dirty="0" err="1"/>
              <a:t>user_id</a:t>
            </a:r>
            <a:r>
              <a:rPr lang="en-US" dirty="0"/>
              <a:t> and activity date</a:t>
            </a:r>
          </a:p>
          <a:p>
            <a:endParaRPr lang="en-US" dirty="0"/>
          </a:p>
          <a:p>
            <a:r>
              <a:rPr lang="en-US" dirty="0"/>
              <a:t>Visualized key metrics through plots</a:t>
            </a:r>
          </a:p>
          <a:p>
            <a:endParaRPr lang="en-US" dirty="0"/>
          </a:p>
          <a:p>
            <a:r>
              <a:rPr lang="en-US" dirty="0"/>
              <a:t>Interpreted findings based on the visual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5211-8566-D839-4F4A-61B717BBB4B3}"/>
              </a:ext>
            </a:extLst>
          </p:cNvPr>
          <p:cNvSpPr txBox="1"/>
          <p:nvPr/>
        </p:nvSpPr>
        <p:spPr>
          <a:xfrm>
            <a:off x="9719603" y="639315"/>
            <a:ext cx="178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Inputs:</a:t>
            </a:r>
          </a:p>
          <a:p>
            <a:r>
              <a:rPr lang="en-US" dirty="0" err="1"/>
              <a:t>cash_req_df</a:t>
            </a:r>
            <a:endParaRPr lang="en-US" dirty="0"/>
          </a:p>
          <a:p>
            <a:r>
              <a:rPr lang="en-US" dirty="0" err="1"/>
              <a:t>fees_df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2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1564D-79AB-A38D-9018-3344ED89E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C359-3289-1EFD-B4C9-90CF2B32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530" y="0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FA35-C53E-AA21-2F5D-E2F8BCFD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32343"/>
            <a:ext cx="10820400" cy="402412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5AFCC-D57C-55A4-7FAE-D2197C2E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30" y="1260769"/>
            <a:ext cx="8780584" cy="43364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11A066-1345-082F-3560-644DF18C6D11}"/>
              </a:ext>
            </a:extLst>
          </p:cNvPr>
          <p:cNvSpPr txBox="1"/>
          <p:nvPr/>
        </p:nvSpPr>
        <p:spPr>
          <a:xfrm>
            <a:off x="5854505" y="5494803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We created cohorts based on the months in which service users received the money, which occurred over a period of 5 months (from July to October 2020)</a:t>
            </a:r>
          </a:p>
        </p:txBody>
      </p:sp>
    </p:spTree>
    <p:extLst>
      <p:ext uri="{BB962C8B-B14F-4D97-AF65-F5344CB8AC3E}">
        <p14:creationId xmlns:p14="http://schemas.microsoft.com/office/powerpoint/2010/main" val="373968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20C6-8F9D-E4C2-8DAD-AAA4C1FD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17" y="-569207"/>
            <a:ext cx="6873240" cy="1600200"/>
          </a:xfrm>
        </p:spPr>
        <p:txBody>
          <a:bodyPr/>
          <a:lstStyle/>
          <a:p>
            <a:pPr algn="ctr"/>
            <a:r>
              <a:rPr lang="en-US" b="1" dirty="0"/>
              <a:t>Metrics Analyzed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F0895CF-7D38-6B49-81B6-D0292D95F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233117" y="498022"/>
            <a:ext cx="3644962" cy="5467443"/>
          </a:xfrm>
        </p:spPr>
        <p:txBody>
          <a:bodyPr/>
          <a:lstStyle/>
          <a:p>
            <a:r>
              <a:rPr lang="en-US" sz="2000" dirty="0"/>
              <a:t>Frequency =</a:t>
            </a:r>
          </a:p>
          <a:p>
            <a:r>
              <a:rPr lang="en-US" sz="2000" dirty="0"/>
              <a:t>We summarized (.count) the row of the data processed, </a:t>
            </a:r>
            <a:r>
              <a:rPr lang="en-US" sz="2000" dirty="0" err="1"/>
              <a:t>throught</a:t>
            </a:r>
            <a:r>
              <a:rPr lang="en-US" sz="2000" dirty="0"/>
              <a:t>  </a:t>
            </a:r>
            <a:r>
              <a:rPr lang="en-US" sz="2000" dirty="0" err="1"/>
              <a:t>groupby</a:t>
            </a:r>
            <a:r>
              <a:rPr lang="en-US" sz="2000" dirty="0"/>
              <a:t>("cohort")["</a:t>
            </a:r>
            <a:r>
              <a:rPr lang="en-US" sz="2000" dirty="0" err="1"/>
              <a:t>user_id</a:t>
            </a:r>
            <a:r>
              <a:rPr lang="en-US" sz="2000" dirty="0"/>
              <a:t>"]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Insights: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In the “2020-10” cohort we have more transactions than the other ones.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3E7F-99B5-854F-5781-A3DB74955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0717" y="1367609"/>
            <a:ext cx="6873240" cy="3094485"/>
          </a:xfrm>
        </p:spPr>
        <p:txBody>
          <a:bodyPr/>
          <a:lstStyle/>
          <a:p>
            <a:r>
              <a:rPr lang="en-US" dirty="0"/>
              <a:t>Frequency (how often users interact)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53958-C54B-1510-D775-F5531C0C1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85" y="1976201"/>
            <a:ext cx="7772400" cy="385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4D255-4C6B-EA44-FC02-959032938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109D-B06F-6E2B-304F-8820D7C7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17" y="-569207"/>
            <a:ext cx="6873240" cy="1600200"/>
          </a:xfrm>
        </p:spPr>
        <p:txBody>
          <a:bodyPr/>
          <a:lstStyle/>
          <a:p>
            <a:pPr algn="ctr"/>
            <a:r>
              <a:rPr lang="en-US" b="1" dirty="0"/>
              <a:t>Metrics Analyzed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84C5-348E-F498-02BF-488A164F7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0717" y="1367609"/>
            <a:ext cx="6873240" cy="3094485"/>
          </a:xfrm>
        </p:spPr>
        <p:txBody>
          <a:bodyPr/>
          <a:lstStyle/>
          <a:p>
            <a:r>
              <a:rPr lang="en-US" dirty="0"/>
              <a:t>Incident Rate (issues per user/cohort)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A47B2-7992-80F9-68FA-F9EC5DF76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17" y="2010034"/>
            <a:ext cx="7772400" cy="38508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3CACF2-EE68-81CE-39BE-C7A68063922F}"/>
              </a:ext>
            </a:extLst>
          </p:cNvPr>
          <p:cNvSpPr txBox="1"/>
          <p:nvPr/>
        </p:nvSpPr>
        <p:spPr>
          <a:xfrm>
            <a:off x="8387862" y="1243608"/>
            <a:ext cx="36449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Incident_rate = we changed the value of the incident to 1 and 0 for non-incidents so we don´t have to calculate a percentage. Then we created a new </a:t>
            </a:r>
            <a:r>
              <a:rPr lang="en-US" dirty="0" err="1"/>
              <a:t>df</a:t>
            </a:r>
            <a:r>
              <a:rPr lang="en-US" dirty="0"/>
              <a:t>* named incident rate mean with the cohort and incidents so we get the rate</a:t>
            </a:r>
            <a:br>
              <a:rPr lang="en-US" dirty="0"/>
            </a:br>
            <a:r>
              <a:rPr lang="en-US" dirty="0"/>
              <a:t>as we can see the incident rate is continuously decreasing</a:t>
            </a:r>
          </a:p>
        </p:txBody>
      </p:sp>
    </p:spTree>
    <p:extLst>
      <p:ext uri="{BB962C8B-B14F-4D97-AF65-F5344CB8AC3E}">
        <p14:creationId xmlns:p14="http://schemas.microsoft.com/office/powerpoint/2010/main" val="157379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98674-32B3-6116-8F39-A284DB535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8D72-0966-861E-C31E-BD63193F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17" y="-569207"/>
            <a:ext cx="6873240" cy="1600200"/>
          </a:xfrm>
        </p:spPr>
        <p:txBody>
          <a:bodyPr/>
          <a:lstStyle/>
          <a:p>
            <a:pPr algn="ctr"/>
            <a:r>
              <a:rPr lang="en-US" b="1" dirty="0"/>
              <a:t>Metrics Analyzed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32226-8E04-3C78-946D-CE8EBEC6C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0717" y="1367609"/>
            <a:ext cx="6873240" cy="3094485"/>
          </a:xfrm>
        </p:spPr>
        <p:txBody>
          <a:bodyPr/>
          <a:lstStyle/>
          <a:p>
            <a:r>
              <a:rPr lang="en-US" dirty="0"/>
              <a:t>Revenue (monetary value per user/cohort)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236BE-9264-C923-40F5-E2B621C1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17" y="1950249"/>
            <a:ext cx="7772400" cy="38578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1F2676-02B7-27DF-2213-281AB7143C86}"/>
              </a:ext>
            </a:extLst>
          </p:cNvPr>
          <p:cNvSpPr txBox="1"/>
          <p:nvPr/>
        </p:nvSpPr>
        <p:spPr>
          <a:xfrm>
            <a:off x="8736037" y="1427931"/>
            <a:ext cx="2995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We see that frequency and revenue in </a:t>
            </a:r>
            <a:r>
              <a:rPr lang="en-US" dirty="0">
                <a:solidFill>
                  <a:srgbClr val="00B0F0"/>
                </a:solidFill>
              </a:rPr>
              <a:t>October </a:t>
            </a:r>
            <a:r>
              <a:rPr lang="en-US" dirty="0"/>
              <a:t>are directly related, which makes sense, as the more the service was used, the more fees were generated.</a:t>
            </a:r>
          </a:p>
        </p:txBody>
      </p:sp>
    </p:spTree>
    <p:extLst>
      <p:ext uri="{BB962C8B-B14F-4D97-AF65-F5344CB8AC3E}">
        <p14:creationId xmlns:p14="http://schemas.microsoft.com/office/powerpoint/2010/main" val="365729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32C4-BD27-5D1A-425B-966D8426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by: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FB021-1E70-2639-3F38-398DA0CDD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5999" y="4570193"/>
            <a:ext cx="10490200" cy="955675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Jithin </a:t>
            </a:r>
            <a:r>
              <a:rPr lang="en-US" sz="2400" dirty="0" err="1"/>
              <a:t>kumar</a:t>
            </a:r>
            <a:endParaRPr lang="en-US" sz="2400" dirty="0"/>
          </a:p>
          <a:p>
            <a:r>
              <a:rPr lang="en-US" sz="2400" dirty="0"/>
              <a:t>Kaan </a:t>
            </a:r>
            <a:r>
              <a:rPr lang="en-US" sz="2400" dirty="0" err="1"/>
              <a:t>Tirpanci</a:t>
            </a:r>
            <a:endParaRPr lang="en-US" sz="2400" dirty="0"/>
          </a:p>
          <a:p>
            <a:r>
              <a:rPr lang="en-US" sz="2400" dirty="0"/>
              <a:t>Zahory Vasquez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409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92</TotalTime>
  <Words>290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</vt:lpstr>
      <vt:lpstr>Vapor Trail</vt:lpstr>
      <vt:lpstr>Payments (Project 1) Cohort Analysis  </vt:lpstr>
      <vt:lpstr>Challenges</vt:lpstr>
      <vt:lpstr>CODE</vt:lpstr>
      <vt:lpstr>Metrics Analyzed</vt:lpstr>
      <vt:lpstr>Metrics Analyzed</vt:lpstr>
      <vt:lpstr>Metrics Analyzed</vt:lpstr>
      <vt:lpstr>Coding by: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Rocio Vasquez</dc:creator>
  <cp:lastModifiedBy>Rocio Vasquez</cp:lastModifiedBy>
  <cp:revision>24</cp:revision>
  <dcterms:created xsi:type="dcterms:W3CDTF">2025-08-01T13:05:06Z</dcterms:created>
  <dcterms:modified xsi:type="dcterms:W3CDTF">2025-08-01T14:50:47Z</dcterms:modified>
</cp:coreProperties>
</file>