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45248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A4B929-BEF8-4882-A300-E78829A1E338}"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373064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424651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1308135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2477491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A4B929-BEF8-4882-A300-E78829A1E338}"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3635339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A4B929-BEF8-4882-A300-E78829A1E338}" type="datetimeFigureOut">
              <a:rPr lang="en-US" smtClean="0"/>
              <a:t>1/20/2020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2793825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312147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301607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273877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A4B929-BEF8-4882-A300-E78829A1E338}"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8852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A4B929-BEF8-4882-A300-E78829A1E338}"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290109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A4B929-BEF8-4882-A300-E78829A1E338}"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301501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A4B929-BEF8-4882-A300-E78829A1E338}"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83505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4B929-BEF8-4882-A300-E78829A1E338}"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128008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A4B929-BEF8-4882-A300-E78829A1E338}"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12668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A4B929-BEF8-4882-A300-E78829A1E338}"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95B073-FC60-4CDE-9EED-AC17106FCE36}" type="slidenum">
              <a:rPr lang="en-US" smtClean="0"/>
              <a:t>‹#›</a:t>
            </a:fld>
            <a:endParaRPr lang="en-US"/>
          </a:p>
        </p:txBody>
      </p:sp>
    </p:spTree>
    <p:extLst>
      <p:ext uri="{BB962C8B-B14F-4D97-AF65-F5344CB8AC3E}">
        <p14:creationId xmlns:p14="http://schemas.microsoft.com/office/powerpoint/2010/main" val="308199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1A4B929-BEF8-4882-A300-E78829A1E338}" type="datetimeFigureOut">
              <a:rPr lang="en-US" smtClean="0"/>
              <a:t>1/20/2020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295B073-FC60-4CDE-9EED-AC17106FCE36}" type="slidenum">
              <a:rPr lang="en-US" smtClean="0"/>
              <a:t>‹#›</a:t>
            </a:fld>
            <a:endParaRPr lang="en-US"/>
          </a:p>
        </p:txBody>
      </p:sp>
    </p:spTree>
    <p:extLst>
      <p:ext uri="{BB962C8B-B14F-4D97-AF65-F5344CB8AC3E}">
        <p14:creationId xmlns:p14="http://schemas.microsoft.com/office/powerpoint/2010/main" val="15975843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7527" y="1039236"/>
            <a:ext cx="6373091" cy="224299"/>
          </a:xfrm>
        </p:spPr>
        <p:txBody>
          <a:bodyPr>
            <a:noAutofit/>
          </a:bodyPr>
          <a:lstStyle/>
          <a:p>
            <a:r>
              <a:rPr lang="fa-IR" sz="2800" dirty="0" smtClean="0"/>
              <a:t>بسمه تعالی</a:t>
            </a:r>
            <a:endParaRPr lang="en-US" sz="2800" dirty="0"/>
          </a:p>
        </p:txBody>
      </p:sp>
      <p:sp>
        <p:nvSpPr>
          <p:cNvPr id="3" name="Subtitle 2"/>
          <p:cNvSpPr>
            <a:spLocks noGrp="1"/>
          </p:cNvSpPr>
          <p:nvPr>
            <p:ph type="subTitle" idx="1"/>
          </p:nvPr>
        </p:nvSpPr>
        <p:spPr>
          <a:xfrm>
            <a:off x="3125586" y="2225370"/>
            <a:ext cx="5037513" cy="2762266"/>
          </a:xfrm>
        </p:spPr>
        <p:txBody>
          <a:bodyPr>
            <a:normAutofit/>
          </a:bodyPr>
          <a:lstStyle/>
          <a:p>
            <a:pPr algn="ctr"/>
            <a:r>
              <a:rPr lang="fa-IR" b="1" dirty="0"/>
              <a:t>الگوریتم بهینه سازی کلونی مورچگان در </a:t>
            </a:r>
            <a:r>
              <a:rPr lang="fa-IR" b="1" dirty="0" smtClean="0"/>
              <a:t>جاوا</a:t>
            </a:r>
          </a:p>
          <a:p>
            <a:pPr algn="ctr"/>
            <a:endParaRPr lang="fa-IR" b="1" dirty="0"/>
          </a:p>
          <a:p>
            <a:pPr algn="ctr"/>
            <a:endParaRPr lang="fa-IR" b="1" dirty="0" smtClean="0"/>
          </a:p>
          <a:p>
            <a:pPr algn="ctr"/>
            <a:endParaRPr lang="fa-IR" b="1" dirty="0"/>
          </a:p>
          <a:p>
            <a:pPr algn="ctr"/>
            <a:endParaRPr lang="fa-IR" b="1" dirty="0" smtClean="0"/>
          </a:p>
          <a:p>
            <a:pPr algn="ctr"/>
            <a:r>
              <a:rPr lang="fa-IR" b="1" dirty="0" smtClean="0"/>
              <a:t>احمد مظفرنیکو – مهدی خرسند – رسول استیری – پارسا نجفی</a:t>
            </a:r>
          </a:p>
          <a:p>
            <a:pPr algn="ctr"/>
            <a:endParaRPr lang="fa-IR" b="1" dirty="0"/>
          </a:p>
          <a:p>
            <a:pPr algn="ctr"/>
            <a:endParaRPr lang="fa-IR" b="1" dirty="0"/>
          </a:p>
          <a:p>
            <a:pPr algn="ctr"/>
            <a:endParaRPr lang="en-US" dirty="0"/>
          </a:p>
        </p:txBody>
      </p:sp>
    </p:spTree>
    <p:extLst>
      <p:ext uri="{BB962C8B-B14F-4D97-AF65-F5344CB8AC3E}">
        <p14:creationId xmlns:p14="http://schemas.microsoft.com/office/powerpoint/2010/main" val="239783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a:t>طرز کار الگوریتم کلونی مورچگان</a:t>
            </a:r>
            <a:br>
              <a:rPr lang="fa-IR" b="1" dirty="0"/>
            </a:br>
            <a:endParaRPr lang="en-US" dirty="0"/>
          </a:p>
        </p:txBody>
      </p:sp>
      <p:sp>
        <p:nvSpPr>
          <p:cNvPr id="3" name="Content Placeholder 2"/>
          <p:cNvSpPr>
            <a:spLocks noGrp="1"/>
          </p:cNvSpPr>
          <p:nvPr>
            <p:ph idx="1"/>
          </p:nvPr>
        </p:nvSpPr>
        <p:spPr/>
        <p:txBody>
          <a:bodyPr/>
          <a:lstStyle/>
          <a:p>
            <a:pPr algn="r" rtl="1"/>
            <a:r>
              <a:rPr lang="en-US" dirty="0">
                <a:latin typeface="Tahoma" panose="020B0604030504040204" pitchFamily="34" charset="0"/>
                <a:ea typeface="Tahoma" panose="020B0604030504040204" pitchFamily="34" charset="0"/>
                <a:cs typeface="Tahoma" panose="020B0604030504040204" pitchFamily="34" charset="0"/>
              </a:rPr>
              <a:t>ACO </a:t>
            </a:r>
            <a:r>
              <a:rPr lang="fa-IR" dirty="0">
                <a:latin typeface="Tahoma" panose="020B0604030504040204" pitchFamily="34" charset="0"/>
                <a:ea typeface="Tahoma" panose="020B0604030504040204" pitchFamily="34" charset="0"/>
                <a:cs typeface="Tahoma" panose="020B0604030504040204" pitchFamily="34" charset="0"/>
              </a:rPr>
              <a:t>یک الگوریتم ژنتیک است که از رفتار طبیعی مورچه‌ها الهام گرفته است. برای درک کامل الگوریتم </a:t>
            </a:r>
            <a:r>
              <a:rPr lang="en-US" dirty="0">
                <a:latin typeface="Tahoma" panose="020B0604030504040204" pitchFamily="34" charset="0"/>
                <a:ea typeface="Tahoma" panose="020B0604030504040204" pitchFamily="34" charset="0"/>
                <a:cs typeface="Tahoma" panose="020B0604030504040204" pitchFamily="34" charset="0"/>
              </a:rPr>
              <a:t>ACO </a:t>
            </a:r>
            <a:r>
              <a:rPr lang="fa-IR" dirty="0">
                <a:latin typeface="Tahoma" panose="020B0604030504040204" pitchFamily="34" charset="0"/>
                <a:ea typeface="Tahoma" panose="020B0604030504040204" pitchFamily="34" charset="0"/>
                <a:cs typeface="Tahoma" panose="020B0604030504040204" pitchFamily="34" charset="0"/>
              </a:rPr>
              <a:t>باید با مفاهیم مقدماتی آن آشنا باشیم.</a:t>
            </a:r>
          </a:p>
          <a:p>
            <a:pPr algn="r" rtl="1"/>
            <a:r>
              <a:rPr lang="fa-IR" dirty="0">
                <a:latin typeface="Tahoma" panose="020B0604030504040204" pitchFamily="34" charset="0"/>
                <a:ea typeface="Tahoma" panose="020B0604030504040204" pitchFamily="34" charset="0"/>
                <a:cs typeface="Tahoma" panose="020B0604030504040204" pitchFamily="34" charset="0"/>
              </a:rPr>
              <a:t>مورچه‌ها از «فرمیون» </a:t>
            </a:r>
            <a:r>
              <a:rPr lang="fa-IR"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pheromone</a:t>
            </a:r>
            <a:r>
              <a:rPr lang="fa-IR"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r>
              <a:rPr lang="fa-IR" dirty="0">
                <a:latin typeface="Tahoma" panose="020B0604030504040204" pitchFamily="34" charset="0"/>
                <a:ea typeface="Tahoma" panose="020B0604030504040204" pitchFamily="34" charset="0"/>
                <a:cs typeface="Tahoma" panose="020B0604030504040204" pitchFamily="34" charset="0"/>
              </a:rPr>
              <a:t>برای یافتن کوتاه‌ترین مسیر بین خانه و منبع غذایی استفاده می‌کنند.</a:t>
            </a:r>
          </a:p>
          <a:p>
            <a:pPr algn="r" rtl="1"/>
            <a:r>
              <a:rPr lang="fa-IR" dirty="0">
                <a:latin typeface="Tahoma" panose="020B0604030504040204" pitchFamily="34" charset="0"/>
                <a:ea typeface="Tahoma" panose="020B0604030504040204" pitchFamily="34" charset="0"/>
                <a:cs typeface="Tahoma" panose="020B0604030504040204" pitchFamily="34" charset="0"/>
              </a:rPr>
              <a:t>فرمیون‌ها به سرعت تبخیر می‌شوند.</a:t>
            </a:r>
          </a:p>
          <a:p>
            <a:pPr algn="r" rtl="1"/>
            <a:r>
              <a:rPr lang="fa-IR" dirty="0">
                <a:latin typeface="Tahoma" panose="020B0604030504040204" pitchFamily="34" charset="0"/>
                <a:ea typeface="Tahoma" panose="020B0604030504040204" pitchFamily="34" charset="0"/>
                <a:cs typeface="Tahoma" panose="020B0604030504040204" pitchFamily="34" charset="0"/>
              </a:rPr>
              <a:t>مورچه‌ها مسیرهای کوتاه‌تر با فرمیون‌های چگال‌تر را ترجیح می‌دهند.</a:t>
            </a:r>
          </a:p>
          <a:p>
            <a:pPr algn="r" rt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272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الگوریتم </a:t>
            </a:r>
            <a:r>
              <a:rPr lang="fa-IR" dirty="0"/>
              <a:t>کلونی مورچگان</a:t>
            </a:r>
            <a:endParaRPr lang="en-US" dirty="0"/>
          </a:p>
        </p:txBody>
      </p:sp>
      <p:sp>
        <p:nvSpPr>
          <p:cNvPr id="3" name="Content Placeholder 2"/>
          <p:cNvSpPr>
            <a:spLocks noGrp="1"/>
          </p:cNvSpPr>
          <p:nvPr>
            <p:ph idx="1"/>
          </p:nvPr>
        </p:nvSpPr>
        <p:spPr>
          <a:xfrm>
            <a:off x="1257679" y="2345805"/>
            <a:ext cx="8825659" cy="3416300"/>
          </a:xfrm>
        </p:spPr>
        <p:txBody>
          <a:bodyPr/>
          <a:lstStyle/>
          <a:p>
            <a:pPr algn="r" rtl="1"/>
            <a:r>
              <a:rPr lang="fa-IR" dirty="0">
                <a:latin typeface="Tahoma" panose="020B0604030504040204" pitchFamily="34" charset="0"/>
                <a:ea typeface="Tahoma" panose="020B0604030504040204" pitchFamily="34" charset="0"/>
                <a:cs typeface="Tahoma" panose="020B0604030504040204" pitchFamily="34" charset="0"/>
              </a:rPr>
              <a:t>مورچه‌ها با پیروی از رفتار طبیعی‌شان شروع به جستجوی مسیرهای جدید در مرحله کاوش می‌کنند. مسیرهای آبی پررنگ نشان‌دهنده مواردی هستند که نسبت به بقیه بیشتر استفاده شده‌اند؛ در حالی که مسیرهای سبزرنگ نماینده کوتاه‌ترین مسیر کنونی پیدا شده است</a:t>
            </a:r>
            <a:r>
              <a:rPr lang="fa-IR" dirty="0" smtClean="0">
                <a:latin typeface="Tahoma" panose="020B0604030504040204" pitchFamily="34" charset="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pPr algn="r" rtl="1"/>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52" y="3556491"/>
            <a:ext cx="4098111" cy="2588000"/>
          </a:xfrm>
          <a:prstGeom prst="rect">
            <a:avLst/>
          </a:prstGeom>
        </p:spPr>
      </p:pic>
      <p:pic>
        <p:nvPicPr>
          <p:cNvPr id="8" name="Picture 7"/>
          <p:cNvPicPr>
            <a:picLocks noChangeAspect="1"/>
          </p:cNvPicPr>
          <p:nvPr/>
        </p:nvPicPr>
        <p:blipFill>
          <a:blip r:embed="rId3"/>
          <a:stretch>
            <a:fillRect/>
          </a:stretch>
        </p:blipFill>
        <p:spPr>
          <a:xfrm>
            <a:off x="5535660" y="3631839"/>
            <a:ext cx="4289984" cy="2512652"/>
          </a:xfrm>
          <a:prstGeom prst="rect">
            <a:avLst/>
          </a:prstGeom>
        </p:spPr>
      </p:pic>
    </p:spTree>
    <p:extLst>
      <p:ext uri="{BB962C8B-B14F-4D97-AF65-F5344CB8AC3E}">
        <p14:creationId xmlns:p14="http://schemas.microsoft.com/office/powerpoint/2010/main" val="415181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algn="r" rtl="1"/>
            <a:r>
              <a:rPr lang="fa-IR" dirty="0"/>
              <a:t>در نتیجه به کوتاه‌ترین مسیر بین همه گره‌ها دست پیدا کرده‌ایم:</a:t>
            </a:r>
            <a:endParaRPr lang="en-US" dirty="0"/>
          </a:p>
        </p:txBody>
      </p:sp>
      <p:pic>
        <p:nvPicPr>
          <p:cNvPr id="12" name="Picture 11"/>
          <p:cNvPicPr>
            <a:picLocks noChangeAspect="1"/>
          </p:cNvPicPr>
          <p:nvPr/>
        </p:nvPicPr>
        <p:blipFill>
          <a:blip r:embed="rId2"/>
          <a:stretch>
            <a:fillRect/>
          </a:stretch>
        </p:blipFill>
        <p:spPr>
          <a:xfrm>
            <a:off x="2959059" y="3105930"/>
            <a:ext cx="5217447" cy="3294872"/>
          </a:xfrm>
          <a:prstGeom prst="rect">
            <a:avLst/>
          </a:prstGeom>
        </p:spPr>
      </p:pic>
    </p:spTree>
    <p:extLst>
      <p:ext uri="{BB962C8B-B14F-4D97-AF65-F5344CB8AC3E}">
        <p14:creationId xmlns:p14="http://schemas.microsoft.com/office/powerpoint/2010/main" val="261138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a:t>پیاده‌سازی جاوا</a:t>
            </a:r>
            <a:br>
              <a:rPr lang="fa-IR" b="1" dirty="0"/>
            </a:br>
            <a:endParaRPr lang="en-US" dirty="0"/>
          </a:p>
        </p:txBody>
      </p:sp>
      <p:sp>
        <p:nvSpPr>
          <p:cNvPr id="3" name="Content Placeholder 2"/>
          <p:cNvSpPr>
            <a:spLocks noGrp="1"/>
          </p:cNvSpPr>
          <p:nvPr>
            <p:ph idx="1"/>
          </p:nvPr>
        </p:nvSpPr>
        <p:spPr>
          <a:xfrm>
            <a:off x="2102605" y="2653377"/>
            <a:ext cx="8825659" cy="3416300"/>
          </a:xfrm>
        </p:spPr>
        <p:txBody>
          <a:bodyPr/>
          <a:lstStyle/>
          <a:p>
            <a:pPr algn="r" rtl="1"/>
            <a:r>
              <a:rPr lang="fa-IR" b="1" dirty="0" smtClean="0"/>
              <a:t>پارامترهای </a:t>
            </a:r>
            <a:r>
              <a:rPr lang="en-US" b="1" dirty="0" smtClean="0"/>
              <a:t>ACO</a:t>
            </a:r>
            <a:endParaRPr lang="en-US" b="1" dirty="0"/>
          </a:p>
          <a:p>
            <a:pPr algn="r" rtl="1"/>
            <a:r>
              <a:rPr lang="fa-IR" b="1" dirty="0"/>
              <a:t>ایجاد مورچه‌ها</a:t>
            </a:r>
          </a:p>
          <a:p>
            <a:pPr algn="r" rtl="1"/>
            <a:r>
              <a:rPr lang="fa-IR" b="1" dirty="0"/>
              <a:t>تنظیم مورچه‌ها</a:t>
            </a:r>
          </a:p>
          <a:p>
            <a:pPr algn="r" rtl="1"/>
            <a:r>
              <a:rPr lang="fa-IR" b="1" dirty="0"/>
              <a:t>جابجایی مورچه‌ها</a:t>
            </a:r>
          </a:p>
          <a:p>
            <a:pPr algn="r" rtl="1"/>
            <a:r>
              <a:rPr lang="fa-IR" b="1" dirty="0"/>
              <a:t>به‌روزرسانی مسیرها</a:t>
            </a:r>
          </a:p>
          <a:p>
            <a:pPr algn="r" rtl="1"/>
            <a:r>
              <a:rPr lang="fa-IR" b="1" dirty="0"/>
              <a:t>به‌روزرسانی بهترین انتخاب</a:t>
            </a:r>
          </a:p>
          <a:p>
            <a:pPr algn="r" rtl="1"/>
            <a:endParaRPr lang="en-US" dirty="0"/>
          </a:p>
        </p:txBody>
      </p:sp>
    </p:spTree>
    <p:extLst>
      <p:ext uri="{BB962C8B-B14F-4D97-AF65-F5344CB8AC3E}">
        <p14:creationId xmlns:p14="http://schemas.microsoft.com/office/powerpoint/2010/main" val="119837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0266" y="973668"/>
            <a:ext cx="11266312" cy="5528732"/>
          </a:xfrm>
          <a:prstGeom prst="rect">
            <a:avLst/>
          </a:prstGeom>
        </p:spPr>
      </p:pic>
    </p:spTree>
    <p:extLst>
      <p:ext uri="{BB962C8B-B14F-4D97-AF65-F5344CB8AC3E}">
        <p14:creationId xmlns:p14="http://schemas.microsoft.com/office/powerpoint/2010/main" val="359999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85422" y="973668"/>
            <a:ext cx="11221156" cy="5602109"/>
          </a:xfrm>
          <a:prstGeom prst="rect">
            <a:avLst/>
          </a:prstGeom>
        </p:spPr>
      </p:pic>
    </p:spTree>
    <p:extLst>
      <p:ext uri="{BB962C8B-B14F-4D97-AF65-F5344CB8AC3E}">
        <p14:creationId xmlns:p14="http://schemas.microsoft.com/office/powerpoint/2010/main" val="426386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161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Tahoma</vt:lpstr>
      <vt:lpstr>Times New Roman</vt:lpstr>
      <vt:lpstr>Wingdings 3</vt:lpstr>
      <vt:lpstr>Ion Boardroom</vt:lpstr>
      <vt:lpstr>بسمه تعالی</vt:lpstr>
      <vt:lpstr>طرز کار الگوریتم کلونی مورچگان </vt:lpstr>
      <vt:lpstr>الگوریتم کلونی مورچگان</vt:lpstr>
      <vt:lpstr>PowerPoint Presentation</vt:lpstr>
      <vt:lpstr>پیاده‌سازی جاوا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بسمه تعالی</dc:title>
  <dc:creator>ahmad</dc:creator>
  <cp:lastModifiedBy>Windows User</cp:lastModifiedBy>
  <cp:revision>5</cp:revision>
  <dcterms:created xsi:type="dcterms:W3CDTF">2020-01-20T19:10:56Z</dcterms:created>
  <dcterms:modified xsi:type="dcterms:W3CDTF">2020-01-20T20:10:24Z</dcterms:modified>
</cp:coreProperties>
</file>