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D3CCDF-3D56-4775-B032-E80DC46E60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851496-6ADE-4305-80A3-D30BB85530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15:19:47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161EA01-D708-44B5-BC59-1C33FF935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2022-07-07T09:49:47Z</dcterms:created>
  <dcterms:modified xsi:type="dcterms:W3CDTF">2022-07-07T09:49:47Z</dcterms:modified>
</cp:coreProperties>
</file>