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.png" ContentType="image/png"/>
  <Override PartName="/ppt/media/image4.emf" ContentType="image/x-emf"/>
  <Override PartName="/ppt/media/image3.jpeg" ContentType="image/jpeg"/>
  <Override PartName="/ppt/media/image1.jpeg" ContentType="image/jpeg"/>
  <Override PartName="/ppt/media/image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645275" cy="9777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72520" y="742680"/>
            <a:ext cx="4299120" cy="36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Click to move the slide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64200" y="4644000"/>
            <a:ext cx="5315760" cy="4399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70" spc="-1" strike="noStrike">
                <a:latin typeface="DejaVu Sans Condensed"/>
              </a:rPr>
              <a:t>Click to edit the notes format</a:t>
            </a:r>
            <a:endParaRPr b="0" lang="en-US" sz="2570" spc="-1" strike="noStrike">
              <a:latin typeface="DejaVu Sans Condensed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dt"/>
          </p:nvPr>
        </p:nvSpPr>
        <p:spPr>
          <a:xfrm>
            <a:off x="376092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ftr"/>
          </p:nvPr>
        </p:nvSpPr>
        <p:spPr>
          <a:xfrm>
            <a:off x="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sldNum"/>
          </p:nvPr>
        </p:nvSpPr>
        <p:spPr>
          <a:xfrm>
            <a:off x="376092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A4BD9D-3DF6-4CA8-A935-85665DC0969B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945E39-03F4-49CD-AAB7-D4DBA279786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DejaVu Sans Condensed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C588EF-5D58-4BD3-A38C-E0ED50E5C3D1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96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32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707F29-4A39-40BF-9718-30527E055CF9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Provide milestone tracking data in your own form used in project.</a:t>
            </a:r>
            <a:endParaRPr b="0" lang="en-US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Use proposed table in case you have no special form for milestone tracking</a:t>
            </a:r>
            <a:endParaRPr b="0" lang="en-US" sz="1200" spc="-1" strike="noStrike">
              <a:latin typeface="Source Sans Pro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108155-C28D-4ABF-A5B5-199BDC435C16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567B126-03D3-407B-B732-DF1BB3AA21CB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240" cy="1911960"/>
            <a:chOff x="-3600" y="4952880"/>
            <a:chExt cx="914724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3600" y="4997520"/>
              <a:ext cx="9147240" cy="78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1880">
              <a:solidFill>
                <a:srgbClr val="93c5d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7080E6E-EB4A-4164-A9B3-8A397929E9F1}" type="slidenum"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E1EBC42-3073-4CF7-A4E4-25A00DBE3514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92129253-B152-418C-A9EB-6CD1F4A821F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-32400" y="0"/>
            <a:ext cx="9240120" cy="6890760"/>
          </a:xfrm>
          <a:prstGeom prst="rect">
            <a:avLst/>
          </a:prstGeom>
          <a:ln>
            <a:noFill/>
          </a:ln>
        </p:spPr>
      </p:pic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397320" y="2311560"/>
            <a:ext cx="2323800" cy="224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284"/>
              </a:spcAft>
            </a:pPr>
            <a:r>
              <a:rPr b="0" lang="en-US" sz="291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91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026"/>
              </a:spcAft>
            </a:pPr>
            <a:r>
              <a:rPr b="0" lang="en-US" sz="263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3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768"/>
              </a:spcAft>
            </a:pPr>
            <a:r>
              <a:rPr b="0" lang="en-US" sz="239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39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13"/>
              </a:spcAft>
            </a:pPr>
            <a:r>
              <a:rPr b="0" lang="en-US" sz="216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16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55"/>
              </a:spcAft>
            </a:pPr>
            <a:r>
              <a:rPr b="0" lang="en-US" sz="196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96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55"/>
              </a:spcAft>
            </a:pPr>
            <a:r>
              <a:rPr b="0" lang="en-US" sz="1779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779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55"/>
              </a:spcAft>
            </a:pPr>
            <a:r>
              <a:rPr b="0" lang="en-US" sz="161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1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870" spc="-1" strike="noStrike">
                <a:latin typeface="Arial"/>
              </a:rPr>
              <a:t>Click to edit the title text format</a:t>
            </a:r>
            <a:endParaRPr b="0" lang="en-US" sz="487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C964013B-F6D0-4957-AD38-FC3BF4C6AEC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63080"/>
            <a:ext cx="8817480" cy="1143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6858000" y="6204600"/>
            <a:ext cx="2286000" cy="489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816120" y="6204600"/>
            <a:ext cx="5878440" cy="489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63080" y="6204600"/>
            <a:ext cx="489960" cy="489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48"/>
              </a:spcAft>
            </a:pPr>
            <a:r>
              <a:rPr b="1" lang="en-US" sz="194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2"/>
              </a:spcAft>
            </a:pPr>
            <a:r>
              <a:rPr b="0" lang="en-US" sz="164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4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29"/>
              </a:spcAft>
            </a:pPr>
            <a:r>
              <a:rPr b="0" lang="en-US" sz="134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4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1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dt"/>
          </p:nvPr>
        </p:nvSpPr>
        <p:spPr>
          <a:xfrm>
            <a:off x="6858000" y="6204600"/>
            <a:ext cx="2122560" cy="4730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ftr"/>
          </p:nvPr>
        </p:nvSpPr>
        <p:spPr>
          <a:xfrm>
            <a:off x="979560" y="6204600"/>
            <a:ext cx="293904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PlaceHolder 9"/>
          <p:cNvSpPr>
            <a:spLocks noGrp="1"/>
          </p:cNvSpPr>
          <p:nvPr>
            <p:ph type="sldNum"/>
          </p:nvPr>
        </p:nvSpPr>
        <p:spPr>
          <a:xfrm>
            <a:off x="163080" y="6204600"/>
            <a:ext cx="48996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53DEF0B-A1F8-407E-8C3D-F54EFCAADDF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028240" y="830880"/>
            <a:ext cx="6781320" cy="185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Software </a:t>
            </a: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Engineering</a:t>
            </a:r>
            <a:endParaRPr b="0" lang="en-US" sz="32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752480" y="3073320"/>
            <a:ext cx="7086240" cy="16506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/>
          </a:bodyPr>
          <a:p>
            <a:pPr algn="r">
              <a:lnSpc>
                <a:spcPct val="95000"/>
              </a:lnSpc>
            </a:pPr>
            <a:r>
              <a:rPr b="1" lang="en-US" sz="2700" spc="-1" strike="noStrike">
                <a:solidFill>
                  <a:srgbClr val="464646"/>
                </a:solidFill>
                <a:latin typeface="Lucida Sans"/>
                <a:ea typeface="Lucida Sans"/>
              </a:rPr>
              <a:t>Weekly report “COALA</a:t>
            </a:r>
            <a:r>
              <a:rPr b="1" lang="en-US" sz="2700" spc="-1" strike="noStrike">
                <a:solidFill>
                  <a:srgbClr val="434343"/>
                </a:solidFill>
                <a:latin typeface="Lucida Sans"/>
                <a:ea typeface="Lucida Sans"/>
              </a:rPr>
              <a:t>”</a:t>
            </a:r>
            <a:endParaRPr b="0" lang="en-US" sz="27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Dorostkar Zahra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95000"/>
              </a:lnSpc>
              <a:spcBef>
                <a:spcPts val="879"/>
              </a:spcBef>
            </a:pPr>
            <a:r>
              <a:rPr b="0" lang="en-US" sz="2400" spc="-1" strike="noStrike">
                <a:solidFill>
                  <a:srgbClr val="464646"/>
                </a:solidFill>
                <a:latin typeface="Lucida Sans"/>
                <a:ea typeface="Lucida Sans"/>
              </a:rPr>
              <a:t>13.03.2019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Project CHARTER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551960"/>
            <a:ext cx="8229240" cy="49402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goals and vision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To create an application to organize 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The implementation method is a Mobile application.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description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manages all the important aspects of classes,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allowing to add classes, remove class, calculate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your grades, and easily access information from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any class, past or present.</a:t>
            </a: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138960">
              <a:lnSpc>
                <a:spcPct val="100000"/>
              </a:lnSpc>
              <a:spcBef>
                <a:spcPts val="400"/>
              </a:spcBef>
            </a:pP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1B0430-2C96-4673-9C47-2E5646D8527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560718-164A-490C-9773-E85B143C4CFA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Architecture, high 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7406640" cy="55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Архитектура, техническое решение / Architecture, high 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481400"/>
            <a:ext cx="855540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457200"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Used technologies and development framework: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CSS3 - basis for styles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Sqlite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3BC14D-2E92-4A77-9402-56FAE192F5B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179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Entity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UML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Writing the scenarios 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Detailed requirements are described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Gantt chart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endParaRPr b="0" lang="en-US" sz="24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Основные Достижения Отчетного Периода / Key Accomplishments For Reporting Period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D5B867-E897-437F-92EC-5654C65BAD58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Schedule Accuracy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245" name="Table 2"/>
          <p:cNvGraphicFramePr/>
          <p:nvPr/>
        </p:nvGraphicFramePr>
        <p:xfrm>
          <a:off x="729720" y="1991520"/>
          <a:ext cx="7682760" cy="874440"/>
        </p:xfrm>
        <a:graphic>
          <a:graphicData uri="http://schemas.openxmlformats.org/drawingml/2006/table">
            <a:tbl>
              <a:tblPr/>
              <a:tblGrid>
                <a:gridCol w="4033440"/>
                <a:gridCol w="1856520"/>
                <a:gridCol w="179280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Past Accomplishments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Actual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planning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10-03-2020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13 -03-2020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designing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10-03-2020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6" name="Table 3"/>
          <p:cNvGraphicFramePr/>
          <p:nvPr/>
        </p:nvGraphicFramePr>
        <p:xfrm>
          <a:off x="732600" y="3422880"/>
          <a:ext cx="8468640" cy="1011600"/>
        </p:xfrm>
        <a:graphic>
          <a:graphicData uri="http://schemas.openxmlformats.org/drawingml/2006/table">
            <a:tbl>
              <a:tblPr/>
              <a:tblGrid>
                <a:gridCol w="3726000"/>
                <a:gridCol w="948240"/>
                <a:gridCol w="1896840"/>
                <a:gridCol w="116172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Future Milestones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Forecast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development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80%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23 -03-2020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27-03-2020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Basic UI development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25%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17-04-2020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20-04-2020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Merging, debugging, testing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05-05-2020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08-05-2020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7" name="TextShape 4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1122E4-EC0B-4026-8F96-BAA83DF3388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5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Implementing of Architecture of application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Completing the design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Plans for future Reporting Period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923B5B-CC37-412F-B794-6C09CC00AB5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46400" y="2906640"/>
            <a:ext cx="8229240" cy="5828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latin typeface="Lucida Sans"/>
                <a:ea typeface="Lucida Sans"/>
              </a:rPr>
              <a:t>Thanks for attention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9175E9-D36F-445E-879A-B83BE4AD903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26520" y="326520"/>
            <a:ext cx="8490960" cy="81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26520" y="17960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142080" y="17960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5958000" y="17960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326520" y="40136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8" name="TextShape 6"/>
          <p:cNvSpPr txBox="1"/>
          <p:nvPr/>
        </p:nvSpPr>
        <p:spPr>
          <a:xfrm>
            <a:off x="3142080" y="40136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9" name="TextShape 7"/>
          <p:cNvSpPr txBox="1"/>
          <p:nvPr/>
        </p:nvSpPr>
        <p:spPr>
          <a:xfrm>
            <a:off x="5958000" y="4013640"/>
            <a:ext cx="2681280" cy="20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Evgeny Philippov</dc:creator>
  <dc:description/>
  <dc:language>en-US</dc:language>
  <cp:lastModifiedBy/>
  <dcterms:modified xsi:type="dcterms:W3CDTF">2020-04-24T13:19:52Z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