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1:49:15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 10732 0 0,'0'0'124'0,"0"0"-24"0,0 0-36 15,0 0-25-15,0 0-34 16,0 0-5-16,0 0-34 16,2-40-66-16,14 30-13 15</inkml:trace>
  <inkml:trace contextRef="#ctx0" brushRef="#br0" timeOffset="520.5242">1676 10732 90 0,'51'-103'114'16,"-51"103"-49"-16,0 0-22 15,0 0-10-15,0 0-14 16,0 0-7-16,0-21 6 16,15 9 3-16,14-9 12 15,23-11-9-15,28-12-22 0,18-8 9 16,29-12-8-16,23-8-3 15,12-8 0-15,6-4 1 16,-8 1-6-16,-19 9 5 16,-29 16 0-16,-29 16-3 15,-29 16-3-15,-27 11 5 16,-16 10-1-16,-7 3 4 16,-2-3 8-16,6-2-10 15,3-5 0-15,2-3-4 16,-2 3 3-16,0 2 1 15,-7 4 2-15,-4 5-1 16,0 1 15-16,0-2-16 16,-10-1-1-16,-9-1-7 0,2 0 8 15,1 0 0-15,7 0 4 16,7 3-2-16,2-4 21 16,0 1-23-16,0 1-27 15,13-2 3-15,16 1 2 16,12 4 22-16,7 0 0 15,0 0-5-15,-9 0 2 16,-12 0 0-16,-11 2 3 16,-11 3-5-16,-5-1 11 15,0-1-6-15,0 4 0 16,0 4 2-16,-5 12 7 16,-13 6 10-16,-7 12-11 15,-4 5-8-15,0-2-90 0,12-8-56 16,17-28-81-16</inkml:trace>
  <inkml:trace contextRef="#ctx0" brushRef="#br0" timeOffset="2561.7253">3011 10430 3 0,'0'0'88'16,"0"0"-24"-16,0 0-28 16,0 0 24-16,0 0-15 15,0 0-40-15,0 0 7 16,0 0 9-16,0 0 3 15,0 0-2-15,0 0-20 16,0 0-1-16,0 0-1 0,0 0 4 16,0 0-4-16,0 0 3 15,0 0 1-15,0 0 16 16,0 0-2-16,0 0 8 16,0 0 1-16,-15 7-27 15,-10 11 0-15,-2 6 0 16,-6 7 3-16,0-2 18 15,-3 10-19-15,-9 2 6 16,-3 6-1-16,-4-1-2 16,7-6-4-16,11-14 4 15,19-11-5-15,9-3 0 16,3-7-8-16,1-1 4 16,2 4 3-16,0 0-14 0,0 6 15 15,0 5-1 1,9 3 1-16,8 10 6 0,6 9-6 15,6 14 4-15,0 7 18 16,4 10-11-16,1 4 3 16,-1 2-3-16,-2-3 6 15,-4-3 5-15,-6-10-13 16,-6-10 3-16,-1-8-11 16,-6-12 6-16,-1-8-7 15,-3-7 0-15,-2-7 0 16,1-9-4-16,-3-1-1 15,0 0-10-15,2 0-23 0,-2 0-53 16,0 0-28 0,0-11-49-16</inkml:trace>
  <inkml:trace contextRef="#ctx0" brushRef="#br0" timeOffset="2831.7825">2614 11518 366 0,'0'0'112'0,"0"0"-61"15,0 0-40-15,0 0 29 0,0 0-17 16,0 0-20-16,96-102 19 16,-45 64 3-1,5 2-15-15,2-1 3 0,-5 7-13 16,-3 4 0-16,-15 8 0 15,-10 4-9-15,-7 2 2 16,-5 0-9-16,-2-4-2 16,3 2-7-16,-8-1-55 15,-6 6-85-15</inkml:trace>
  <inkml:trace contextRef="#ctx0" brushRef="#br0" timeOffset="6776.7756">5980 12123 141 0,'0'0'19'0,"0"0"-18"0,0 0-1 16,0 0 32-16,0 0 35 16,0 0-19-16,0 0-8 15,0 0 15-15,0 0-32 16,0 0-12-16,0 0-11 15,0 0-2-15,0 0 0 16,0 0-5-16,0 17-6 16,0 11 8-16,-6 10 7 15,-10 0-2-15,-1 2 0 16,-4-6 4-16,1-1-3 16,-2 2-1-16,2-3 0 15,-5-4-2-15,2-2-10 16,-6-1 9-16,-4-7 1 15,-7 2 2-15,-6-5 8 16,-3 1 5-16,-1-1-2 0,2-3 19 16,3-2-28-16,3 0 5 15,-1-2-2-15,1 0-4 16,2 0 14-16,-3-4-6 16,1 0-4-16,-3-2 17 15,3-2-7-15,-2 0 7 16,1 0 3-16,3 0-24 15,-5-6 5-15,-1-10-6 16,-2 0-5-16,0-2 0 16,3 0 2-16,3 2 3 15,6-3 5-15,7-1-4 16,5-1 18-16,1-8-15 0,3-3-3 16,3-6 22-1,0-9-23-15,7 1-12 0,3 3-6 16,5 2 17-16,2 2-3 15,0 4 4-15,0 0-5 16,6 3 2-16,5-2-6 16,1 1 9-16,-1 1-3 15,5 1-6-15,-1-1 7 16,5-1-7-16,5-3-3 16,1-1 10-16,5-4-15 15,0-1 5-15,6-1-9 16,-2-1 6-16,5 3 14 15,0 4-3-15,5 2 4 16,-1-2-1-16,8 5 1 16,-1-2 0-16,0 1-2 0,-2 5-6 15,-4 5 5-15,-7 6-1 16,-2 6 1-16,-3 4-1 16,0 5-5-16,3 2 5 15,0 0 2-15,4 0 1 16,6 14-3-16,2 0 4 15,3-1 0-15,-2-4 0 16,0-3 4-16,-1 1-4 16,-2-3 6-16,-2-3-5 15,-4 4 14-15,-2 0-11 16,0 2-3-16,-1 1-1 16,2 8 3-16,3 4-3 0,-6 4 0 15,-3 6 2-15,-2 0-7 16,-6 0 5-16,-5 0 0 15,-3-2-4-15,-1 1 6 16,-3 3-2-16,1 4 0 16,-3 1 4-16,-1 10-8 15,-4 3 4-15,-4 2-2 16,-2 0-2-16,0-2-19 16,0-7 0-16,0-6 13 15,0-8 3-15,-2-6 3 16,-4-5 4-16,-2 3 0 0,0-3-2 15,-3 0 0 1,-3 0-14-16,-3 4-13 0,-6-2 13 16,-2 4 13-16,-1-1-8 15,-6 0 0-15,1 0 11 16,-4-6 3-16,1-2 10 16,3-3-1-16,4-3-10 15,7-1-2-15,5-4-27 16,-3 1-62-16,9-5-86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1:55:00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18731 12147 32 0,'0'0'49'16,"0"0"-8"-16,0 0-13 15,0 0 7-15,0 0-3 16,0 0-1-16,0 0 13 15,60 0-23-15,-60 0-1 16,2 0-14-16,7 0-1 0,3 0-10 16,1 0 5-16,1 0-3 15,-8 0-4-15,1 0 7 16,-7 0 0-16,0 0 10 16,0 0 3-16,0 0 25 15,0 0-11-15,0 0-7 16,0 0 17-16,0 0-20 15,0 0 5-15,-21 0 9 16,-25 0-29-16,-25 0 23 16,-28-6-23-16,-12 3 0 15,-5 3 3-15,2 0-3 16,8 0-2-16,14 8 0 0,14 1 1 16,13-1-2-1,14-1-3-15,11-5-8 0,13-2 11 16,9 0-22-16,11 0 23 15,5 0-1-15,2 0-38 16,0-12-15-16,19-8-56 16,14-5 17-16,7-1 49 15,7 3 28-15,6-2 16 16,0 1 0-16,-3 3 1 16,-8 4 2-16,-9 5 13 15,-12 4 20-15,-11 6 15 16,-5 0-23-16,-2 2 0 15,-3-2 7-15,0 2-3 0,0 0 13 16,0 0-27 0,0 0-15-16,-3 0-3 0,-29 20-1 15,-12 17 1-15,-14 8 14 16,-10 4-11-16,3-3 4 16,3-9-3-16,10-3 0 15,9-13 28-15,12-3-28 16,12-6 0-16,5-5-4 15,9-4-1-15,3-1-2 16,2 4-11-16,0 4-35 16,23 4 42-16,16 2 7 15,17 0 6-15,9-2 1 0,-1-2-7 16,-8 1-20 0,-14-1-48-16,-24-5-88 0,-18-2-91 15</inkml:trace>
  <inkml:trace contextRef="#ctx0" brushRef="#br0" timeOffset="1310.9758">7688 12513 73 0,'0'0'89'16,"0"0"-89"-16,0 0 0 0,0 0 0 16,0 0 26-16,0 0 2 15,85-34 1-15,-63 26-14 16,7-1 0-16,0 4-5 16,7-2-3-16,6 1-6 15,5 5-1-15,13 1 0 16,15 0-5-16,21-4 9 15,18-3-4-15,13-3 12 16,9-2-11-16,-2-1 5 16,-4 1-6-16,-3-1 0 15,2-1 7-15,2 2-6 16,10-4 11-16,8 2-10 0,7-2 4 16,4-2-5-1,4-2-1-15,-6-2 0 0,-5 0 5 16,-8 2-1-16,-13 2-4 15,-18 1 0-15,-21 5 3 16,-22 4-2-16,-21 5-1 16,-19 1 0-16,-12 2-5 15,4 0 6-15,6 0-1 16,18 0 25-16,17 0-8 16,10 0 5-16,4 0-22 15,-3 0 3-15,-7 0-5 16,-15 0 4-16,-20 0-2 0,-12 0 0 15,-17 0-7 1,-4 0-13-16,0 0-63 0,0 12-136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1:59:05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17724 17020 142 0,'0'0'3'0,"0"0"7"15,0 0 9-15,0 0 52 16,0 0-31-16,0 0-21 16,0 0 1-16,2-4-6 15,-2 4 6-15,0 0-12 0,2-4 0 16,-2 4 7-16,0 0-9 16,2 0 5-16,-2 0-10 15,0 0 1-15,4 0 10 16,1-8-9-16,9 3 0 15,5-4 6-15,8-8-5 16,6-6 5-16,8 2 2 16,3-8-10-16,6 3 3 15,1 0-3-15,-2 0-1 16,-4 2 1-16,-3 2 0 16,0-5 3-16,-6-1 2 15,-3 2-5-15,-3 1 4 0,-4 0-5 16,0 4 0-16,-1-2-2 15,-5 8 2-15,-2 0 0 16,-4 5 0-16,-6 6 2 16,2-6 14-16,-2 6-3 15,-1-4 0-15,2 0 9 16,-2 1-16-16,-1 4 4 16,3-6-10-16,0 4 2 15,0-3-3-15,-2 2 1 16,1-2 0-16,-3 4 0 15,-3 0 2-15,3 0-2 16,-5 4 2-16,0 0 0 16,0 0 6-16,0 0-7 0,0 0 7 15,0 0 9 1,0 0-14-16,0 0 5 0,-9 0-8 16,-9 0-3-16,0 0-3 15,-2 0 6-15,-6 0 0 16,-3 0-1-16,-2 0-11 15,2 4 10-15,4-4-7 16,4 4 8-16,9 0-1 16,-2 0-12-16,1 6-1 15,3-10 9-15,6 8-7 16,2-8 9-16,2 0-2 16,0 5-4-16,0-5 5 15,0 0-14-15,0 0-15 0,2 0 16 16,16 0 8-16,5 0 5 15,0 0-6-15,4-5 7 16,2-11 2-16,-4 6-1 16,0-5 3-16,-3 8-3 15,-5-3 8-15,-3 6-4 16,-7-1 11-16,-3 5-5 16,-4 0 11-16,2 0-9 15,-2 0 4-15,5 0 2 16,-5 0-5-16,4 9 7 15,-2 5-9-15,-2 8 1 16,0 5 8-16,0-4-14 16,0 7 3-16,0 2 1 15,-9-1-6-15,-1-10 7 0,-2-1-8 16,5-3-2-16,3-8-2 16,4-5-56-16,0 0-62 15,0-4-78-15</inkml:trace>
  <inkml:trace contextRef="#ctx0" brushRef="#br0" timeOffset="5064.682">2795 13148 10 0,'0'0'52'15,"0"0"12"-15,0 0 8 16,0 0-28-16,0 0-9 15,0 0-24-15,0 0-3 16,0 0 7-16,0 0 0 16,0 0 10-16,0 0 4 15,0 0-6-15,0-15 16 0,0-12-39 16,4-17-15-16,8-18-2 16,5-13 11-16,1-8 3 15,-5-16-4-15,-6-7 7 16,-2-2 16-16,-1 3-9 15,9 9-7-15,6 8-8 16,0 10 6-16,-1 12 2 16,3 13 10-16,-8 13-10 15,-3 10 11-15,0 8-9 16,-8 10 2-16,0 6 12 16,-2 3-1-16,0 3 17 15,0 0-15-15,0 0-13 0,0 0 23 16,0 0-13-1,0 0-6-15,0 0-8 0,-11 14-5 16,-15 25-10-16,-11 17 6 16,-5 15-5-16,-2 3 11 15,-1-2-14-15,3-3 4 16,3-11 8-16,6-12-16 16,9-13 8-16,8-12 4 15,8-12 0-15,8-4 5 16,0-5 4-16,0 0 0 15,0 0 9-15,0-3-9 16,2-20 0-16,13-16-2 16,7-7-18-16,7-6 19 0,0-2-1 15,0 0 2-15,-2 1-4 16,0-1 7-16,-2 4-3 16,-1 6 0-16,0 4 2 15,-3 8 4-15,-6 9-6 16,-6 11 3-16,-4 9 2 15,-3 3 0-15,0 0-7 16,-2 0 2-16,7 0-6 16,-1 0 3-16,8 8 6 15,8 4 7-15,0 0 12 16,7 0-19-16,-2 2 18 16,2 1-6-16,0 2-6 0,-4 7 12 15,-1 6-20-15,-4 12 3 16,-4 8 8-16,-3 3-8 15,5-5 6-15,11-10-10 16,25-20-43-16,34-24-75 16,28-68-195-16</inkml:trace>
  <inkml:trace contextRef="#ctx0" brushRef="#br0" timeOffset="22162.4562">9739 12934 5 0,'0'0'27'16,"0"0"-2"-16,0 0 30 16,0 0-12-16,0 0-12 15,0 0-1-15,0 0-10 16,0 0 7-16,0 0-4 0,0-7-9 16,0 5-8-16,0 2-6 15,0 0-12-15,0-2 1 16,0 1 8-16,4-5 3 15,11-2 0-15,6-3 2 16,3-5 3-16,5-3-5 16,5-8 0-16,3 1 13 15,1-2-6-15,1 2 11 16,-4 2 0-16,-4 7-11 16,-4 0 12-16,-6 5-18 15,-6 2 1-15,-7 3 3 16,2 4-1-16,-4-1-2 15,1 0-2-15,2-2 0 16,0 0 1-16,0-2 2 0,-1-2-3 16,2 2 4-16,-4 4-1 15,-1-1 3-15,-3 4 4 16,-2 1 1-16,0 0 11 16,0 0-10-16,0 0 7 15,0-2 8-15,0 2-19 16,-7-2-8-16,1 2-8 15,-4 0 5-15,4 0 0 16,-3 0-17-16,-5 0-5 16,-3 0 5-16,-1 0-7 15,-3 0 12-15,2 0-7 0,3 0 11 16,5 0 9 0,3 0-15-16,2 0 4 0,2 0 13 15,2 0 0-15,0 0-2 16,-1 0 2-16,3 0 0 15,0 0 4-15,0 0-4 16,0 0 0-16,0 0-1 16,0 0-16-16,0 0 8 15,0 0 0-15,13 0 9 16,6 0 3-16,5 0-3 16,3 0 0-16,0-2 0 15,-3-2 1-15,-2 1-1 16,-3 0 5-16,-4 1-1 15,-4 2 14-15,-4 0-14 0,-3 0 6 16,-4 0-8-16,5 0-2 16,-3 0-3-16,4 5 3 15,2 12 0-15,-4 3 5 16,-2 6-4-16,-2 2 4 16,0 2-5-16,0 0-2 15,-2 2-1-15,-12-4-12 16,-1-2-21-16,-1-5 15 15,3-10-33-15,11-9-97 16</inkml:trace>
  <inkml:trace contextRef="#ctx0" brushRef="#br0" timeOffset="23826.4756">10574 13391 35 0,'0'0'185'0,"0"0"-169"16,0 0-10-1,0 0 8-15,0 0 23 0,0 0-13 16,-2 0-9-16,2 0 15 15,0 0-8-15,0 0-2 16,0 0 15-16,0 0-22 16,0 0-6-16,0 0-7 15,0 0-9-15,0 0 7 16,0 0-14-16,12-19 4 16,9-4 7-16,8-10 9 15,3 1-4-15,-1 1 14 16,2 0-13-16,4 5 13 15,-2 1-12-15,1 4 2 0,-1-1 0 16,-2 4-4-16,-6 4 0 16,-6 0-2-16,-6 2 8 15,-1 2 0-15,-6 0 5 16,1 3-6-16,-4-2 11 16,0 4-16-16,-1 5 8 15,0-5-7-15,1 3 3 16,-1 0-6-16,-2-1 2 15,-2 3 0-15,0 0 8 16,0 0-7-16,0 0 5 16,0 0 12-16,0 0-11 15,0 0 6-15,0 0-6 16,0 0-7-16,-4 0 9 0,-7 0-9 16,-5 0 0-16,1 0 0 15,-3 0 2-15,0 0-2 16,0 0 0-16,0 0 1 15,5 0 3-15,2 0-1 16,-1 0-3-16,4 0 0 16,1 0-3-16,1 0 1 15,3 3-3-15,3-3-11 16,0 0 7-16,0 0-19 16,0 0 5-16,0 0-7 15,0 0-17-15,0 0 23 0,0 0-16 16,0 0 16-1,9 0 22-15,8 0 3 0,2 0-1 16,-1 0 2-16,-1 0 2 16,1 0 0-16,-2 0 0 15,-5 0 2-15,2 0 20 16,-4 0-17-16,0 0 8 16,0-3 1-16,-2 2-13 15,-1-1 7-15,-4 2-10 16,0 0-1-16,-2 0 11 15,0 0-9-15,0 0 12 16,0 0-1-16,0 0-13 16,0 0 14-16,3 0-12 15,-3 0-1-15,0 0-2 0,0 0 0 16,0 0 0-16,0 0 0 16,3 8 0-1,-1 16 5-15,-2 8-3 0,0 8 2 16,0 1 13-16,0-6-14 15,0-7-1-15,0-8-2 16,0-6-5-16,0-7-5 16,0-7-46-16,0 0-63 15,0 0-31-15</inkml:trace>
  <inkml:trace contextRef="#ctx0" brushRef="#br0" timeOffset="35697.4924">14721 10261 35 0,'0'0'69'0,"0"0"9"16,0 0-18-16,0 0-1 15,0 0-1-15,0 0-46 0,11-30-12 16,-9 30 4-1,-2-2 3-15,0 2-1 0,0 0 13 16,0 0-11-16,0 0 4 16,0 0-12-16,0 0-10 15,0 4 10-15,0 14-28 16,-2 8 28-16,-5 2 0 16,1-2-13-16,1-4 1 15,3-6-6-15,0-4 1 16,0-7 12-16,-1 0-20 15,1-1 12-15,-1 4 2 16,-5 4-17-16,-1 3 0 16,0 4-29-16,-2-1-12 15,2-6-11-15</inkml:trace>
  <inkml:trace contextRef="#ctx0" brushRef="#br0" timeOffset="35947.283">14607 10391 16 0,'0'0'43'16,"0"0"13"-16,0 0-16 16,0 0 18-16,0 0 16 15,0 0-47-15,0-28-8 16,0 28-3-16,0 0-12 16,0 0 1-16,0 0-5 15,0 0-6-15,10 0 6 16,3 14 11-16,5 4 0 0,-1-2-7 15,-1-2 0 1,-3 0-8-16,1-6-23 0,-1 2-14 16,-2-8-38-16,-9-2-109 15</inkml:trace>
  <inkml:trace contextRef="#ctx0" brushRef="#br0" timeOffset="46002.8412">19755 9858 4 0,'0'0'24'0,"0"0"-10"16,0 0-14-16,0 0 0 15,0 0 3-15,0 0 0 0,0 0-6 16,0 0 2-16,0 0-4 15,-3 3 3-15,-1 8 0 16,-3 0 2-16,-2 4 1 16,-2 1 1-16,-1 0 2 15,-1-2 4-15,0 2-5 16,-3 2 7-16,0 1 2 16,-1 0 0-16,-3 3-4 15,-5 2-5-15,1-2 0 16,-3 0-1-16,3-1 0 15,3-6 3-15,2-1-4 16,3-2 3-16,0-2 13 16,1 1-7-16,-1-2 3 0,0 1-6 15,0 1-6 1,1 1 11-16,-3 0-12 0,-1 3 0 16,-6 2 4-16,0-1-2 15,0 2 3-15,-1-1 0 16,2 2 2-16,-3-4 9 15,2 2-14-15,-2 1 0 16,5-2-1-16,2 0 3 16,0-4-1-16,2 2-3 15,3-2 3-15,-6 2 3 16,-1 0-2-16,2 0 12 16,-2 3 4-16,1-4-15 15,2 0 10-15,-1-2-15 0,-3 3 4 16,2 1-5-16,-6-1 1 15,-5 0 0-15,3-1-2 16,-4 1 6-16,-3 1-4 16,2 1 0-16,-1 2 0 15,1-2-4-15,1 2 3 16,2-2 0-16,2 1-4 16,0 0 8-16,2-2-3 15,2 2 0-15,-4-3 0 16,0 2-5-16,-2-2 5 15,-2-3 0-15,-3 4-2 16,1-3 3-16,-1 0-1 0,-1 5 0 16,-2-3 1-1,-5 4-3-15,-8 4 2 0,-1 2 0 16,-2-2-3-16,3 0 4 16,7-4-2-16,7-3 1 15,3-1 0-15,1 1-3 16,-1-3-1-16,-2 2-2 15,-2-2 5-15,1 0 0 16,-2-2 1-16,-1 0 0 16,4 2 1-16,3-2 1 15,1-2 0-15,4 2-2 16,2-2 0-16,-4 0 2 16,2 0-2-16,-6 2 1 15,-3 1-1-15,-5 1 6 0,-3-3-2 16,1 6-4-16,-4-4 0 15,2 3-3-15,0 0 1 16,2-2 2-16,8-1 0 16,1 0-3-16,7-2 3 15,0 1 0-15,-2 0 0 16,-2 2 2-16,-10 1-6 16,-3 6 4-16,-4 1-13 15,-1-2 12-15,2 2-12 16,2-6 13-16,5 1-4 15,1-8 7-15,3 0-3 16,3-2 6-16,-1-3 7 16,3 3 8-16,-2-2-20 15,-2 1-1-15,-1 0 0 16,1 5-8-16,-3-2 7 0,-1 3-6 16,4-1 2-16,-3 0 2 15,1-1 3-15,4-4 0 16,3 0 9-16,6 0-7 15,-1-1 0-15,1 0-2 16,-3 3 2-16,-8 0-5 16,0-2 3-16,-1 3 0 15,0-6-1-15,5 3 3 16,-1 0-2-16,6 0 0 16,-3 0 0-16,4-1-1 15,0 0 1-15,0-1 0 16,0-2-1-16,-4 2 3 0,-7 1-2 15,-9 1 0-15,3-1 0 16,-1-1 0-16,9 0 0 16,7-2 0-16,0 3-1 15,2-1 1-15,0-2 0 16,2 0 0-16,-4 0 1 16,0 0-2-16,-6 0 1 15,4 0 0-15,3 0 5 16,3 0-3-16,3 0 13 15,-1 0-15-15,6-5 0 16,-4 3 1-16,5-2 2 0,-1 0 2 16,1 3-2-1,1-4 0-15,1 3-3 0,3 0 5 16,5 1 9-16,-1 1-6 16,2-6-8-16,1 5 0 15,2 0-1-15,-5-2 4 16,1-1-5-16,-1 0 2 15,-5-2 0-15,2 0-2 16,-2 2 2-16,-1 2 0 16,4-2 0-16,3 2 5 15,-2-1-4-15,8 0 3 16,0 3-2-16,0 0 9 16,0-2 2-16,0 2 13 15,0 0 4-15,0 0-18 0,0 0 8 16,0-2-17-1,0 2 1-15,0 0-6 0,-2-2 4 16,0 2-2-16,0-3 0 16,-2 0 6-16,1-1-6 15,1 4 0-15,2 0 3 16,0 0 0-16,0 0-2 16,0 0-1-16,0 0 6 15,0 0-1-15,0 0 6 16,0 0-1-16,0-4-3 15,0 0 4-15,-4-1-11 16,0 5-3-16,-2-3 2 16,4 1-8-16,-2 2 9 15,2-4 0-15,2 4 0 0,0-3 13 16,0 0-7-16,0 3 3 16,0 0-7-16,0-2 1 15,0 2-6-15,0-2-4 16,0 2 0-16,0 0 1 15,0 0 1-15,0 0 0 16,0 0 5-16,-2 0-19 16,2 0 14-16,0 0-10 15,0 0-2-15,0 0 16 16,0 0-13-16,0 0 12 16,0 0-2-16,0 0 8 0,0 0-2 15,0 0-2-15,0 0 0 16,0-2 4-16,0-2-3 15,0-3 1-15,0 0-2 16,0-3-8-16,0-2 4 16,0 2 4-16,0-2 0 15,-3 0-6-15,1 0 8 16,0 3-2-16,2-2 0 16,-2 1-10-16,2 0 8 15,0-2-2-15,0 0-11 16,0 0 15-16,0-1 6 15,0 4 4-15,0-1-10 16,0-3 0-16,0 0-4 16,0 0-6-16,2 3 1 15,2-2 4-15,-1 5 0 0,-1-4 5 16,0 4 0-16,0-1 4 16,2-3-4-16,4 2 0 15,0-2-14-15,1-1 8 16,3 1-16-16,-1-1 18 15,-1 1 4-15,2-3 0 16,1 4-3-16,3-1 3 16,-1-4 0-16,-1 5-3 15,1-2 8-15,1 2-9 16,-5 2 4-16,2 2-23 16,-3 0 2-16,-2 0 2 15,1-2 6-15,1-1 12 0,0 2-8 16,-1-3 9-16,3 1 0 15,1-7 3-15,0 5-8 16,5-3 5-16,0 2-13 16,1 0 11-16,2-1-41 15,1 2 43-15,-2 0-3 16,-2 0 6-16,0 1-1 16,-3-1-2-16,-2 0 0 15,3 2 13-15,-5-1-10 16,1 2 1-16,3 0-4 15,1 0-13-15,-3 2 13 16,3-1-8-16,-3 5 4 16,1-3-2-16,-1 1 6 15,-2-2 0-15,3-2 2 16,-1 0 1-16,3-2 1 0,6-2-4 16,2 2-1-16,5 0-1 15,2 2-21-15,-2 2-11 16,-4 0 9-16,0 0 11 15,-5 2 14-15,-5-2-7 16,-2 4 7-16,3-3 17 16,-3-2-9-16,5 2 1 15,3-4-9-15,4-3-9 16,0 1 3-16,4 2-17 16,3-3-26-16,-1-1 34 15,2 1 0-15,-4 0 6 0</inkml:trace>
  <inkml:trace contextRef="#ctx0" brushRef="#br0" timeOffset="46694.0342">15601 10615 12 0,'0'0'26'16,"0"0"8"-16,0 0-22 16,0 0-6-16,0 0-6 15,132-46-4-15,-103 37-1 16,2-3-10-16,0-1 12 16,2 2 0-16,2-2 6 15,-4 4-3-15,0-4 6 16,-5 3-3-16,1 0-2 15,0 0-1-15,-1 2 0 16,4-2 3-16,-4 1 2 0,1 4-5 16,-2-1 0-1,-1 0 3-15,3 2-7 0,-5 0 4 16,3-2 0-16,0 0 0 16,1-3-6-16,6 2 2 15,1 0-4-15,0-5-4 16,1 3 6-16,-3 1 1 15,-4 0 5-15,-3-1-2 16,0 6 6-16,-1-6-4 16,-1 4 1-16,1 1 5 15,0-2-11-15,2-2 5 16,2 2-2-16,2-2 0 16,0-1-1-16,0 4 1 15,0-5 0-15,0 1 0 0,-2 0 0 16,0 0-6-1,-6 2-12-15,2-4 20 0,2 6 0 16,-3-4 0-16,2 0 0 16,-1 2 0-16,-3 0 0 15,-1-2 0-15,0 3 0 16,-1-1 19-16,-1-2 3 16,3 0-8-16,7-2-14 15,5-3 2-15,3 0-5 16,3-4-2-16,2 1-3 15,2 3 5-15,-4-1-9 16,0 1 12-16,-2-1 0 16,-2 1 4-16,-1 1 21 0,-2 1-5 15,5-2 8-15,1 2-21 16,2-3-7-16,1 3-4 16,-1-2-17-16,1 2-23 15,-1-4 33-15,-1 2 1 16,-3 3 2-16,-2 1 5 15,-1-1 1-15,-1-1 2 16,2 5 2-16,6-4-1 16,1 1-2-16,4 0-8 15</inkml:trace>
  <inkml:trace contextRef="#ctx0" brushRef="#br0" timeOffset="47128.5566">18851 9599 37 0,'0'0'35'0,"0"0"-27"16,125-18-8-16,-82 12-6 16,-1 0-5-16,-2 1 8 15,1 0-8-15,-4-2 11 16,1 2 0-16,-3-1 1 15,1 2-1-15,0-1 4 16,0 2-3-16,-3 1 3 0,-2 2-4 16,-1 0 0-1,-8 0-2-15,-3 0 4 0,-2 2-2 16,0 10 5-16,-1 4 7 16,1 2 19-16,-1 2-8 15,-1 2-4-15,-1-3 5 16,-1 4-6-16,1-2 1 15,-1-2-15-15,-3 1 1 16,-4 1 21-16,-4 2-13 16,-2 7 5-16,0 7 7 15,0 5-7-15,-11 8 0 16,-9-4-5-16,0-3-13 16,7-8 0-16,8-9-19 15,5-14-77-15,0-12-139 0</inkml:trace>
  <inkml:trace contextRef="#ctx0" brushRef="#br0" timeOffset="49557.9492">18506 9312 50 0,'0'0'53'15,"0"0"-14"-15,0 0 20 16,0 0-10-16,0 0-36 15,0 0-1-15,0 0-6 16,0-5-4-16,0 5 4 0,0-2-3 16,0-5-3-1,0 2 0-15,0 2 3 0,0-1 1 16,0 0 10-16,0 3-8 16,2 1-1-16,-2 0-4 15,0 0-1-15,0 0 0 16,0 0-8-16,0 0 6 15,0 0-11-15,0 0-4 16,3 0 17-16,-1 0-10 16,4 0 10-16,1 9 4 15,2 6 0-15,0 4 5 16,0 3-7-16,-1 4 0 16,0 2 8-16,0 3-5 15,1-5-5-15,3 0 0 0,-4-3 3 16,1-4 0-16,-3-1-3 15,-2-2 0-15,0 0-3 16,-2-2 3-16,0 0 0 16,3 0-1-16,-3-2-8 15,0-2 6-15,2-4 3 16,-4 2 0-16,2-2-5 16,-2 0 7-16,0 2-4 15,2 1 2-15,-2 0-8 16,0 1 5-16,0-2-7 15,0 0 5-15,0 1-1 16,3 0 8-16,-3-1-2 16,0 1 0-16,0-5 3 15,0-3-3-15,0-1 0 16,3 0 0-16,-3 0 0 0,0 0 3 16,2 3-3-16,-2-3 0 15,2 0 3-15,-2 0-4 16,0 0 1-16,0 0 0 15,0 0 2-15,0 0 3 16,0 0-5-16,0 0 1 16,0 0 4-16,0 0-7 15,0 0 2-15,0 0-2 16,0 0-2-16,0 0-3 16,0 0 7-16,0 0-2 0,0 0 5 15,0 0-3-15,0 0 1 16,0 0 2-16,0 0 16 15,0 0-17-15,4 0 17 16,1-7 20-16,1-11-37 16,6-2-2-16,-3-1-1 15,1 0 1-15,0 1 0 16,-4 3 4-16,1 5-4 16,-3 5 5-16,-2 3 0 15,-2 1 26-15,0 3-26 16,0 0-5-16,3 0 9 15,-3 0-5-15,0 0-1 16,0 0-3-16,0 0-3 0,0 0-1 16,0 0-9-1,0 0-8-15,0 0 4 0,0 3-3 16,0 6 20 0,0 5 0-16,0-5 4 0,0 5-3 15,0 2-1-15,0 0 0 16,-5 7-1-16,1-4 5 15,0 1-5-15,-5 4 1 16,-1-5 0-16,4-4-4 16,-1-1 4-16,5-6 0 15,0 1-4-15,2-5 8 16,0-4-4-16,0 0 0 16,0 0 2-16,0 0 11 15,0 0 5-15,-4 0 14 0,-2-4-18 16,0-8-12-16,-3-3-2 15,1 1 0-15,-2 0 3 16,-3 1-7-16,-1-4 4 16,1 0 0-16,-3-2 8 15,3 1-7-15,3 4 7 16,-2 2 10-16,7 3-8 16,1 2 15-16,4 5-25 15,0 0 0-15,0 2-3 16,0 0 1-16,0 0 2 15,0 0-7-15,0 0-31 16,0 0-17-16,0 0-49 16,0 0-68-16</inkml:trace>
  <inkml:trace contextRef="#ctx0" brushRef="#br0" timeOffset="50624.4424">18517 9206 19 0,'0'0'53'0,"0"0"-53"16,0 0 0-16,0 0 0 15,0 0 8-15,0 0 7 16,0 0 3-16,0 0 12 16,0 0-7-16,0 0-10 15,0 0 1-15,0 8-12 0,0 16 12 16,-13 6 2-16,-3 4-16 15,-4 0 5-15,2-2-5 16,0-6 1-16,7-4-2 16,3-3 1-16,2-8 0 15,6-4-1-15,-2-3 1 16,2-3 0-16,0-1-3 16,0 0 7-16,0 0-1 15,0 0 15-15,0 0-9 16,0-3-9-16,2-12-5 15,8 3 5-15,-1-2-4 16,-3 2 9-16,1 2 7 16,-2 3-1-16,-1-1-9 15,-2-2 13-15,3 1-13 16,-1-1-1-16,0 1 2 0,3-6 0 16,-2 3-6-16,4 0-4 15,-3 0 7-15,1 5-3 16,-3 2 4-16,-1 1-1 15,-1 2 9-15,-2 2-7 16,0 0 13-16,0 0-15 16,0 0-2-16,5 0 0 15,-5 0-7-15,4 0 8 16,-2 0-2-16,0 0-3 16,3 0 4-16,-1 0 2 0,1 0 0 15,2 8 12 1,-1-2-5-16,1 3 10 0,4 0-10 15,2 1-2-15,-2 0-3 16,5 0-2-16,1 2 1 16,-3-3 4-16,-1-4-5 15,-3 0 0-15,-4-3 1 16,1 0 3-16,1 3-8 16,4 4-8-16,3 2-46 15,6 1-76-15</inkml:trace>
  <inkml:trace contextRef="#ctx0" brushRef="#br0" timeOffset="54876.3245">15670 10032 25 0,'0'0'56'0,"0"0"-11"16,0 0 1-16,0 0-7 15,0 0-17-15,0 0-2 16,0 0-6-16,0-8-12 16,0 8 2-16,0 0-4 15,0 0 0-15,0 0-3 16,0 0 1-16,5 0-3 16,-3 0 3-16,7 0-9 15,2 8 9-15,0 8 2 16,5 5-9-16,2 4 8 15,-1 5-2-15,2 2 3 16,-2 1 4-16,-3-3 0 16,-1-2-5-16,1-5 1 0,-1 1 0 15,-3-2 2 1,2-1-1-16,1-1-1 0,-1-3 0 16,-1 4 3-16,2-1-3 15,-2 2 0-15,2 0-1 16,-1 2-3-16,-3-4 2 15,-1 1 2-15,-1-6 0 16,3 3 3-16,-4-6-5 16,0 1 2-16,1-3 0 15,3-3-1-15,-4 4 2 16,3-2-1-16,-3 1 0 16,2 1 2-16,-2-3-5 0,-4-1 3 15,2-2-2-15,-1-1-1 16,-3-2 5-16,0-2-2 15,0 0 6-15,0 0-6 16,2 0 13-16,-2 0-13 16,0 0-3-16,2 0 0 15,-2 0 6-15,0 0-3 16,0 0 18-16,2 0 2 16,-2-4 8-16,0-10-27 15,2-1-1-15,4-3 10 16,0 0-5-16,-2-4-4 15,3 2-1-15,-1 0 5 0,0 2-4 16,-4 3 1 0,0 1 2-16,0 2 19 15,0 3-13-15,0 3 16 0,-2 2 0 16,0 0-11-16,3 4 18 16,-3 0-22-16,0 0-11 15,0 0 0-15,0 0-8 16,0 0 1-16,0 0-4 15,0 0-27-15,0 6 7 16,0 14 13-16,0 6 18 16,0 4 4-16,0-1 0 15,4-1-4-15,0-6 2 16,0-5 3-16,0-5-2 16,-2-3-3-16,-2-6 0 15,0-1 2-15,0 1 2 0,0-3-4 16,0 0 0-16,0 0 5 15,0 2-7-15,0 4 4 16,0 2-2-16,-10-2 6 16,-1 1-1-16,1-4-5 15,-2-3 9-15,-3 0 2 16,-6 0 14-16,-1 0-21 16,-7-8-4-16,5-8 12 15,-1 0-9-15,9 2 14 16,3 2-5-16,4 1-6 15,2 2-7-15,1-1 2 16,-3 4-1-16,3-1 13 16,0 4-11-16,4 3 13 0,2-2-11 15,0 2 2 1,0 0-12-16,0 0-2 0,0 0-15 16,0 0-6-16,0-7-73 15,-2 0-135-15</inkml:trace>
  <inkml:trace contextRef="#ctx0" brushRef="#br0" timeOffset="55754.5912">15749 9985 10 0,'0'0'62'15,"0"0"-21"-15,0 0 12 16,0 0 10-16,0 0-26 16,0 0-14-16,0-17 5 15,0 17-21-15,0 0-7 16,0 0-7-16,-2 10-17 16,-5 18 10-16,-5 9 12 15,-3 9 4-15,1-7-2 0,3-1 1 16,0-8-1-16,2-4 0 15,3-8-5-15,1-4 4 16,3-5-3-16,0-4 4 16,0-3-3-16,2-2-2 15,0 0-7-15,0 0-12 16,0 0-3-16,0 0 27 16,0 0 0-16,0 0 18 15,0-2 27-15,0-15-37 16,2-10-6-16,7-1-4 15,-1-2 1-15,4 2 0 16,-3 0-3-16,-5 4-3 16,0 4 7-16,1 6 0 0,-3 5 12 15,0-2 1-15,1 7-6 16,-3-2 19-16,2 2-1 16,-2 4-4-16,2 0 0 15,-2 0-21-15,0 0-4 16,3 0 2-16,3 0-17 15,5 2 13-15,5 12-3 16,-1 4 9-16,5 2 0 16,3 0 8-16,2 1 12 15,-2-6 4-15,2-1-18 16,-2-2 8-16,-3-4-14 16,-3-2 0-16,-1-6-23 0,-3 0-76 15,-11 0-193 1</inkml:trace>
  <inkml:trace contextRef="#ctx0" brushRef="#br0" timeOffset="169080.4922">19052 13662 20 0,'0'0'39'16,"0"0"-6"-16,0 0 24 15,0 0 4-15,0 0 14 16,0 0-28-16,0 0-28 15,0 0 8-15,0-19-7 16,0 19-17-16,0 0 4 16,0 0-6-16,0 0 0 15,0 0 8-15,0 0-8 16,0 0 5-16,0 0-6 16,0 0-13-16,0 0-6 0,3 11-6 15,-3 7 25-15,0 4-1 16,0 0-3-16,0 2 2 15,0 2-3-15,0-2 5 16,0 4 2-16,0 2-2 16,0-2 0-16,0 0-2 15,0-10 0-15,0 1 2 16,0-7-6-16,4-1 6 16,0-3-4-16,-2-1 2 15,-2-6-1-15,3 1 2 16,-3-2 0-16,0 0-1 15,0 0 0-15,0 0 0 16,0 0-1-16,0 0 3 0,0 0-8 16,0-6 2-1,0-8-15-15,0-7 2 0,0-8 13 16,0 0-2-16,0-6 5 16,6 3 6-16,-2 0 0 15,-4 6 5-15,3 6-6 16,-3 8 7-16,0 2 14 15,0 6-3-15,0 1 13 16,0 3-15-16,0 0-18 16,0 0-1-16,0 0-16 15,0 0 6-15,0 21-3 16,0 5 14-16,0 2-3 0,0 4 3 16,0 3-5-1,-7-3-10-15,1 1-2 0,-1-3-2 16,1-1 2-16,3-5-32 15,1-2 33-15,-1-9 10 16,3-4 0-16,0-5 4 16,0-4-7-16,0 0 9 15,0 0 8-15,0 0 5 16,0-14-13-16,0-6-31 16,3 1 25-16,2 0 3 15,-3 2 6-15,0 0-3 16,-2 5 3-16,0-5-1 15,0 3 21-15,0-1 4 16,0 3 9-16,0 1 1 0,0 5 0 16,2 3-5-16,-2 3-13 15,0 0-9-15,0 0 3 16,0 0-8-16,0 0 3 16,0 0 0-16,0 0-6 15,0-3 1-15,0 3-3 16,0-2-2-16,0 2 0 15,0 0-5-15,0 0-6 16,0 0 5-16,0 0 1 16,0 0 5-16,0 0 2 15,0 0-4-15,0 0 1 16,0 0-2-16,0 0 3 16,0 0 1-16,0 0-7 0,0 0 4 15,0 0-7-15,2 2-4 16,-2 16 14-16,0 6-6 15,0 8-12-15,0 3 4 16,0-2-10-16,-6 2 25 16,-1-8-1-16,2-4 2 15,3-5 7-15,2-6-7 16,0-4-1-16,0-2 2 16,0-6-1-16,0 0 5 15,0 0 11-15,0 0 5 16,0 0 8-16,0 0-27 15,0-6-3-15,0-4-4 16,0 3-8-16,0 4-3 0,0 1-20 16,0 0-18-1,0 2-19-15,0-5-46 0</inkml:trace>
  <inkml:trace contextRef="#ctx0" brushRef="#br0" timeOffset="169883.8073">19019 13409 36 0,'0'0'0'16</inkml:trace>
  <inkml:trace contextRef="#ctx0" brushRef="#br0" timeOffset="177905.6036">18355 14279 267 0,'0'0'103'0,"0"0"-52"16,0 0 16-16,0 0 26 15,0 0-3-15,0 0-28 16,0 0 0-16,0 0-42 16,0 5-17-16,8 27-1 15,-1 19-2-15,-7 12 0 16,0 11-1-16,0 4-8 16,0 2-4-16,0-8-9 0,0-9-1 15,0-9 4-15,0-18-30 16,12-12-11-16,7-12-47 15,6-12-103-15</inkml:trace>
  <inkml:trace contextRef="#ctx0" brushRef="#br0" timeOffset="178290.6593">18608 14480 285 0,'0'0'181'0,"0"0"-153"0,0 0-28 16,-12-103-8-16,16 68 8 16,21 2 14-16,6 8-5 15,4 6-4-15,3 7-5 16,-3 6 0-16,-1 4-1 16,-3 2 1-16,-6 0-2 15,-3 4 2-15,-5 12 0 16,-5 10 2-16,-10 11-1 15,-2 9 14-15,0 12 20 16,-29 4-7-16,-6 2 2 16,1-2-24-16,1-3-1 15,11-8-3-15,3-11-2 16,9-10-4-16,5-11 0 0,5-8 3 16,0-4-5-1,0-3 1-15,24-4-9 0,17 0 12 16,13-20-12-16,3-13-51 15,-2-3-75-15,-5-4-59 16</inkml:trace>
  <inkml:trace contextRef="#ctx0" brushRef="#br0" timeOffset="178903.9829">19414 14284 327 0,'0'0'89'16,"0"0"-73"-16,0 0 14 15,0 0 35-15,0 0-65 16,0 0 0-16,-52-31-40 16,3 31-18-16,-2 12 11 15,2 7-8-15,9-2 23 16,13-2 16-16,9 1 7 15,11-3 0-15,7 1 3 16,0 1-7-16,7-6 13 16,11 3 6-16,1 1 16 15,2-1 13-15,-3 4 10 0,-1 2-11 16,-3 4 35 0,-3 4-10-16,-5 6-20 0,-6 4 0 15,0 10-10-15,-4 6 3 16,-21 2-7-16,-6 3-6 15,2-11-5-15,6-6-14 16,6-22-8-16,11-6 1 16,4-8-38-16,2-4 3 15,0 0 15-15,2-20 7 16,21-18 12-16,10-15-3 16,9-15 11-16,5 2 5 15,4 6-3-15,0 14 4 16,-7 18 0-16,-7 16-5 15,-8 10 12-15,-8 2-13 0,2 6 0 16,-3 18 22-16,-7 10-11 16,-2 3 10-16,-8 6 15 15,-3 3-11-15,0 7-1 16,-5-2 7-16,-19 2-7 16,-7-2-8-16,-14-5-16 15,-4-2-4-15,-2-7-32 16,8-11-79-16,10-12 14 15,15-10-87-15</inkml:trace>
  <inkml:trace contextRef="#ctx0" brushRef="#br0" timeOffset="179093.895">19817 14676 512 0,'0'0'27'0,"0"0"-27"16,0 0 0-16,0 0-10 16,0 0-73-16,0 0 3 15,6 8 70-15,-3-10-51 16,7-21-223-16</inkml:trace>
  <inkml:trace contextRef="#ctx0" brushRef="#br0" timeOffset="180053.9332">18985 12956 72 0,'0'0'158'15,"0"0"-59"-15,0 0-50 16,0 0 6-16,0 0-7 15,0 0-48-15,-2-56-39 16,9 32-90-16,10-9-39 16</inkml:trace>
  <inkml:trace contextRef="#ctx0" brushRef="#br0" timeOffset="180195.1702">19074 12525 191 0,'0'0'203'16,"0"0"-106"-16,0 0-81 15,0 0 15-15,-2-109-22 16,2 79-9-16,0-5-27 16,14-6-100-16,-6-9-84 15</inkml:trace>
  <inkml:trace contextRef="#ctx0" brushRef="#br0" timeOffset="180314.5663">19134 11851 264 0,'0'0'84'0,"0"0"-18"16,0 0-66-16,-2-103-58 16,6 67-142-16</inkml:trace>
  <inkml:trace contextRef="#ctx0" brushRef="#br0" timeOffset="180485.9688">19097 11404 61 0,'0'0'132'0,"0"0"-108"16,0 0-24-16,0 0-4 15,-5-119-15-15,1 91-27 16,-3 0 9-16,2 0 2 16,3-5-28-16,2 0 50 15</inkml:trace>
  <inkml:trace contextRef="#ctx0" brushRef="#br0" timeOffset="180630.8963">19059 10818 38 0,'0'0'49'0,"0"0"-18"16,0 0-1-16,0 0 0 16,-4-126-30-16,4 94-19 15,0-2-53-15,0 2 38 16</inkml:trace>
  <inkml:trace contextRef="#ctx0" brushRef="#br0" timeOffset="181246.0752">19026 10056 31 0,'0'0'35'0,"0"0"-13"15,0 0-4-15,0 0 18 0,0 0-36 16,8-117-41 0,-6 97-5-16,1 1 35 0,-3 7 9 15,0 5 2-15,0 0 22 16,0 1-14-16,0-1-4 15,0 0-4-15,0-3-10 16,0-2 1-16,2 1 9 16,0 0 0-16,0 2 15 15,-2 6 20-15,0-4-4 16,0 2-12-16,0 0 15 16,0-1 7-16,2 5-20 15,1-6-4-15,-3 0-12 16,2 0 2-16,-2-3 18 15,3 2-12-15,-3 2 33 0,2 0-4 16,-2 0-20-16,2 3 13 16,-2-2-9-16,0 3-8 15,2-2 4-15,-2-2-11 16,0 0-5-16,2-3-6 16,3 0 3-16,-5 4-3 15,4 0 0-15,-4 3 1 16,0 2-2-16,0 0-2 15,0 0-10-15,0 0-8 16,0 0-26-16,0 0-1 16,0 0-15-16,0 0 15 15,0 0 21-15,0 0-18 16,0 0-4-16,0 0 23 0,0 7-10 16,0 0-16-16,0 0-21 15</inkml:trace>
  <inkml:trace contextRef="#ctx0" brushRef="#br0" timeOffset="181447.5801">18825 9733 75 0,'0'0'30'0,"0"0"-13"0,0 0-17 15,-125 0-2-15,75 0 2 16,2 0 0-16,-4 0 0 16,1 0-2-16,5 0-98 15</inkml:trace>
  <inkml:trace contextRef="#ctx0" brushRef="#br0" timeOffset="181574.8668">17692 9760 200 0,'0'0'36'0,"0"0"-36"15,0 0-173-15</inkml:trace>
  <inkml:trace contextRef="#ctx0" brushRef="#br0" timeOffset="181981.8121">14968 9800 218 0,'0'0'0'16,"0"0"-25"-16,-156 0-29 15,107 0 16-15,3 0 9 16,3 0 5-16,5 0 10 0,5 0-3 16</inkml:trace>
  <inkml:trace contextRef="#ctx0" brushRef="#br0" timeOffset="182123.4128">13616 9830 106 0,'0'0'43'0,"-166"0"-43"16,73 0 0-16,-1 0-69 15,-2-7-11-15</inkml:trace>
  <inkml:trace contextRef="#ctx0" brushRef="#br0" timeOffset="182287.1008">12846 9807 39 0,'0'0'89'0,"-116"-6"-67"16,67 5-22-16,2 1 0 16,5-2-14-16,-3 0 14 15,1 2-1-15,-1-3 3 16,5 1 2-16,5 0 5 16,6 0-5-16,8-1 8 15,4-2 2-15,1 1 9 16,-1 1-8-16,-4-2-14 15,-6 5-2-15,-6 0-55 16</inkml:trace>
  <inkml:trace contextRef="#ctx0" brushRef="#br0" timeOffset="182445.3854">11353 9752 308 0,'0'0'60'0,"0"0"-9"15,-136-38-51-15,93 33-85 16,-3 5-31-16,-1 0-12 16,-3 0 51-16,2 0 64 15</inkml:trace>
  <inkml:trace contextRef="#ctx0" brushRef="#br0" timeOffset="182633.5404">10086 9726 116 0,'0'0'66'16,"0"0"-42"-16,-154 0-24 15,99 0-15-15,-4 0-45 16,2 0-7-16,-1 0 42 16,2 0 15-16,1 0 5 15,3 0 4-15,4 0-16 16</inkml:trace>
  <inkml:trace contextRef="#ctx0" brushRef="#br0" timeOffset="182762.0953">8994 9733 0 0,'0'0'122'0,"0"0"-52"16,0 0-64-16,0 0-6 0,0 0 0 15,-123 5-37-15,110-1-64 16</inkml:trace>
  <inkml:trace contextRef="#ctx0" brushRef="#br0" timeOffset="182885.9864">8722 9767 90 0,'0'0'110'0,"0"0"-66"15,0 0-44-15,0 0-27 16,0 0-102-16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02:39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7692 12123 216 0,'0'0'101'15,"0"0"-84"-15,0 0-8 16,0 0 18-16,0 0 20 0,0 0-17 16,0 0-18-16,-4 0 5 15,4 0 4-15,0 0-16 16,0 0 12-16,0 0-17 16,0 0 0-16,0 5-1 15,0 10-15-15,0 12 16 16,0 11 7-16,0 6-5 15,0-3-2-15,0 0-6 16,0-11-2-16,0-8 5 16,0-6 0-16,0-9 0 15,0-6 3-15,0-1 0 0,0 0 7 16,4 0-7 0,6 0 0-16,9-22 18 0,10-22 24 15,12-18-16-15,3-12-7 16,1-3-3-16,3-3 4 15,0-2-3-15,0 4-12 16,-3 3-4-16,-5 10 3 16,-9 14-4-16,-10 18 0 15,-8 10 0-15,-7 12-8 16,-3 6 3-16,-1 1-9 16,0 2-12-16,-2 1-30 15,3-2 10-15,-1 0 1 16,0 1-12-16,7 2-53 15,-5 0-94-15</inkml:trace>
  <inkml:trace contextRef="#ctx0" brushRef="#br0" timeOffset="3441.1006">8227 8296 145 0,'0'0'130'0,"0"0"-63"0,0 0-27 16,0 0 23-16,0 0-19 15,0 0-5-15,0 0-18 16,0-10-1-16,0 10 4 16,0 0-24-16,2 0-6 15,1 34-25-15,-1 18 19 16,-2 20 12-16,2 2 0 16,2-10-27-16,2-15 1 15,-2-16 14-15,0-12 8 16,0-10 3-16,1-7-14 15,3-4 14-15,17-18 1 16,25-47 33-16,25-44 4 16,22-30-34-16,7-4 6 0,-2 10-9 15,-5 29-22-15,-13 29-46 16,-26 17-137-16</inkml:trace>
  <inkml:trace contextRef="#ctx0" brushRef="#br0" timeOffset="43576.6162">9380 12937 3 0,'0'0'13'15,"0"0"-13"-15,0 0 0 16,0 0-6-16,0 0-4 16</inkml:trace>
  <inkml:trace contextRef="#ctx0" brushRef="#br0" timeOffset="43987.6921">9380 12937 48 0,'-2'9'47'16,"2"-9"-23"-16,0 0-5 15,0 0-4-15,0 0-15 16,0 0-17-16,-40 0-28 16,35 0 26-16,2 0 19 0,1 0 28 15,0 0 0 1,-4 0-2-16,1 0 6 0,-1 0 13 15,4 0-6-15,2 0-23 16,0 0-8-16,0 0-8 16,0 0-20-16,0 0 0 15,0 0-28-15,13 0 24 16,22 0 24-16,17-2 28 16,12-10 11-16,15-2-6 15,5-3 18-15,7-3-7 16,-4 3-19-16,-9 0 7 15,-13 3-1-15,-19 6-29 16,-17 4 17-16,-13 2-11 16,-9 2-5-16,-7 0 13 15,0 0 5-15,0-1-4 0,2 1-16 16,-2 0-1-16,0 0-3 16,0 0-31-16,2 0-15 15,2 0-10-15,6 0-38 16,-8 0-71-16</inkml:trace>
  <inkml:trace contextRef="#ctx0" brushRef="#br0" timeOffset="44947.2223">11749 12964 213 0,'0'0'16'0,"0"0"-16"16,0 0-120-16,0 0 120 15,0 0 48-15,0 0-12 16,0 0-15-16,0 0-7 15,0 0 2-15,0 0 21 16,5 0-29-16,13 0-3 16,7 0-1-16,8 0-2 15,9 0-1-15,3 0 0 0,8 0 9 16,-2-2 12-16,1-2-1 16,-6 0 0-16,-3 1 11 15,-5 2-11-15,-3 1-3 16,-6-2-13-16,0 2-1 15,0 0-1-15,0 0-2 16,0 0-1-16,-4 0 0 16,-8-2 5-16,-5 2-5 15,-8 0 0-15,-4 0 1 16,0 0 12-16,0 0 0 16,0-2-1-16,0 2 4 15,0 0-14-15,0 0 0 0,0 0-2 16,0 0-23-16,0 0 0 15,0 0-7-15,0 0 18 16,0-3 9-16,0 3 6 16,0 0-2-16,0 0-1 15,0 0-22-15,0 0-56 16,0 0-37-16,3 0-2 16</inkml:trace>
  <inkml:trace contextRef="#ctx0" brushRef="#br0" timeOffset="46139.108">14837 12879 138 0,'0'0'250'16,"0"0"-170"-16,0 0-51 15,0 0-15-15,0 0 9 16,0 0-19-16,6 2-3 16,11-2 28-16,2 0-23 0,6 0-5 15,10 0 2-15,10 0 0 16,15 0-3-16,14 0 0 15,11 0 4-15,6-7-9 16,-4-5 5-16,-12 4 0 16,-15 1-4-16,-10 3 14 15,-12 4-8-15,-12-1 0 16,-3 1 7-16,-6 0-14 16,-5 0 5-16,-6 0-7 15,-1 0 3-15,-3 0-26 16,-2 0 12-16,0 0-18 15,0 0-49-15,0 0-27 16,0-3-41-16</inkml:trace>
  <inkml:trace contextRef="#ctx0" brushRef="#br0" timeOffset="52721.3753">17503 9247 12 0,'0'0'50'0,"0"0"-26"15,0 0-24-15,0 0-6 16,0 0-24-16,0 0 30 16,0 0 7-16,0 0 3 15,0-3 10-15,0 3-6 16,0-2 14-16,0 2 5 15,0 0-29-15,0 0-4 16,0 0-19-16,0 0-18 16,0 0 21-16,15 0-6 15,17 5 22-15,19 6 41 0,27-1-30 16,31-4-4-16,27-4-7 16,13-2-3-16,-2 0-16 15,-14 0-56-15</inkml:trace>
  <inkml:trace contextRef="#ctx0" brushRef="#br0" timeOffset="53308.4912">22380 9256 72 0,'0'0'114'0,"0"0"-100"15,0 0-3-15,0 0 42 16,0 0 48-16,0 0-46 15,87 0-4-15,-56-2-27 16,9 0-13-16,20 2-10 16,23 0-1-16,33 0-23 15,29 0-64-15,18 0-63 16</inkml:trace>
  <inkml:trace contextRef="#ctx0" brushRef="#br0" timeOffset="53886.5174">25559 9249 136 0,'0'0'5'0,"0"0"2"16,0 0-7-16,114 0 3 16,-58 0 32-16,17 0 27 15,8 0-11-15,6 0 1 16,8-5-23-16,10 1-29 15,22-1-8-15,13-6-165 16</inkml:trace>
  <inkml:trace contextRef="#ctx0" brushRef="#br0" timeOffset="54342.0658">27797 9224 101 0,'0'0'55'16,"138"4"3"-16,-33-2-15 16,22-2-20-16,16 0-4 15,9 0 1-15,2 0-19 16,-3 0-1-16,-7 0 0 16,-7 0-14-16,-10 5-25 15,-16-2-103-15</inkml:trace>
  <inkml:trace contextRef="#ctx0" brushRef="#br0" timeOffset="54681.0971">29790 9513 62 0,'0'0'37'16,"0"0"5"-16,194 0 8 15,-85-2-29-15,21 2 2 16,19 0-23-16,7 0 4 16,-4 0-8-16,-1 2-24 15,3 10-9-15,0 0-27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03:48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5615 13159 112 0,'0'0'81'0,"0"0"-65"16,0 0-9-16,0 0 12 15,0 0 45-15,0 0-17 0,0 0 10 16,-5 0-31 0,5 0-7-16,0 0 2 0,0 0-14 15,0 0-2-15,0-7-5 16,18-9-25-16,20-6 25 15,15-10-3-15,13-4 3 16,5-4 2-16,9-4 4 16,12 0-6-16,3 0 1 15,-1 2-1-15,-7 1 7 16,-14 8-7-16,-6 1 0 16,-3 3-1-16,2 0 5 15,-6 0-4-15,-3 3 0 16,-10 4-4-16,-13 6-2 15,-16 5-3-15,-10 6 9 0,-8 3 1 16,0-3 1-16,0 3 10 16,0-3-12-16,-18-2-21 15,-3 2 7-15,-6 1-4 16,-2 0 18-16,-5 0-5 16,1 1 3-16,-3 1-3 15,2-1-15-15,3 1 2 16,10-1 15-16,4-1 6 15,9 3-2-15,6-1 18 16,2 2-13-16,0 0 0 16,0 0-6-16,0 0-10 15,0 0 6-15,0 0-24 16,0 0-1-16,15 0 17 0,12 0 5 16,6 5 7-1,2-5 4-15,6 0 5 0,-5 0 19 16,-5 0-14-16,-6 0-1 15,-8 0 0-15,-5 0-10 16,-6 0-6-16,-4 0 2 16,0 9-4-16,1 14 5 15,-1 12 9-15,0 2 15 16,-2 2-7-16,0-8-13 16,0-2-4-16,0 0 0 15,0-2-52-15,-15-8-64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04:30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11544 18544 25 0,'0'0'153'16,"0"0"-153"-16,0 0-16 15,0 0 16-15,0 0 54 16,0 0-1-16,0 0 5 15,0 0-13-15,-15-4-11 16,15 4 1-16,0 0-34 0,0 0-1 16,11 0-2-1,26-4 2-15,19-1 10 0,16-4-10 16,10 9-2-16,14 0 2 16,15 0-8-16,16 0 8 15,10 4 0-15,3-4-16 16,0 0 8-16,-1 0 7 15,-3 0-6-15,-3 0 6 16,-5-10-12-16,-1-7 12 16,-7-4-1-16,-8 3 4 15,-8-3-4-15,-19-2-8 16,-10 5-22-16,-10 0 2 0,-7 7 9 16,-4 4 21-1,-5 3 4-15,0 2 28 0,-6-2-15 16,-6 0-16-16,-8 0-1 15,-8 4 12-15,-8-4 4 16,-7 4-2-16,-2 0-6 16,-4 0-4-16,0 0-4 15,0 0-10-15,0 0-63 16,0-10-75-16</inkml:trace>
  <inkml:trace contextRef="#ctx0" brushRef="#br0" timeOffset="930.7455">17084 18557 43 0,'0'0'37'0,"0"0"-14"16,0 0 35-16,0 0 13 15,0 0 5-15,0 0-14 16,-7 1 1-16,7-1-22 15,0 0-28-15,0 0-3 16,0 0-10-16,0 0 0 16,3 0 0-16,16 0 3 15,17 0 11-15,13 0 0 16,15 0-10-16,15 0-4 16,8 0 5-16,9 0-1 15,4-1 23-15,-2-1-17 16,0-5-9-16,-6 3 0 15,-6 0 1-15,-10 2-2 16,-13 0 0-16,-19-3 0 16,-15 0 0-16,-13 1 1 0,-10 1-1 15,-6 3 0-15,0 0 2 16,0 0-4-16,0 0-8 16,0 0-22-16,0 0-16 15,0 0-8-15,0 0 8 16,0-7-48-16,0-7-197 15</inkml:trace>
  <inkml:trace contextRef="#ctx0" brushRef="#br0" timeOffset="2489.2048">14856 16343 315 0,'0'0'164'16,"0"0"-164"-16,0 0-1 0,0 0 1 16,0 0 14-1,0 0 19-15,0 0 23 0,10-50-18 16,5 15-12-16,6-11 3 15,8-16-29-15,2-18 3 16,-2-10 0-16,-2-3 80 16,-3 10-47-16,4 16-33 15,-3 25 8-15,-5 20-8 16,-7 18 0-16,-1 4 2 16,-1 26-5-16,7 32 0 15,4 22 15-15,0 10-9 16,5-1-4-16,-2-7-2 15,0-8 4-15,-4-12-5 0,-3-16 1 16,-5-11-13 0,-1-17 5-16,-5-13-19 0,-5-5 14 15,0-18 13-15,-2-28 5 16,0-20 2-16,0-5-1 16,-17 8-1-16,-10 19 15 15,-4 21 6-15,2 15 17 16,-10 8-30-16,-7 0-9 15,-4 13 14-15,10 1-10 16,18-7-4-16,18-2-4 16,4-3-42-16,20-2-80 15,31 0-20-15,16-14-97 16</inkml:trace>
  <inkml:trace contextRef="#ctx0" brushRef="#br0" timeOffset="2901.3932">15768 16092 288 0,'0'0'367'16,"0"0"-367"-16,0 0-27 15,0 0 13-15,0 0 7 16,0 0 7-16,-9 0 0 16,-10 0 20-16,-3 0-20 15,3-5-25-15,8-7 21 16,7-5 4-16,4-7 2 15,0-2-1-15,13-2-1 16,16 7 5-16,2 12-5 0,3 9 0 16,-3 0 4-1,-2 40 0-15,-4 14 3 0,-5 26 10 16,-9 22 0-16,-5 11 6 16,-4 3-10-16,-2 0-3 15,0-17 0-15,-10-16-4 16,-22-14 5-16,-7-17-11 15,-15-20 0-15,-13-9 21 16,-9-20-18-16,3-3-3 16,10-17 10-16,18-29 6 15,18-7 11-15,14-19-12 16,13-9-9-16,9-3-6 0,31 8-46 16,20 6-72-1,10 15-125-15</inkml:trace>
  <inkml:trace contextRef="#ctx0" brushRef="#br0" timeOffset="3083.0963">16420 16106 824 0,'0'0'0'0,"0"0"-118"15,0 0-48-15,0 0 66 16,0 0 84-16,0 0 15 15,-52 85-5-15,48-76-91 0,4-5-53 16,2-4 12-16</inkml:trace>
  <inkml:trace contextRef="#ctx0" brushRef="#br0" timeOffset="3277.0098">16420 16106 4 0,'73'-28'35'16,"-73"28"48"-16,0 0 18 16,47-110 26-16,-47 105-10 15,-16 5-44-15,-28 8-51 16,-16 33-11-16,-7 9 23 15,-1 12 7-15,11 0 17 16,16 1 8-16,20-10-15 16,18 1-14-16,3-6-7 15,56-16-23-15,33-19-4 16,38-13-3-16,26-26-62 16,9-28-103-16,-15-4-100 0,-18-13-53 15</inkml:trace>
  <inkml:trace contextRef="#ctx0" brushRef="#br0" timeOffset="9471.782">3434 8654 445 0,'0'0'26'0,"0"0"64"16,0 0-85-16,0 0-5 15,0 0-10-15,0 0 9 16,0 0 1-16,40 181 11 16,-15-79 5-16,0 2 0 15,-5-9-14-15,-5-17 5 16,1-20-7-16,-7-18-14 16,0-12-1-16,0-14-52 0,0-12-49 15,9-2 7-15,8-37 68 16,10-30 27-16,6-35-43 15,2-19-7-15,-5-9 46 16,-12 4 18-16,-14 16 31 16,-11 21 43-16,-2 23-3 15,-2 22 48-15,-21 13-38 16,-6 12 4-16,-10 12-23 16,-17 7-26-16,-18 15-7 15,-19 35-29-15,-15 16 9 16,0 4-5-16,9-5-4 15,28-19-15-15,29-18 1 16,32-14-45-16,20-10-130 0,52-4-39 16,20 0 46-16</inkml:trace>
  <inkml:trace contextRef="#ctx0" brushRef="#br0" timeOffset="9883.4527">4028 8828 199 0,'0'0'87'15,"0"0"-20"-15,0 0-32 16,0 0 52-16,0 0-37 0,0 0-2 16,0 0-21-16,0 29-20 15,0 13-5-15,0 10-1 16,0 0 4-16,0-7-10 15,4-10 2-15,11-10-14 16,8-11-9-16,2-10-33 16,6-4 20-16,6-16 39 15,1-23 3-15,-1-13 10 16,-6-10-11-16,-4 2-2 16,-10 8 0-16,-6 16 4 15,-4 20-4-15,-7 10 3 16,2 6-3-16,3 2 0 15,1 25-26-15,5 14 26 16,5 5 16-16,4 2-16 0,0-6 7 16,0-10-7-16,5-9-9 15,-6-14-24-15,4-9-98 16,-1-16 19-16,-1-33-91 16</inkml:trace>
  <inkml:trace contextRef="#ctx0" brushRef="#br0" timeOffset="10363.564">4607 8548 76 0,'0'0'223'0,"0"0"-161"16,0 0-62-16,0 0 0 15,0 0 33-15,25 115-11 16,-16-80-4-16,-3 2-4 16,-4-2-12-16,0 2 3 0,-2-4-5 15,0-4-21-15,0-9-12 16,0-10-30-16,0-3-13 15,0-7-7-15,3 0 54 16,8-20 29-16,5-17 18 16,6-11-6-16,3 0 19 15,-4 3 8-15,0 15-7 16,-7 13 3-16,-8 10-19 16,-2 7-16-16,-1 5-2 15,-1 22 2-15,0 11 0 16,-2 5 17-16,2-1-2 15,-2-8-9-15,2-5-5 0,0-10-2 16,1-9-23-16,0-4-26 16,-1-6 13-16,0 0 17 15,7-21 13-15,4-20 4 16,7-17-2-16,7-7 5 16,-2 9 14-16,-1 14 0 15,-9 19 9-15,-6 16 4 16,-4 7-14-16,4 0-13 15,2 19 3-15,5 10 4 16,1 7 17-16,-1 3-17 16,-1-3-6-16,-1-4-1 15,-1-8-90-15,-1-10-61 16</inkml:trace>
  <inkml:trace contextRef="#ctx0" brushRef="#br0" timeOffset="10912.0169">5341 8736 115 0,'0'0'80'16,"0"0"-44"-16,0 0 32 16,0 0-21-16,0 0-21 15,0 0-26-15,-134 107-13 16,100-107 13-16,12 0 21 16,6-12 18-16,12-18-8 15,4-15-26-15,0-3 0 16,16 6-7-16,6 8 6 0,-4 20-4 15,-1 11 0 1,-1 3-1-16,-1 5-2 16,-1 24 1-16,-3 4 2 0,-5 9 3 15,2-3-3-15,-4-9 0 16,5-8-30-16,-1-12-37 16,6-10-35-16,-5-4-40 15,5-32 98-15,-1-16-26 16,-4-13 70-16,4-13 6 15,-2 4 57-15,-4 11-16 16,0 20 76-16,-2 28 17 16,-5 10-32-16,2 5-47 15,2 0-61-15,7 8-8 0,1 20 4 16,3 10 4 0,-4 2 14-16,-4 1-14 0,-3-4 5 15,-2-2-5-15,0-12-4 16,-2-9-12-16,3-9-17 15,-1-5 7-15,10-24 26 16,7-42 0-16,20-41 4 16,13-27 6-16,9-9-4 15,-1 19-6-15,-13 34 4 16,-18 40 10-16,-16 29-4 16,-9 21-10-16,-4 7-37 15,0 35-93-15,-2 17-3 16</inkml:trace>
  <inkml:trace contextRef="#ctx0" brushRef="#br0" timeOffset="11407.3909">5062 9381 217 0,'0'0'117'15,"0"0"-29"-15,0 0-70 16,0 0 34-16,0 0-31 0,0 0-21 16,-47-55-5-1,3 73-10-15,-6 10 14 0,-1 4-7 16,4 4-2-16,8 9 8 15,8-1-25-15,12-2-65 16,15-6 6-16,4-12-19 16,4-8 72-16,27-6 20 15,11-6 13-15,10-4 46 16,6 0 21-16,2 0-4 16,-6 0-15-16,-14 0-26 15,-11 7 12-15,-16 16-24 16,-13 21-7-16,0 24 60 15,-29 24 14-15,-15 15-37 16,-4-5-26-16,4-16-14 0,9-20 0 16,10-25-21-16,12-22-53 15,8-16 0-15,5-6 34 16,5-45 7-16,31-31-45 16,22-30-23-16,19-7 10 15,12 12 0-15</inkml:trace>
  <inkml:trace contextRef="#ctx0" brushRef="#br0" timeOffset="11535.4006">5387 9709 61 0,'0'0'56'16,"0"0"27"-16,0 0 40 16,56 126-37-16,-56-61-14 15,0 3-2-15,0 0-25 0,-11-6-21 16,0-11-24-16,4-22-10 16,5-17-46-16,2-12-89 15,0-34-29-15</inkml:trace>
  <inkml:trace contextRef="#ctx0" brushRef="#br0" timeOffset="11693.0102">5418 9462 499 0,'0'0'122'0,"0"0"-97"16,0 0-12-16,0 0 21 15,0 0-34-15,0 0-4 16,34 39-28-16,-19-1 5 15,-1 6-48-15,-9-10-134 16</inkml:trace>
  <inkml:trace contextRef="#ctx0" brushRef="#br0" timeOffset="12089.4476">5515 9140 494 0,'0'0'214'15,"0"0"-211"-15,0 0-3 16,0 0-108-16,6-111 11 16,21 67 40-16,15-2 44 15,7 0 5-15,10 2-14 16,-1 4 0-16,-10 8 0 16,-7 11 8-16,-10 4 14 15,-12 7 0-15,-5 7 3 0,-1 3 23 16,-6 0-6-16,0 0-15 15,-2 32 13-15,-5 26 21 16,-5 37 10-16,-33 35 9 16,-15 32-19-16,-3 27-8 15,0 9-2-15,16-1-10 16,16-28 3-16,21-39-22 16,3-35 1-16,38-33-5 15,18-28-1-15,17-34-29 16,23-23 26-16,16-56-10 15,-1-27-3-15,-13-12 2 0,-25 2-40 16,-25 10-86 0,-28 13-58-16</inkml:trace>
  <inkml:trace contextRef="#ctx0" brushRef="#br0" timeOffset="12271.4451">5814 9627 435 0,'0'0'132'16,"0"0"-132"-16,0 0-47 16,175-116 46-16,-70 60-6 15,-7 10-32-15,-27 9-8 16,-26 16-26-16,-28 14 14 16,-17 7-37-16,-8 2-74 0</inkml:trace>
  <inkml:trace contextRef="#ctx0" brushRef="#br0" timeOffset="12591.4198">6232 9476 474 0,'0'0'33'0,"0"0"-33"16,0 0-12-16,0 0 12 15,134-36 6-15,-71 5-2 0,-5-8-2 16,-14-1-2-1,-11-2-13-15,-17 3 4 16,-11 10 8-16,-5 9-42 0,0 9 43 16,-17 11 13-16,-16 5 12 15,-9 29-16-15,-12 16 38 16,3 8 20-16,5 0-9 16,14-6 0-16,24-8-16 15,8-7-38-15,31-7 3 16,42-16 9-16,37-14 16 15,27-20 13-15,17-34-45 16,0-20-45-16,-22-13-114 16,-34-9-270-16</inkml:trace>
  <inkml:trace contextRef="#ctx0" brushRef="#br0" timeOffset="26537.6649">10131 4160 45 0,'0'0'30'0,"0"0"-30"16,0 0-1-16,0 0-6 15,0 0-7-15,0 0 14 16,0 0 11-16,0 0 0 15,0-6-11-15,-2 5 1 16,-2 1-1-16,-2-3 4 16,4 3-3-16,2 0 8 15,-2-1-1-15,0 1 0 0,0-3 17 16,2 2 10-16,-2-3 2 16,2 2-7-16,0 0-20 15,0-1-10-15,0 1-17 16,4-1 7-16,16 1 4 15,14-4-1-15,15-1 7 16,16 2 3-16,12-1 0 16,15-1-2-16,11-1 5 15,5-2-4-15,4-2 11 16,-5-2-12-16,-9 3 8 16,-8-2 7-16,-15 3-1 0,-4 0 5 15,-3 4 3 1,0 3-15-16,1-3-1 0,-4 3-7 15,-7 0 0-15,-11-2-1 16,-11 2 3-16,-14-2 0 16,-5 3-2-16,-10 0 3 15,-2-1 0-15,-3 3-3 16,0 0 0-16,-2 0-1 16,0 0-5-16,0 0-18 15,5 0-58-15,-1 0-131 16</inkml:trace>
  <inkml:trace contextRef="#ctx0" brushRef="#br0" timeOffset="27256.6742">11016 4514 145 0,'0'0'148'16,"0"0"-91"-16,0 0-49 15,0 0 18-15,0 0 17 16,0 0-8-16,-11 0-31 16,11 0-2-16,7 0-4 15,14 0 2-15,16 0 0 0,11 0 16 16,4-7-5-16,2-1-3 15,-8 1-1-15,-1-2-7 16,-3 0 16-16,-2 1-16 16,-6 0 1-16,-10 3-2 15,-10 1-9-15,-10 4-32 16,-4 0-75-16,0 0-113 16</inkml:trace>
  <inkml:trace contextRef="#ctx0" brushRef="#br0" timeOffset="38923.4243">13468 11721 387 0,'0'0'48'0,"0"0"-48"16,0 0-60-16,0 0 49 15,0 0 11-15,-24-117 37 16,15 71 21-16,4-2-6 0,0-6-10 15,-1-9 0-15,-5-11-23 16,-5-10 3-16,-3-6-22 16,-4 0-6-16,1 6 4 15,-3 13 4-15,5 17-1 16,0 10-1-16,6 12 6 16,3 9-7-16,1 4 1 15,3 9 0-15,0 6 29 16,4 4-24-16,-1 0-5 15,0 0-13-15,-7 14-31 16,-14 25 11-16,-4 12 29 16,-6 8 4-16,4-8-2 15,8-7-13-15,3-3 1 0,5-10-6 16,-4-2-13-16,6-6 4 16,2-9-51-16,0-2-46 15,7-12 12-15,4 0 21 16,0-17 59-16</inkml:trace>
  <inkml:trace contextRef="#ctx0" brushRef="#br0" timeOffset="39113.1998">13080 10798 22 0,'0'0'66'0,"63"-102"5"15,-43 78-5-15,-9 9 8 16,-9 12-35-16,0 3 7 16,2 0-17-16,3 0-18 15,5 0 13-15,8 0 8 0,6 0 6 16,5 0-3-16,14 0-30 15,5 0 11-15,7 0-15 16,5 0-1-16,6-6-2 16,5-13-69-16,1-11-56 15,-5-12-103-15</inkml:trace>
  <inkml:trace contextRef="#ctx0" brushRef="#br0" timeOffset="42553.9816">14685 9869 388 0,'0'0'7'0,"0"0"0"0,0 0-3 16,0 0 18-16,0 0-11 15,0 0 8-15,0 0-3 16,-14-18-3-16,14 18 12 16,0 7-25-16,0 33-3 15,25 34 3-15,11 26 0 16,9 18 26-16,5 6-26 16,4-8 3-16,-2-12-10 15,-6-12-13-15,-5-20 3 16,-6-16 14-16,-6-17-17 15,-4-14 17-15,-8-9-12 16,-3-10-16-16,1-6 6 16,4-8-2-16,7-34 22 15,1-13-33-15,-3-6-39 0,-8 11 77 16,-9 13 51-16,-5 15 22 16,-2 7-28-16,0 4-25 15,0 6-3-15,2 2-12 16,-2 3-3-16,0 0-4 15,0 0-5-15,7 0-14 16,0 19 14-16,1 9-5 16,1 8 12-16,-5 4 13 15,-4-2-12-15,0-4 16 16,0-8-14-16,0-8-2 16,0-6 21-16,0-10-19 15,-2 0 17-15,-17-2 26 16,-17 0-8-16,-20 0-10 0,-10 0-28 15,-2-2 0-15,10-14 27 16,5-3 2-16,10 0-6 16,1-3 0-16,5 0-18 15,3 0 23-15,5 3-16 16,5 7-10-16,5 3-3 16,6 3 1-16,7 3-3 15,3 3-25-15,3 0-82 16,0 0-62-16,0 0-119 15</inkml:trace>
  <inkml:trace contextRef="#ctx0" brushRef="#br0" timeOffset="42974.9058">15973 10190 640 0,'0'0'17'16,"0"0"-17"-16,0 0-144 15,0 0 124-15,0 0 7 16,0 0-24-16,90 150 37 15,-84-31 9-15,-6 14 40 16,0-4-23-16,2-14-26 16,10-30-54-16,13-35-234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05:56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5497 16958 263 0,'0'0'6'15,"0"0"-6"-15,0 0-21 16,0 0 21-16,0 0 13 16,0 0 8-16,0 0-10 15,39-75 6-15,-27 58 6 16,-5 3-20-16,-1-4 3 16,0-5-4-16,2-4 3 15,1-17 16-15,4-23-10 16,7-23-2-16,5-34-6 15,8-24 1-15,0-25-5 16,3-8 1-16,-3-1 0 16,0 18 7-16,-1 17-7 0,-1 29 0 15,-6 30 6-15,-7 34-2 16,-7 20 2-16,-7 23-6 16,-4 11-10-16,0 0 9 15,0 0 1-15,0 0 0 16,-2 9 14-16,-18 18-14 15,-9 18 6-15,-6 6-4 16,-12 24-2-16,-9 17 0 16,-7 7-10-16,-3 3-21 15,3-17 14-15,14-22 4 16,15-29 13-16,19-18 3 16,10-16 4-16,5-6-7 15,0-43-30-15,18-26 30 0,18-19 9 16,9-15-9-1,8 7 21-15,3 5-10 0,-5 8-6 16,-7 23 1-16,-5 15-6 16,-14 19 0-16,-10 11 0 15,-5 10 4-15,-4 7-5 16,-6 4 1-16,4 0-1 16,3 0-3-16,1 10 8 15,10 20-1-15,2 20 21 16,7 13-3-16,2 12 24 15,2 6-19-15,2-5-12 16,2-13-6-16,2-15-8 0,3-15-9 16,5-12-24-1,1-21-81-15,0 0-75 0</inkml:trace>
  <inkml:trace contextRef="#ctx0" brushRef="#br0" timeOffset="3620.0792">7646 12258 79 0,'0'0'198'0,"0"0"-144"16,0 0-41-16,0 0 1 15,0 0 68-15,0 0-25 16,0 0-29-16,2-11 0 16,-2 11-28-16,0 7-2 15,0 18 0-15,0 14 1 0,-21 21 1 16,-10 15 8 0,-9 2-5-16,-9 6 3 0,-4-3-6 15,-5 2 0-15,-2 2-1 16,-5-2-3-16,-2-6 0 15,-2-1-8-15,-4-8-12 16,-8-1 23-16,-8 0-12 16,-9 0 13-16,-7-2-2 15,1 3 5-15,1-12-2 16,7-2-1-16,2-8 0 16,5-6 0-16,-7-5 1 15,-2-4-1-15,-2 0 3 16,-3-2 2-16,1-5-7 15,0-2 2-15,1-7 0 16,3-6-2-16,7-4 2 0,-1-4 0 16,3 0 0-1,-2-16 7-15,-1-10-1 0,-3-6 0 16,-5-7 2-16,1-4-8 16,-1-10-3-16,-3-9-9 15,-2-5-1-15,-3-14-28 16,-2-1 41-16,12 2 0 15,22 6 74-15,18 4-68 16,22-2-6-16,17-11 0 16,5-9-6-16,10-9-15 15,4-3 17-15,0-2 2 16,0 2-8-16,10-1 9 0,17-2-5 16,9 4-1-16,11-6 6 15,9-9-10-15,13-9 8 16,9 1-10-16,4 8-23 15,7 10 13-15,-2 13-1 16,2 7 13-16,-4 8-2 16,2 6-16-16,-3 11 5 15,1 7 19-15,0 10 5 16,-2 6 3-16,2 4-3 16,6 1 11-16,7 2-3 15,11 3-7-15,7 2 4 16,4 6-5-16,-2 8-14 15,-4 8 14-15,-9 6-13 16,-4 0 4-16,-8 6 8 16,-6 17 2-16,-7 2 5 0,-2 8 6 15,0 6-4-15,2 5 13 16,3 4-15-16,1 6 0 16,-3 3-5-16,-7 6 5 15,-7 7-7-15,-15 5 1 16,-7 5 0-16,-7 4-2 15,-7 3 3-15,-6-1-1 16,-5 6 14-16,-2 0-8 16,-2 7 2-16,-6-5-8 15,-3-9-9-15,-2-10 7 16,-5-17 3-16,0-7-1 16,0-5 2-16,0-8 2 0,0-4-4 15,-5-5 0-15,3-5 0 16,2 1-4-16,0 3-1 15,0-1 4-15,0-3-2 16,0-2-15-16,0-7 0 16,4-1-14-16,-1 5-30 15,-3-6-84-15</inkml:trace>
  <inkml:trace contextRef="#ctx0" brushRef="#br0" timeOffset="4962.6484">12806 10495 255 0,'0'0'128'0,"0"0"-117"15,0 0-11-15,0 0 10 16,0 0 20-16,0 0-5 16,4 16 0-16,-35 24 3 15,-18 17 19-15,-20 15-14 16,-14 6-11-16,-8 4-15 16,-7 4-7-16,-8 3 3 0,-15 1-3 15,-9-4 0-15,-12-2-1 16,-21-4-3-16,-18-1 1 15,-8-5 0-15,-5-6-2 16,18-6 5-16,16-4 13 16,13-11 6-16,8-14-19 15,-3-7-4-15,-3-14 3 16,-7-7 2-16,-15-5 0 16,-7-7 22-16,-2-25-23 15,6-15-10-15,19-13 9 16,24-5 1-16,25-3 24 15,17-7-24-15,16-9-8 16,11-12-15-16,6-9-23 0,5-2 40 16,9-2 5-16,7-4 2 15,16-3 8-15,10-5-9 16,5-12-12-16,18-15-4 16,27-10-20-16,8-6-5 15,9 4 13-15,3 14 15 16,2 12 2-16,2 6-4 15,4 4 2-15,4 5-4 16,3 1-29-16,6 0 16 16,11 3 17-16,14 9-3 15,16 5 9-15,9 14-11 16,16 10 12-16,12 13 6 0,15 11 5 16,8 14 3-16,7 10 0 15,-2 13-8-15,1 9-1 16,8 7-12-16,3 0-6 15,-2 18 0-15,-6 16-2 16,-15 18 21-16,-16 18 4 16,-16 18 13-16,-20 16-5 15,-17 11-12-15,-16 8 3 16,-12-2-9-16,-10-1 3 16,-9 0 3-16,-14 1 0 15,-8 8 0-15,-17 3 0 16,-17 4 1-16,-9 4 1 15,-2 3 16-15,-29 3-17 0,-14 0 8 16,-11-9-9 0,-11-8-13-16,-6-11 13 0,-5-16 3 15,0-17 15-15,0-13 11 16,0-11-20-16,-2-10-8 16,-1-7 4-16,8-8-5 15,6-8 11-15,5-4-5 16,4-4-2-16,4-6-4 15,5-2-7-15,7-6-52 16,10-6-56-16</inkml:trace>
  <inkml:trace contextRef="#ctx0" brushRef="#br0" timeOffset="8938.0812">4493 8047 132 0,'0'0'24'0,"0"0"26"16,0 0-13-16,0 0 22 15,0 0-23-15,0 0-32 16,0 0 22-16,-8-24-1 16,8 24-16-16,0 0 4 15,0 0-13-15,0 0-9 16,2 2 1-16,27 20-3 0,11 9 11 16,11 10 0-16,7 11 0 15,13 10 7-15,8 12-7 16,10 14 7-16,9 2 9 15,6 3-16-15,12 0 20 16,9-3 2-16,9 9-12 16,11 8 28-16,10 9-20 15,20 16 1-15,10 13 8 16,11 12-25-16,4 13 8 16,-5 7-6-16,0 2 2 15,7 2-3-15,-2 2 1 16,17-5 3-16,5-2-6 15,1-2 6-15,-5-10-14 0,-15-10 7 16,-24-9-23 0,-19-9 16-16,-19-8-11 0,-19-10 18 15,-6-7-5-15,-9-5 6 16,-6 2-1-16,1 5 0 16,-4-1 3-16,-5-1-9 15,-10-11 2-15,-12-12 1 16,-13-17 1-16,-13-8-1 15,-5-10 3-15,0-2 10 16,3 4-5-16,11-1 6 16,8-1-11-16,9 10-5 15,0-5 4-15,-7-1-85 16,-6-10 82-16,-12-10 0 16,-11-7 8-16,-4-5 4 0,3-4-6 15,-1 4 4-15,8 1-4 16,5 6 3-16,1-1-5 15,0 3 0-15,-4-2-1 16,-8-1-5-16,-4-9-1 16,-6-5 7-16,-8-5-1 15,-3-3 4-15,-5-4-3 16,-3 2 0-16,-4-6 3 16,0 2 0-16,-2-2-3 15,0-1-2-15,0 0-30 16,0 0-107-16,0 0-65 15</inkml:trace>
  <inkml:trace contextRef="#ctx0" brushRef="#br0" timeOffset="37611.5332">21473 13694 29 0,'0'0'9'0,"0"0"7"15,0 0 29-15,0 0-22 16,0 0-11-16,0 0-10 16,0 0 4-16,-127 0 7 15,107 0 4-15,0 0 3 16,-5 2 8-16,3-2 0 16,-2 2-15-16,-1-2-11 15,3 0 7-15,-3 0 7 16,-4 0-5-16,-4 0 3 15,-5 0-14-15,-5 0 0 16,1 0 12-16,-2 0 0 16,1 0-12-16,1-4 0 15,-1-1 0-15,1 0 21 16,-5-2-10-16,-2 0 4 0,-4 0 18 16,-3 2-4-16,-4-3 1 15,-1-1-7-15,5-1-13 16,4-4 8-16,2-2-7 15,6-2 30-15,-1-1-26 16,3-4-11-16,1 4-4 16,4 0 7-16,-3 1-7 15,0 0 17-15,-3-2-6 16,3-2-9-16,-3-4 6 16,6-4-7-16,-1-2-1 0,0-5 7 15,0 0-5 1,2 0 10-16,3 0-12 0,2 0 0 15,2 3 16-15,2 0-16 16,2 5 7-16,6 0-2 16,0 3-3-16,4-3 5 15,1-6-6-15,4-4-1 16,-4-3 0-16,3-4 3 16,-2-2-2-16,1 1-1 15,-1-2 2-15,3 5 4 16,0-1-6-16,3 2 0 15,3-1-5-15,-2-2 11 16,0 0-6-16,4 0 2 16,-2-3 5-16,4-1-10 15,0-4 3-15,0 2 0 0,0-1-4 16,2 3 6-16,12 0-2 16,-1 1 0-16,5 3 4 15,-1 1-4-15,4 1 0 16,-3 2 0-16,4-3-3 15,-4 3 7-15,4-2-4 16,2 0 0-16,3 0 4 16,4 0-8-16,0 0 4 15,6 0-4-15,-2 0 0 16,3 0-4-16,0-3 8 16,2 6 0-16,-4 6-2 15,-1 5-2-15,1 2 3 0,-1 3 1 16,6 0-4-1,-1 3 4-15,2 2 0 0,-1 0 0 16,3 2-3-16,1 0 0 16,6 0 0-16,0 1 3 15,5 1-4-15,2 3 8 16,2 0-4-16,0 3 0 16,1-2 2-16,-1 0-6 15,0 2 2-15,0-3 1 16,5 8-5-16,6-4 6 15,3 4 0-15,6-1 0 16,-2 5 4-16,-3-2-7 16,2 3 3-16,-6 0 0 15,-5 0-3-15,-1 0 4 16,-3 6-1-16,-2 3 0 0,4-2 2 16,0 3-7-16,3-1 5 15,-3-1 0-15,1-3-1 16,-3-1 1-16,1 1 0 15,-1-4 9-15,3 5-7 16,0 0 9-16,0 3-10 16,-5 0 2-16,-8 4 11 15,0 1-9-15,-5 4 8 16,-5 0 2-16,-2 2-12 16,-1 2 0-16,-2 2-3 15,5 2 0-15,-1 4-5 16,-1 2-6-16,-5 6 5 0,-1 8-2 15,-5 4-5-15,-4 11 11 16,-3 4-9-16,-3 8 4 16,-2-1 3-16,-4-3-9 15,0-10 7-15,-2-4-1 16,0-5 5-16,-1-1-2 16,-4 0 4-16,-2 1-3 15,-4 5-1-15,0 0-2 16,0 6 1-16,-2-2-1 15,-16-1-7-15,-4-3-10 16,-4-3-2-16,1-6 8 16,0 1 14-16,0-8-7 15,2 4 10-15,0-3-3 0,1-2-34 16,1-2 37-16,4-4 7 16,-6-1 0-16,-1 3-4 15,-10-1-3-15,-1 4 0 16,-7 4-15-16,-3-2-42 15,1-3-9-15,1-4 64 16,1-6 4-16,2 0-4 16,-3-2 4-16,1 0-2 15,1-1 8-15,-3 0-8 16,0 0 9-16,-1-3-9 16,1-3-4-16,3-1 4 15,3-2-13-15,5-3 13 0,4-4 1 16,4 0-1-16,1 5 18 15,2 4-8-15,-1 2-7 16,-1 4-2-16,-3 4-1 16,0-6-4-16,0 2 2 15,-1-2-1-15,-1-2 2 16,0-1 1-16,0-2 0 16,2 1-2-16,-2-1 2 15,4-4-3-15,-1 1-2 16,-1 0-13-16,2-1 15 15,1 2-5-15,2-3 3 16,3 2 1-16,0 0-2 16,-1 2 2-16,-1 0 0 15,4 1-14-15,-1 1 15 16,0-1-3-16,2 2 0 0,3-5-14 16,2-5-1-16,4 0 18 15,-1-4 0-15,-2-3-1 16,1 0-1-16,1 0-2 15,-4 3-23-15,3-3 16 16,-1 1-3-16,1 3-5 16,-1-4-30-16,6 3-55 15</inkml:trace>
  <inkml:trace contextRef="#ctx0" brushRef="#br0" timeOffset="42262.9866">28506 10863 11 0,'0'0'8'16,"0"0"70"-16,0 0 23 16,0 0-16-16,0 0-39 15,0 0-37-15,0 0 11 16,-75 0 24-16,48 14-16 15,-2 1 1-15,-2 3-4 0,-5 4-22 16,-3 3 3-16,-9 3-1 16,-12 4-4-16,-5 2 17 15,-7-2-13-15,6-2-2 16,1-1 0-16,3-8 0 16,-1-2 4-16,-1-1-4 15,1-4 3-15,-2-2 2 16,0 0-8-16,1-3 0 15,-1 1-1-15,1-2 5 16,-3-1-6-16,-5 0 2 16,6-1 0-16,-1 1-2 15,2 1 2-15,3-4-3 16,2 2-9-16,2-1-13 0,-2 1 23 16,-3-2-4-1,-1 3-3-15,-10-4 9 0,-2 4-9 16,2-3 9-16,5 1 0 15,9-1 5-15,6-4-5 16,4 3 0-16,-4-3 0 16,-6 0-2-16,-5 0 2 15,-5-3 0-15,2-6 0 16,-1-2 1-16,4 1-5 16,1 3 3-16,-1-4-4 15,0 4 3-15,-8 0-11 16,2 3 5-16,1-1 5 0,5 0 3 15,9 1 6 1,4-6-5-16,-6 0 2 0,0-6 17 16,-3-4-11-16,8 1 3 15,1-6 2-15,8-2-11 16,2-2 0-16,1-3-2 16,1-3 0-16,1-2 7 15,-4-3-8-15,1-3 0 16,-1-1-5-16,3-2 2 15,2-8 1-15,3-6 3 16,4-2-1-16,2-5 0 16,6-1 0-16,0 1-8 15,4-2 1-15,-4 0 7 16,3 8 7-16,3 3-1 16,3 1 2-16,5 1 5 0,5-2-11 15,4-4 13-15,0-2-6 16,11 0-2-16,13-3-6 15,5 7-1-15,3 2-2 16,1 2-3-16,0 2 2 16,-2 2 3-16,1 3-4 15,-3 3 5-15,-5 5-1 16,3 2 0-16,-2 3 4 16,1-3-4-16,5 0 0 15,3-2-3-15,4-2 2 16,4 0-23-16,3 6 7 15,-1-2 8-15,1 3-7 0,2 2 16 16,4 0-8-16,3 3 0 16,1-2 8-16,3 1-10 15,2 6-11-15,2 3-8 16,4 5-14-16,-2 4 25 16,5 3 5-16,-2 1 10 15,4 0-1-15,-1 1 8 16,1 1-4-16,5 3 0 15,1 0 0-15,6 3 1 16,0 0-1-16,1 1 0 16,-1-1-1-16,2 2 1 15,0 0 0-15,2 0 0 16,-3 0 1-16,-2 3-3 0,1 8 5 16,-8-1-3-16,-1 3 6 15,-3 4-5-15,3-1 7 16,0 0-6-16,3 4 0 15,-1 0 0-15,-2 0-2 16,-5 4 0-16,-4 2 0 16,-7 3 3-16,0 3-3 15,-5 1 0-15,-2 1 1 16,-1 3 0-16,-6-2-1 16,-1 4 0-16,-3 1 7 15,-3 1-4-15,3 4 5 16,-1 3-8-16,-2 1 3 15,-1 4 0-15,-1 3 0 16,-1-1-3-16,-5-3 12 0,-5 0-11 16,-1 2 12-16,-6 6 0 15,-1 4-13-15,3 4-10 16,-6-1 10-16,3-5 4 16,-6-4-4-16,1-2-3 15,-4-1 3-15,-7-1-12 16,0-3-8-16,0 2 13 15,-5-2 8-15,-10 4-1 16,-1 1 0-16,1-2 5 16,1-2-6-16,3-3 1 15,1-7 0-15,-2-1-9 16,-1-2 9-16,-3-6-2 16,1-1-9-16,1-9 2 0,-1-5 9 15,1-1 0-15,3 3 2 16,-2-3-2-16,1-1 0 15,-1 1 0-15,-3-2 0 16,1 4 5-16,-1 2-3 16,-1 2 2-16,-4-5-4 15,5 0 7-15,3-6-5 16,5-4-2-16,-2-2 16 16,4-3-16-16,-1 4 7 15,3-3-7-15,2-1-1 16,-3 2-8-16,3-3 11 15,-1 0-2-15,1 0 1 0,0-2 5 16,0 1-5 0,2-1-1-16,-3 0-11 0,3 0 5 15,0 0-43-15,0 0-67 16,0 0-1-16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07:51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2732 7965 12 0,'0'0'14'16,"0"0"-11"-16,0 0 29 15,0 0 5-15,0 0 21 16,0 0 9-16,0 0-54 0,-4-57 14 16,4 57-27-16,0-1-3 15,0-2 0-15,0 3-1 16,0 0 4-16,0-1-8 16,0 1 8-16,0 0 0 15,0 0 0-15,9 0 5 16,11 0 0-16,5 0-5 15,2 0 0-15,4 0-4 16,0 1 6-16,9 9-2 16,6 1 0-16,8-1 3 15,10-2-3-15,4-2 0 16,10-2 0-16,2-4 23 16,5 0-23-16,3 0 16 15,-3 5-11-15,2 8 0 0,-4 2-5 16,2 6 0-16,-3-1 0 15,5-2 2-15,4-6 1 16,10-3 1-16,8-2 9 16,5-2-11-16,0-5 17 15,1 0-18-15,-1 0 0 16,0 0 0-16,0 0 4 16,-1 0-5-16,-2 0 0 15,-3 0 6-15,-4 0-10 16,-4 0 4-16,1 0 0 15,-3 0-1-15,0 0 5 0,5-7-4 16,3-3 0 0,-1 0 5-16,0 2-8 0,-9 4 3 15,-7 0 0-15,2 4-2 16,1 0 9-16,4 0-7 16,5 0 9-16,1-6-9 15,2-3 19-15,-5-4-19 16,-6 0 4-16,-6 0 9 15,-7 1-10-15,-8 0-2 16,-3 4 6-16,0 2-4 16,7 2 11-16,15 1-14 15,14 2 5-15,13-2-8 0,7-2 7 16,2-1-4 0,-3-2 0-16,-8-1-6 0,-10 4 2 15,-17 1 1-15,-12 1 3 16,-6 1-6-16,-3 2 7 15,3 0-1-15,10 0 0 16,6 0 5-16,6 0-7 16,1 5 2-16,-5-1 0 15,0-3-3-15,-3 2 2 16,-1 1 1-16,-2-3 0 16,-6 2 5-16,4-1-10 15,0-2 5-15,4 3 0 16,4 2-6-16,6 1 10 15,1-2-4-15,-2 0 0 16,-1-3 4-16,-4-1-6 0,-1 0 2 16,-1 0 0-1,-3 0-1-15,5 0 4 0,-2 0-3 16,0 0 0-16,-2 0 4 16,-2 0-10-16,-6 0 6 15,-3 0 0-15,-9 0-5 16,-7 0 4-16,-5 9 1 15,2 0 0-15,10 2 2 16,9-4-6-16,4-2 4 16,9-5-3-16,-3 0 3 15,-7 0-17-15,-13 0 15 16,-20 0 0-16,-15 0 4 16,-15-3-4-16,-7 3 6 15,-3 0 0-15,5 0 20 0,5 0-22 16,3 0 3-16,1 0-3 15,-5 0 6-15,-9 0-5 16,-4 0-1-16,0 0 0 16,0 0 38-16,0 0-18 15,0 0-22-15,0 0-6 16,0 0-95-16,0 5-74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11T02:09:28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3633 15709 9 0,'0'0'0'0</inkml:trace>
  <inkml:trace contextRef="#ctx0" brushRef="#br0" timeOffset="10994.4994">3671 14923 87 0,'0'0'42'0,"0"0"-36"16,0 0-4-16,0 0 16 15,0 0 26-15,0 0-8 16,0 0-7-16,-60 46-5 16,58-46-11-16,-7 7 10 15,-5 14-23-15,-8 7-6 16,-8 2 6-16,-7 8-8 0,-3-2 8 16,-3-2 3-16,-1-7-2 15,4-5 8-15,2-6-9 16,2-4 0-16,1-7 8 15,-3 0-8-15,-9-5-1 16,-2 0-5-16,-5 0 6 16,-4-5 48-16,0-8-46 15,-2-6 2-15,2 0 6 16,-4-5 16-16,4-1-3 16,0-11-7-16,0-4-7 15,1-9 7-15,3-12-16 16,-6-10 1-16,-1-10 2 0,8-23 7 15,-1-17-20-15,12-15 10 16,4-9-7-16,7-2 1 16,2-5 6-16,4-4-1 15,5 8-4-15,1 1 2 16,0 7 3-16,9 4 0 16,2 1-18-16,6 9 16 15,2 12-10-15,4 10-1 16,23 13 8-16,9 13-14 15,11 3 9-15,7 8-7 16,6 4 8-16,6 4 4 16,10 6 5-16,2 5 0 15,3 4-5-15,3 3 5 0,3 7 0 16,2 5-7-16,2 2-24 16,3 6 3-16,-5 1 3 15,-6 5 18-15,-8 7 3 16,-7 8 2-16,-8 0 2 15,-4 11-3-15,-1 24 4 16,-1 22-1-16,-1 21 2 16,3 26 0-16,-3 20 21 15,1 15-17-15,-5 7 9 16,-5 2 3-16,-3-5-18 16,-5-3 9-16,-5 3-9 15,-9-4 0-15,-7-3 0 0,-12-11 0 16,-3-11 0-16,0-5 0 15,-15-2-4-15,-6-15-20 16,1-10 0-16,-4-16 24 16,-1-8-2-16,-2-3 6 15,3-6-4-15,-1 4 0 16,-2 0 4-16,0 10 2 16,-4-1-6-16,5 14 1 15,-3-4-2-15,0-2-29 16,2-5-47-16,5-20 77 15,7-16 0-15,3-13 9 16,8-10-4-16,1-5 8 16,3-1 4-16,-2 0-17 0,0 0 0 15,2-23-50-15,0-3-108 16</inkml:trace>
  <inkml:trace contextRef="#ctx0" brushRef="#br0" timeOffset="20729.4065">3408 13050 13 0,'0'0'102'0,"0"0"-56"16,0 0-35-16,0 0 30 15,0 0 2-15,0 0-5 16,0 0 5-16,4 0-21 15,-4 0-3-15,2 0-19 16,-2 0 2-16,3 0-5 16,2 0 3-16,3-14 0 0,10-16-1 15,8-10 5-15,15-14-7 16,10-8 3-16,9-4 0 16,12-13-6-16,7 1-2 15,6-4 4-15,7 4 4 16,6 1-14-16,3 5 14 15,1 1-3-15,-2 4 1 16,-9 6-2-16,-6 10 2 16,-9 5 2-16,-13 7-1 15,-15 13 7-15,-17 6-7 16,-12 13 1-16,-13 2 0 16,-4 5 7-16,-2 0-2 0,0 0 10 15,0 0-10-15,0 0 0 16,0 0-5-16,0 0 0 15,0 0 0-15,0 0-3 16,0 0 8-16,0 0-4 16,0 0 15-16,0 0-3 15,0 0 13-15,0 0-26 16,-11 0-6-16,1-2 5 16,-2 0-10-16,3 2 11 15,5 0-2-15,2 0 3 16,2 0-8-16,0-3-2 15,0 3-17-15,0 0 24 16,0 0-4-16,0 0 6 16,0 0 0-16,0 0 2 15,0-3-3-15,0 3 1 0,0 0-4 16,0 0 1-16,0 0 0 16,0 0 3-16,0 0 9 15,-7-2-5-15,-2 0 9 16,-4 0-12-16,-3 2 2 15,-2 0 18-15,2 0-18 16,6 0 5-16,3 0 25 16,5 0-22-16,2 0 0 15,0 0-11-15,0 0 0 16,0 0 7-16,0 0-5 16,0 0-2-16,0 0 0 15,0 0-2-15,0 0-2 0,0 0-8 16,0 0-17-16,0 0-4 15,13 0 6-15,9 9 27 16,2 3 0-16,1-5 2 16,-3-1-6-16,-3-2 4 15,-4-4 0-15,-1 3-3 16,-4-2 9-16,-3-1-6 16,-3 2 3-16,-2 0 2 15,1 2-5-15,0 20 0 16,-3 22 0-16,0 30 30 15,-12 27-11-15,-13 1-8 16,6-16-11-16,15-26 0 16,4-30-41-16,25-32-85 15,18-19-84-15</inkml:trace>
  <inkml:trace contextRef="#ctx0" brushRef="#br0" timeOffset="29512.3979">10599 10662 37 0,'0'0'56'16,"0"0"-29"-16,0 0-24 15,0 0-1-15,0 0 1 16,0 0-3-16,0 0-4 16,-2 0-45-16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4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06F3-037A-4A48-AED2-D0B82B88D9E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E41A9-51BA-4A6A-A340-D7D44E05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289885"/>
            <a:ext cx="9020175" cy="63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945"/>
            <a:ext cx="12192000" cy="6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74"/>
            <a:ext cx="12192000" cy="64839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48600" y="3314160"/>
              <a:ext cx="6192720" cy="2813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200" y="3310560"/>
                <a:ext cx="6200640" cy="28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5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236"/>
            <a:ext cx="12191999" cy="65947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67680" y="2828160"/>
              <a:ext cx="8442720" cy="1839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1560" y="2824200"/>
                <a:ext cx="845208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1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164"/>
            <a:ext cx="12192000" cy="62068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19600" y="4500360"/>
              <a:ext cx="428040" cy="237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840" y="4495320"/>
                <a:ext cx="43956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4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0755"/>
          <a:stretch/>
        </p:blipFill>
        <p:spPr>
          <a:xfrm>
            <a:off x="0" y="6392003"/>
            <a:ext cx="12192000" cy="4659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" b="4943"/>
          <a:stretch/>
        </p:blipFill>
        <p:spPr>
          <a:xfrm>
            <a:off x="2008909" y="1010516"/>
            <a:ext cx="7523017" cy="45451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117440" y="1428120"/>
              <a:ext cx="5441400" cy="5253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0960" y="1423440"/>
                <a:ext cx="5454360" cy="52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310"/>
            <a:ext cx="12192000" cy="62206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76280" y="2888280"/>
              <a:ext cx="8886240" cy="3216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160" y="2882880"/>
                <a:ext cx="8897400" cy="32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0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327"/>
            <a:ext cx="12192000" cy="63176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82080" y="2840400"/>
              <a:ext cx="3470040" cy="68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7760" y="2835000"/>
                <a:ext cx="348048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5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0"/>
            <a:ext cx="12192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09"/>
            <a:ext cx="12192000" cy="66778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3160" y="3838320"/>
              <a:ext cx="3102840" cy="1817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760" y="3835080"/>
                <a:ext cx="3111480" cy="18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7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38545"/>
            <a:ext cx="11069782" cy="67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48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891"/>
            <a:ext cx="12192000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1999" cy="6553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03360" y="3503160"/>
              <a:ext cx="1679040" cy="1050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680" y="3497760"/>
                <a:ext cx="1689120" cy="10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64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67680" y="4303080"/>
              <a:ext cx="4020120" cy="201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3720" y="4297320"/>
                <a:ext cx="4030200" cy="2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8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2019-12-10T16:48:42Z</dcterms:created>
  <dcterms:modified xsi:type="dcterms:W3CDTF">2019-12-11T02:11:16Z</dcterms:modified>
</cp:coreProperties>
</file>