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26:32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18461 10975 200 0,'0'0'28'0,"0"0"-1"16,0 0-9-16,0 0 7 16,0 0-2-16,0 0 24 15,0 0 58-15,65-54-11 0,-65 54-27 16,0 0-31-16,0 0-32 15,0 0 4-15,0 0-8 16,0 0 0-16,0 0 2 16,0 0 0-16,0 0-2 15,0 0 0-15,0 0 5 16,0 14-10-16,4 13 5 16,10 17 0-16,11 21 6 15,-4 17-3-15,2 26-3 16,-7 29 16-16,-7 20-12 15,-7 13 20-15,-2 12-24 16,0-6 5-16,8 7 5 16,11 13-3-16,7 13 10 0,3 24-7 15,-4 17-3 1,-8 7-2-16,-8 0-5 0,-9-13-9 16,0-2 4-16,-15-8-2 15,-16 4 7-15,-7-6 0 16,-1-7 4-16,4-22-10 15,8-31 0-15,12-15 6 16,9-23-9-16,3-9 8 16,3-18 1-16,0-1 0 15,0 3 10-15,0 2-10 16,0-9 0-16,0-8 0 16,0-11 15-16,0-10-15 15,0-1 0-15,0-5 0 16,0 1 5-16,0 2-5 0,0-2 0 15,0-2 0-15,0-12-2 16,5-13 4-16,-3-11-2 16,4-8 0-16,-4-12 2 15,3-6-7-15,1 2 1 16,4 1-16-16,5 7 18 16,10-2-37-16,6-1-83 15,-2-7-109-15</inkml:trace>
  <inkml:trace contextRef="#ctx0" brushRef="#br0" timeOffset="1325.8588">17215 16102 301 0,'0'0'69'0,"0"0"-69"16,0 0-37-16,0 0 34 16,0 0 3-16,0 0 52 15,0 0 34-15,0 0-3 16,0 0-69-16,23 0-14 0,17 0 0 16,28 0-1-16,29-15-1 15,20-6-12-15,20-1-28 16,17-6 30-16,15 6 12 15,16 1 20-15,27 5 22 16,17-4-17-16,18 3 10 16,17-4-22-16,3-1-8 15,8-4-1-15,7 0-2 16,11-6-2-16,1-3 1 16,2-6 6-16,-1 1-9 0,-5-4 2 15,-5-2 0 1,9 6 11-16,2 1-10 0,1 4-2 15,2-2-3-15,-14 1-13 16,-11-1 3-16,-11 6-5 16,-13 1 9-16,-18-2 2 15,-12 6 12-15,-15 3-4 16,-6 6 16-16,-7 4-11 16,-7 4 18-16,-3 0-19 15,3 4-4-15,0 0 11 16,0-3-9-16,8 0 3 15,-4-2 0-15,2-2-3 16,1 0 8-16,-2 4-9 16,-15-4 0-16,-7 6 12 15,-8 2-13-15,-6-1 11 0,-9 0-2 16,-6 1-7-16,-6 1 11 16,-11-2-12-16,-1 5 0 15,-7-4 9-15,-16 4-5 16,-16 0-5-16,-17 0 0 15,-21 0 5-15,-17 0-3 16,-15 0-2-16,-8 0 7 16,3 0 24-16,1 0-31 15,8 0 3-15,-1 0-3 16,1 0 2-16,-5 0-7 16,-4 0-2-16,-7 0 7 15,0 0 7-15,0 0-5 0,0 0 17 16,0 0 8-16,0-2-9 15,-9-16-10-15,-8-6-8 16,-8-4-28-16,-6-7 23 16,-10-6-9-16,-5-15 11 15,-6-7-1-15,-2 3 4 16,10 10 23-16,7 12 5 16,12 14 12-16,11 10-29 15,10 4-9-15,2 3-4 16,2 4-3-16,0 1-15 15,0 2 13-15,0 0-12 16,14 0-4-16,9 10 23 16,16 12-7-16,9 2 7 0,6 2 0 15,0 1 7 1,-3-1-11-16,-15-4 4 0,-11-4 0 16,-10 0-5-16,-7 0-2 15,0 14 7-15,-8 12 4 16,0 14-1-16,-18 18 20 15,-34 14-17-15,-19 3-4 16,-14-3 25-16,-4-15-27 16,-5-11 0-16,-14-17-77 15,-13-15-169-15</inkml:trace>
  <inkml:trace contextRef="#ctx0" brushRef="#br0" timeOffset="2046.4663">21428 12937 498 0,'0'0'37'0,"0"0"-37"15,0 0-22 1,0 0 22-16,-33 196 55 0,-12-76 8 16,-6 4-27-16,-4-5-4 15,-1-11-27-15,4-12-2 16,4-12-6-16,3-14-74 15,5-18-44-15,4-17-74 16,7-19-24-16</inkml:trace>
  <inkml:trace contextRef="#ctx0" brushRef="#br0" timeOffset="2266.254">21027 13302 325 0,'0'0'98'0,"0"0"-98"0,0 0-14 16,0 0 14-16,123 61 32 15,-56-15 20-15,4 10 7 16,-5-1-33-16,-5-6-23 16,-10-6 8-16,-8-9-11 15,-7-8-26-15,-1-14-48 16,7-12-108-16</inkml:trace>
  <inkml:trace contextRef="#ctx0" brushRef="#br0" timeOffset="2633.2156">23007 11628 331 0,'0'0'69'0,"0"0"-56"16,0 0-7-1,0 0 4-15,0 0 15 0,-11 125 70 16,-16-44-41-16,-4 6-22 16,0 3-31-16,0-1-2 15,-1-2-27-15,-4 2-6 16,-4-2 6-16,-4-6 24 16,-3-9-24-16,11-17-66 15,9-21-40-15,14-22-96 16</inkml:trace>
  <inkml:trace contextRef="#ctx0" brushRef="#br0" timeOffset="2871.8555">22648 11983 293 0,'0'0'77'16,"0"0"-77"-16,0 0 0 15,0 0 64-15,133 72 17 16,-59-31-27-16,9-1-34 16,-1-4-1-16,-6-4-14 15,-14-6-4-15,-4-4 0 16,-4-4-1-16,-3-9-32 16,-2-9-42-16,-11 0-86 0,-16-23-185 15</inkml:trace>
  <inkml:trace contextRef="#ctx0" brushRef="#br0" timeOffset="3166.921">24446 10958 422 0,'0'0'63'0,"0"0"-63"15,0 0-13-15,0 0 13 0,-52 175 37 16,11-79-22-16,-3 8-12 16,-1 9-2-16,0-4-1 15,6-4-37-15,-6-9-32 16,3-18 18-16,3-11 42 15,6-24-9-15,6-16-189 16</inkml:trace>
  <inkml:trace contextRef="#ctx0" brushRef="#br0" timeOffset="3419.7538">24070 11378 201 0,'0'0'165'0,"0"0"-117"16,0 0-32-16,0 0-1 15,0 0 13-15,0 0-10 16,98-20-1-16,-69 40 12 16,4 12-7-16,5 6-5 15,7 6 6-15,7 0-22 16,2-5-1-16,10-10-22 15,2-11-69-15,5-18-26 16,-2 0-34-16</inkml:trace>
  <inkml:trace contextRef="#ctx0" brushRef="#br0" timeOffset="3742.8344">26178 10483 380 0,'0'0'0'0,"0"0"-11"15,0 0 11-15,-73 157 7 16,28-75 12-16,-3 8-11 16,-4 2 3-16,4 1-4 15,-2-5-1-15,8-12-12 16,4-14-6-16,4-13-29 16,1-16-14-16,2-13-69 15</inkml:trace>
  <inkml:trace contextRef="#ctx0" brushRef="#br0" timeOffset="4005.2742">25773 10772 258 0,'0'0'27'15,"0"0"-14"-15,0 0-10 16,0 0 61-16,118 21 11 15,-55-9-35-15,3 1 6 16,1-5-20-16,1 0-5 16,-6 0 14-16,-2 1-34 15,0-4 12-15,1-1-13 16,-9-1-6-16,-4-2-14 16,-13 0-54-16,-4 5-24 15,-10 1-22-15,-8-3-100 0</inkml:trace>
  <inkml:trace contextRef="#ctx0" brushRef="#br0" timeOffset="5295.8336">20710 14437 413 0,'0'0'115'0,"0"0"-85"16,0 0 12-16,0 0-42 15,0 0-1-15,-17 106 1 16,-12-16 0-16,0 14 1 16,0 10 14-16,4-8-9 15,5-2-1-15,5-11-5 16,1-19-7-16,3-11-100 15,2-17 107-15,0-21-98 16,-4-13-142-16</inkml:trace>
  <inkml:trace contextRef="#ctx0" brushRef="#br0" timeOffset="5580.9065">20258 14911 369 0,'0'0'117'16,"0"0"-102"-16,0 0 5 15,0 0 33-15,0 0-22 16,0 0-7-16,89-70 14 16,-54 63-16-16,4 6-1 15,-1 1-9-15,4 1-6 16,3 22 6-16,-1 3 17 0,8 2-23 15,-1-2-6-15,5-1-4 16,11-11-33-16,14-8-37 16,16-6-20-16,12-13-72 15,7-26-155-15</inkml:trace>
  <inkml:trace contextRef="#ctx0" brushRef="#br0" timeOffset="6383.069">27200 10832 26 0,'0'0'238'0,"0"0"-182"16,0 0-8-16,0 0 32 15,0 0 30-15,0 0-9 0,24-27-37 16,-24 27-8-16,0 0-56 15,0 5-12-15,0 33-12 16,-8 26-31-16,-17 28 55 16,-8 14 8-16,-1-1-8 15,5-13-16-15,7-16-35 16,8-9 1-16,5-11 13 16,5-12-21-16,4-12-46 15,-2-13-27-15,2-19-73 16</inkml:trace>
  <inkml:trace contextRef="#ctx0" brushRef="#br0" timeOffset="6615.435">26963 11101 257 0,'0'0'107'0,"0"0"-18"16,0 0-38-16,0 0-24 15,0 0-4-15,0 0 10 16,112 4 31-16,-41 8-8 16,1 0-49-16,-1-2 1 15,-7 2-8-15,-8-4-16 16,-2 1-13-16,-3-4-40 16,-4-3-79-16,-14-2-199 15</inkml:trace>
  <inkml:trace contextRef="#ctx0" brushRef="#br0" timeOffset="9314.2036">20236 15191 18 0,'0'0'21'16,"0"0"-9"-16,0 0-3 15,0 0-3-15,0 0-6 16,0 0 8-16,9-5 4 16,-3-8 12-16,3 5-5 15,0-2-4-15,4-4 13 16,4 2 6-16,2-4-14 16,3-2 9-16,3 6-9 15,9-5-3-15,-1-6-5 0,5 0-11 16,0-2 5-16,0-1-6 15,-7 2-1-15,-4 2-4 16,-6-2 1-16,0 4 4 16,-5-1 0-16,-1 4 1 15,-1 1 1-15,-1 2 6 16,3-2-8-16,-1 0 3 16,8-2-3-16,3-1 0 15,1-3-1-15,5-2-3 16,-1 4 4-16,2 0 0 15,-2 6 0-15,-2 0 3 16,-4 2 1-16,-3 3 5 16,-4-2-8-16,-3 2 1 15,-1-3-2-15,1 1 0 16,1-5-5-16,-1 2 2 0,1 0-4 16,-1-2 7-16,1 2 0 15,-1 0 1-15,6-3 4 16,-1 4-1-16,5-1 1 15,-6 0 6-15,8-3-9 16,0 2 2-16,2-4-2 16,4 2 1-16,3-4-5 15,2-1 2-15,2-1 0 16,0 0-4-16,7 1-4 16,-2 0 8-16,-6 0-1 15,2 4-1-15,-8 0 2 16,-1 0 0-16,-1 2 2 0,0-2 5 15,2 0-6-15,5-2 5 16,1-1-1-16,0-1-4 16,6-2 2-16,2-2-3 15,-1 3-3-15,4-4 2 16,-3 5-3-16,-7-4 3 16,-3 2 0-16,-3 4 2 15,-3-2 0-15,4 1 6 16,6 0-7-16,3-3 14 15,3-4-14-15,4-1 0 16,3 2 0-16,0-2 4 16,-1 5-2-16,0 0 0 15,-1 5 2-15,-3-4 14 0,-1 3-5 16,4-2 5-16,2-3-2 16,6-1-15-16,2-3 4 15,5-5-5-15,2-4 0 16,-5 0-7-16,2-1 7 15,-6-1 0-15,-5 4-3 16,1-1 6-16,-5 2-3 16,-3 7 0-16,-2-2 2 15,3 2-6-15,-2-2 5 16,6 0-1-16,1 2 0 16,0-2 5-16,-1 0-9 15,2-2 4-15,-1-1-2 0,0 1-3 16,-1 0 1-16,-2 0 4 15,-1 3 0-15,-4 2-4 16,-1 5 1-16,-3 0 1 16,-2 2 2-16,1 0-2 15,3 0 4-15,1-1-2 16,1-1 5-16,4 0-1 16,-4-2-2-16,5-3-2 15,-1-4 0-15,-2 1 1 16,0 2-1-16,-6 4-1 15,-2 2-1-15,0 4 0 16,2 0 1-16,-1 0 1 16,-3 1 0-16,-1 0 3 0,1-1-1 15,-5 0 4 1,6-4-6-16,-4 1 3 0,-1 1-3 16,3 1 0-16,-1-1 0 15,2 3-2-15,0-1 5 16,0 2 13-16,-1-2-13 15,6-2 1-15,-1-2-8 16,1-4-3-16,-3 1 6 16,0 0-5-16,-2 1 6 15,0 3 0-15,2-2 5 16,2-2-4-16,1 2 6 16,-1-3-7-16,-1 2-5 15,-4-1 1-15,-3 0 6 16,1-4-2-16,3-1 0 0,0 1 5 15,4-4-9-15,2 3 4 16,4 0-3-16,1 2-5 16,-3-1 10-16,0 4-2 15,-4 0 0-15,-3 3-2 16,-5 4-1-16,-3-1 3 16,-2 0 0-16,0 3-1 15,4-2 1-15,4 1 0 16,0-2 0-16,5-3-6 15,1-2 6-15,1-3-13 16,4 2-14-16,-6 1 22 16,-3 3-5-16,-4 0 10 15,-2 3 5-15,0-2 0 0,1-2-10 16,6 1 4-16,-1-1-32 16,4 0-2-16,1 2 19 15,2-2 16-15,0 2 0 16,-5 0 3-16,-6 3-3 15,-4 3 4-15,0-3 4 16,5 2 10-16,2-2-18 16,0 1 4-16,-2 2-4 15,-5 0 2-15,-2 0-3 16,-2 0 1-16,-3-1 0 16,-2 3 2-16,-1 3 2 15,-6-1 2-15,-1 3 1 16,-8 4 0-16,-2 1 15 0,-2 2-15 15,1 0-7-15,-1 0-8 16,2 0-69-16,1 12-20 16,-2 7-60-16</inkml:trace>
  <inkml:trace contextRef="#ctx0" brushRef="#br0" timeOffset="15882.7383">20724 15302 32 0,'0'0'72'0,"0"0"-3"0,0 0-25 15,0 0-18-15,0 0-8 16,0 0 0-16,0 0 21 15,-12 0-20-15,6 0-10 16,-5-11 39-16,-1 4-16 16,2-5-2-16,1-2-7 15,-3 0-9-15,-1-4 4 16,3 1-7-16,-2 2 8 16,3-4 8-16,3 3-26 15,1-7 13-15,2 2 6 16,1-1-18-16,2-2 22 15,0 4-8-15,0-9-13 16,0 0 12-16,0-5-13 16,2-7-2-16,8-6 0 0,1-1-14 15,-5-1 7-15,4 7 3 16,-4 3 4-16,-1 4 9 16,1-1-8-16,-2 8 15 15,4-10-9-15,3 0-1 16,1-2-11-16,2-9 5 15,-3 1-5-15,1 1 5 16,-3-1-18-16,-3 3 18 16,3-1-2-16,-2 2 4 15,2 3-9-15,-1 2 8 16,4-1-1-16,1 3 0 16,2 2 3-16,3 0-3 15,-1 1 0-15,0 0 3 0,3 0-10 16,-3 2 7-16,4-2 0 15,1 6-6-15,3-4 6 16,2 1 0-16,1 1 0 16,3 1-3-16,1 0-3 15,2-3-6-15,-1 0 9 16,2 0-2-16,1-4 2 16,4 2 3-16,3-3 0 15,-3 2 0-15,3-2-5 16,-4 3 5-16,3 2 0 0,1 3 0 15,-3-2 2 1,0-1-2-16,3 0 0 0,1 0 4 16,3-3-9-16,-3 1 1 15,1-1-6-15,0-3 5 16,2-1-5-16,1 1 2 16,6 0 3-16,-5 1 0 15,2 2 2-15,1 1 3 16,-5 2 0-16,1 0-1 15,2-2 1-15,6-2 0 16,2 0 0-16,6-3 0 16,7 1-2-16,4 0 2 15,4 0 0-15,-1 0 5 16,-2 0-5-16,0-2 4 16,-3-1 0-16,3 2-2 0,-3-3 1 15,3 2-3 1,0 1 0-16,3 1-3 0,-2 2 6 15,-1 0-2-15,-3 1-1 16,-4 0 3-16,-4 3-2 16,0 2-1-16,0-1 0 15,-1 2 2-15,3-5-1 16,0-7-2-16,-3-1-12 16,1 0-1-16,-2 4 13 15,-3 5-8-15,3 4 9 16,-1 3 10-16,2 2-8 15,1-1 5-15,2 4-7 0,-1-4 4 16,1 0-11 0,1-1 0-16,-6-1 5 0,-2 1-4 15,-2 4 9-15,0 2-3 16,3-1 6-16,1 4-5 16,5-1 7-16,1 2-8 15,7-2 0-15,0 0-4 16,5 1-2-16,8-2-14 15,-5 3 5-15,0 0 15 16,-8 0 2-16,-5 2-2 16,-5 2 0-16,-5 0-4 15,2 3 2-15,1 4 2 16,-1 1 0-16,7 4 0 16,3 0-2-16,3 0 2 15,6 0-3-15,-4 2-2 0,2 5-24 16,-4 0 15-16,3 1 14 15,-1 1 4-15,0 2 13 16,2-2-16-16,-6 3 2 16,1-3 2-16,3 3-2 15,4 0-3-15,6 1 0 16,-3-1 1-16,-6-1 0 16,-2 1 2-16,-9 0 3 15,-4-1 16-15,1 3-20 16,-4 1 7-16,1-3-8 15,-1 0 5-15,-6-2-3 0,-8-2-2 16,-6-1-1-16,-11 0 14 16,-5 0-12-16,1 0 8 15,2 3-10-15,6 0-4 16,5 4-7-16,3 0-22 16,-1 1-16-16,-3-3-74 15,-8-7-194-15</inkml:trace>
  <inkml:trace contextRef="#ctx0" brushRef="#br0" timeOffset="26043.9601">24290 11368 23 0,'0'0'57'15,"0"0"-20"-15,0 0-26 16,0 0-4-16,0 0-7 15,0 0-6-15,0 0 6 16,0 0 5-16,-10 22 0 16,5-22 0-16,1 0-4 15,1 0 7-15,1 0-5 16,0 0 11-16,2 0-6 16,0 0-8-16,0 0-19 15,0 0 4-15,0 0 15 16,0 2 0-16,4 6 23 15,1-3-1-15,-3 0 3 0,0-1-16 16,1-2-7-16,-3 1 4 16,0 1-5-16,0 5-1 15,0 5 0-15,0 2-2 16,-9 0-4-16,2-4-32 16,2-2-17-16,1-6 36 15,4-4-7-15,0 0 26 16,0 0 9-16,0-4 11 15,0-6 4-15,0 2 12 16,0 4-2-16,0 2 5 16,0 2 11-16,0 0-15 15,0 0-35-15,0 2 1 0,0 14 10 16,0-2-11-16,0-4 0 16,2-5-5-16,-2-2 2 15,0-3 3-15,0 0 3 16,0 0 10-16,0 0 3 15,-6 0-16-15,1 0 1 16,3-4 3-16,2-4 0 16,0-4-4-16,0 4 0 15,0-1 0-15,0 4 24 16,0 5-4-16,2 0-1 16,-2 0 11-16,0 0-25 15,0 0 3-15,0 0-1 16,0 8-6-16,0 8-1 0,0-2-19 15,13-6-52-15,12-8-61 16</inkml:trace>
  <inkml:trace contextRef="#ctx0" brushRef="#br0" timeOffset="27100.3265">24415 12741 67 0,'0'0'36'0,"0"0"-34"15,0 0 18-15,0 0 60 16,0 0-15-16,0 0-29 16,-15-20-9-16,15 8 20 15,4 3 1-15,3 0-35 16,1 3 6-16,0 1-18 16,1 5 5-16,1 0-10 15,2 0 4-15,-1 0 0 0,-2 5 6 16,-2 5-2-16,-5 2 11 15,-2-4-2 1,0 3-13-16,0-4 12 0,-4 1-12 16,-12-2-31-16,-3-6-25 15,9 0 0-15,1 0-18 16,5-4-16-16,4-13 27 16,0-9 63-16,0 1 17 15,8-3 27-15,3 3-7 16,1 8-2-16,-3 11-1 15,-3 3-17-15,1 3-12 16,0 0 9-16,-1 13-5 16,-1 7 19-16,-3 0-4 15,-2 2 5-15,0-4 7 16,0-2-6-16,-4-6-25 0,-7-4-5 16,1-6-34-16,-1 0 11 15,5 0 3-15,1-14-12 16,5-8 19-16,0-4 12 15,0 1 1-15,0 6 26 16,3 9 5-16,-1 8-4 16,0 2-6-16,-2 4-21 15,2 23-23-15,-2 14 18 16,0-1-84-16,0-4-183 16</inkml:trace>
  <inkml:trace contextRef="#ctx0" brushRef="#br0" timeOffset="29086.1727">24511 12726 116 0,'0'0'8'0,"0"0"-2"15,0 0 44-15,0 0 32 0,0 0-29 16,0 0-25-16,0 0 9 15,0 0-17-15,0 0-10 16,0 0 16-16,0 3-3 16,0-1 5-16,0-2-2 15,0 0-21-15,0 2-2 16,0 4-3-16,0 4 0 16,0 2-4-16,0 0 4 15,0-1 0-15,0 2-2 16,0 4-4-16,0 1 6 15,0 1 0-15,0 6 0 16,0 3-1-16,5 0 4 16,-3 4-3-16,3 4 0 0,1 2 3 15,-2 6-9 1,-1 7 4-16,-3 2-13 0,0 8 8 16,0-1 3-1,0 0 4-15,0 0-1 0,-5-6 3 16,1-1-7-16,0-2 5 15,1 0 0-15,-1-3-3 16,-1 0-3-16,1-1-1 16,-5-1-3-16,0 5-5 15,0-3 4-15,-2 0-7 16,2 1 6-16,5-8 5 16,2 2-3-16,-1 1 10 0,3-2-2 15,0-2-41 1,0 4 43-16,0-10 19 0,0 2-8 15,0 2-11-15,-5-1-24 16,-3 1 13-16,1 4 3 16,1-1-1-16,-2-2 4 15,4-1-76-15,2-6 81 16,2-3 5-16,-2-4-2 16,2 1-3-16,0-4 0 15,0 1 3-15,0 0-8 16,-2 4 0-16,-1-1-14 15,3 2-30-15,0-3-34 16,0-2 46-16,0 0 35 16,0-6 2-16,0 1 13 15,0 0 13-15,5-4-18 0,3 2-4 16,4 0-4-16,-1 1-8 16,-3 0-2-16,0-5-15 15,-2 2 13-15,-1-4-5 16,-1 3 17-16,0 0 23 15,1-4 3-15,0 2-3 16,-3-3-3-16,0 1-20 16,-2 0 6-16,2 0-6 15,1-4 17-15,-1 3-5 16,0 0-11-16,0-3 4 16,-2-1-5-16,2-1 2 15,0 0-2-15,1 1 11 0,-3 0 18 16,4 2 5-1,-4 6-4-15,0 5 15 0,0-2-19 16,0-1-13-16,0 3-7 16,3-12-6-16,-1-1-16 15,0-4-42-15,3 0-130 16</inkml:trace>
  <inkml:trace contextRef="#ctx0" brushRef="#br0" timeOffset="32650.094">22714 16808 210 0,'0'0'51'0,"0"0"-51"16,191-104-13-16,-108 41-5 16,-2 1 4-16,-16-9-8 0,-12 10 22 15,-15 15 20 1,-13 10 8-16,-12 17 9 0,-6 12 8 15,-7 0 7-15,0 7 22 16,0 0-11-16,-3 0-15 16,-16 0-15-16,-8 16-32 15,-7 14 23-15,3 7-3 16,2 3-16-16,0 4 7 16,2 0-11-16,0 2 15 15,7-6 8-15,1-4-9 16,5-2 2-16,3-12-15 15,4 1 3-15,3-9 2 16,4-5-6-16,0-4 2 16,0-5-3-16,0 0-7 15,0 0 3-15,0 0-13 0,0 0-4 16,0 0 3 0,2 0-19-16,3 0 9 0,-1 0-1 15,0 0-16-15,-2 0-11 16,3 0-33-16,0-5-54 15</inkml:trace>
  <inkml:trace contextRef="#ctx0" brushRef="#br0" timeOffset="34352.844">24460 15458 261 0,'0'0'72'0,"0"0"-39"15,0 0 15-15,0 0 35 16,0 0-4-16,0 0-27 16,63 76-7-16,-50-48-1 15,-2 8-9-15,0 8 9 0,-4 5-23 16,-1 5 7-16,-3 3-9 15,-1-4-16-15,1-7 0 16,-3-6-3-16,4-10-11 16,0-11-10-16,7-14-64 15,7-5-30-15,11-1-37 16,7-36-17-16,1-7-130 16</inkml:trace>
  <inkml:trace contextRef="#ctx0" brushRef="#br0" timeOffset="34935.8593">24988 15588 332 0,'0'0'62'0,"0"0"-6"15,0 0 42 1,0 0-33-16,0 0-35 0,0 0-30 16,-44 0-3-16,11 0-3 15,2 0 3-15,-1 10-2 16,3 3 3-16,7-1-2 15,4-2 0-15,9-5-3 16,2 4-6-16,5-2 12 16,2 2-4-16,0 1 5 15,0 3 10-15,0 1 5 16,11 5 19-16,7 3-5 16,0 4-11-16,0 0 14 0,-3 6-12 15,1-2-3 1,-5 2-2-16,-7 4-15 0,-2-5 0 15,-2-7-1-15,0-4-31 16,0-10 3-16,0-6-13 16,0-4-3-16,0 0 19 15,0 0 1-15,0 0 17 16,2-18-13-16,10-8 4 16,3-10 15-16,8-1 2 15,2 1 0-15,-1 6 20 16,5 8-12-16,-2 5 11 15,2 4-4-15,-1 11-6 16,1 2 17-16,-2 0-2 16,-2 4 3-16,-3 19 3 15,-7 8-1-15,-1 5 17 0,-7 4-11 16,-7-4-11-16,0 5 13 16,0-14-26-16,-15 4-1 15,-8-13-10-15,1-2-24 16,-5-2-4-16,2-4-21 15,3-2-32-15,4-8-8 16,5 0-29-16,6 0-44 16,7-18-91-16</inkml:trace>
  <inkml:trace contextRef="#ctx0" brushRef="#br0" timeOffset="35261.114">25570 15927 203 0,'0'0'110'16,"0"0"-28"-16,0 0-25 16,0 0-7-16,0 0 1 15,0 0-12-15,58 36-4 16,-58-36-19-16,-4 0-16 16,-14 0-21-16,2 0 21 15,5 0 6-15,4 0 15 16,5-8-21-16,2-10 1 15,0-1-2-15,0-2-8 16,14 7 4-16,3 5 3 16,-5 4-5-16,-1 5 7 0,-1 0 4 15,2 0-3 1,3 22 6-16,1 0-7 0,-1 1-25 16,6-2-28-16,3-2-33 15,10-5-45-15,8-9-63 16</inkml:trace>
  <inkml:trace contextRef="#ctx0" brushRef="#br0" timeOffset="35523.8327">26051 15990 123 0,'0'0'185'15,"0"0"-57"-15,0 0 9 16,0 0-30-16,0 0-18 16,0 0-23-16,3-4-60 15,-3 4-6-15,-3-6-8 16,1-3 8-16,0 1-1 0,2-10-2 15,0-4 3-15,0 5 8 16,0-6-7-16,2 9 0 16,5 7-1-16,-3 2-7 15,-1 5 3-15,-1 0-14 16,5 0 1-16,-3 17 15 16,3 0 2-16,-3 1-4 15,1 5-21-15,0-10-51 16,1-13-106-16,5 0-322 15</inkml:trace>
  <inkml:trace contextRef="#ctx0" brushRef="#br0" timeOffset="36616.8174">25677 15881 30 0,'0'0'31'0,"0"0"2"16,0 0 15-16,0 0-4 15,0 0-5-15,0 0 17 0,52-4-20 16,-46 8 4-16,1 6 4 16,-3 0 0-16,0-2-11 15,-4 1-10-15,0-4-20 16,0 4-3-16,0-4-20 15,-15 3-6-15,-9 1-15 16,-3-6-17-16,0 3 14 16,4-6-8-16,8 0 52 15,2 0 4-15,6 0 14 16,5-6 10-16,2-6 11 16,0 3-30-16,0-4 0 15,2 3 5-15,10 3-1 0,3 7 10 16,-1-5-16-16,-4 5-5 15,3 0 11-15,-3 0-6 16,-4 12 12-16,-1 2 15 16,-3 0-9-16,-2 0 22 15,0-1-21-15,0-5-18 16,0-4-8-16,0-3-37 16,-9-1-19-16,-9 0-110 15</inkml:trace>
  <inkml:trace contextRef="#ctx0" brushRef="#br0" timeOffset="37735.1977">26161 15957 200 0,'0'0'105'0,"0"0"-85"15,0 0 29-15,0 0 59 16,0 0-34-16,0 0-32 16,0 0-38-16,0 0-4 15,0-3-29-15,0-15 0 16,-6 2 16-16,0 2 7 16,4-5-4-16,0 7 10 0,0 6-9 15,2 2 5 1,0 4-12-16,0 0-27 0,4 0 14 15,12 0 19-15,-3 0 7 16,-1 0-2-16,-3 0 10 16,-3 4-2-16,-2 2 19 15,-4 6 5-15,0-4-1 16,0 3-26-16,0-2-46 16,0-6-114-16</inkml:trace>
  <inkml:trace contextRef="#ctx0" brushRef="#br0" timeOffset="38969.6507">24299 12687 18 0,'0'0'70'0,"0"0"-29"16,0 0 2-16,0 0 28 15,0 0 11-15,0 0-20 16,0 0 3-16,0 0-3 15,0 0-12-15,0 0-19 0,0 0-31 16,0 0-14-16,0 0-1 16,0 0-34-16,-2 0-19 15,-15 0-29-15,-12 8-39 16,-5 0-17-16</inkml:trace>
  <inkml:trace contextRef="#ctx0" brushRef="#br0" timeOffset="39106.5926">23807 12784 64 0,'0'0'109'16,"0"0"-54"-16,0 0 0 16,0 0 1-16,0 0 8 15,0 0-27-15,-134 30-37 16,94-21-58-16,-13 5-63 0,-12-4-127 16</inkml:trace>
  <inkml:trace contextRef="#ctx0" brushRef="#br0" timeOffset="39256.9029">22695 12918 243 0,'0'0'87'0,"0"0"-69"16,0 0-18-16,0 0-11 16,-126 4-5-16,105-1-43 15,-6 6-12-15,-4-4-27 16</inkml:trace>
  <inkml:trace contextRef="#ctx0" brushRef="#br0" timeOffset="39386.4104">21771 12997 230 0,'0'0'30'0,"0"0"-30"15,0 0-49-15,-122 9-68 16</inkml:trace>
  <inkml:trace contextRef="#ctx0" brushRef="#br0" timeOffset="39549.7339">20660 13038 56 0,'0'0'1'16,"0"0"-1"-16</inkml:trace>
  <inkml:trace contextRef="#ctx0" brushRef="#br0" timeOffset="39706.8449">19873 13029 420 0,'0'0'0'0,"0"0"-49"15,0 0-158-15</inkml:trace>
  <inkml:trace contextRef="#ctx0" brushRef="#br0" timeOffset="40006.946">18987 13066 41 0,'0'0'93'16,"0"0"-45"-16,0 0-6 15,0 0-4-15,0 0 1 16,0 0-1-16,-55-2-19 16,55 2-19-16,0 0-27 15,0 0-61-15,-2-4-43 16</inkml:trace>
  <inkml:trace contextRef="#ctx0" brushRef="#br0" timeOffset="41018.4153">18347 10780 276 0,'0'0'106'15,"0"0"-66"-15,0 0-28 16,0 0 16-16,0 0 5 16,0 0-29-16,-2-8 6 15,2 8 10-15,0 0-15 16,0 14-5-16,0 24 1 0,-2 18 24 16,-11 14 10-1,-1 3-31-15,-1-3-4 0,4-12-10 16,6-9-7-16,1-11 9 15,4-13-29-15,0-7 17 16,0-7-5-16,0-10-23 16,0-1 33-16,0 0 15 15,0 0 13-15,0-8 3 16,-5-17-16-16,5-12-45 16,0-6 42-16,0 2 3 15,2-1 1-15,19 0-1 16,1-2 0-16,2 5 8 0,1 2-7 15,-3 4 2 1,-1 5 21-16,-2 8-12 16,-3 5 4-16,-3 0 1 0,-1 7-1 15,-3 2 4-15,1 1-20 16,4 5 0-16,4 0-1 16,8 0 4-16,8 5-3 15,9 17 5-15,3 6-3 16,1 4 12-16,-3-2-13 15,1 1 3-15,-5-5 1 16,-4-4 0-16,-3-2-2 16,-2-4-3-16,-4-5 1 15,-4-2 3-15,-10-5-4 16,-4-1-2-16,-7-3 2 16,-2 0-20-16,0 0 12 0,0 0-29 15,0 5-63-15,0-1-62 16,3-2-73-16</inkml:trace>
  <inkml:trace contextRef="#ctx0" brushRef="#br0" timeOffset="48849.7226">24222 11485 103 0,'0'0'97'0,"0"0"-78"15,0 0-6-15,0 0 22 16,0 0-10-16,0 0 2 16,0 0-4-16,0-7-10 15,0 7-9-15,0 0 8 16,-3 0-8-16,1 0 14 15,-2-2-9-15,-1-2 28 16,0 3-17-16,-3-5-8 16,-3 5-12-16,-5 1-3 15,-11 0-19-15,-6 0-60 16,-14 0-32-16,-4 10-10 16</inkml:trace>
  <inkml:trace contextRef="#ctx0" brushRef="#br0" timeOffset="49027.8598">23573 11480 101 0,'0'0'11'16,"0"0"-8"-16,0 0-6 15,0 0-4-15,-136-6-3 16,113 6 10-16,4 0 4 16,-6 0 4-16,3 0-8 15,-3 0-1-15,-2 2 1 16,5 0 0-16,-2 0-15 15,-3-2-31-15</inkml:trace>
  <inkml:trace contextRef="#ctx0" brushRef="#br0" timeOffset="49156.8222">22905 11480 35 0,'0'0'45'0,"0"0"-10"15,0 0-16-15,0 0-19 16,0 0-6-16,0 0-43 15,-139-2-30-15</inkml:trace>
  <inkml:trace contextRef="#ctx0" brushRef="#br0" timeOffset="49299.0963">22143 11526 11 0,'0'0'28'0,"0"0"-12"15,0 0 7-15,-122 10-23 16,86 0-27-16</inkml:trace>
  <inkml:trace contextRef="#ctx0" brushRef="#br0" timeOffset="49471.5448">21123 11680 22 0,'0'0'31'0,"0"0"-31"16,0 0-14-16</inkml:trace>
  <inkml:trace contextRef="#ctx0" brushRef="#br0" timeOffset="49637.4688">20419 11717 166 0,'0'0'13'16,"0"0"7"-16,0 0-19 16,0 0-1-16,-132 0-20 0,110 4-42 15,-3 1 17-15,-1 2-28 16</inkml:trace>
  <inkml:trace contextRef="#ctx0" brushRef="#br0" timeOffset="49876.0861">19362 11791 6 0,'0'0'78'0,"0"0"-78"15,0 0-5 1,0 0-18-16,0 0-20 0,-129 7 30 16,107-4 13-16,3-2 0 15,2 2 0-15,1-3 30 16,3 0-12-16,-3 0-5 16,-1 0 1-16,-10 0-14 15,-9 0-39-15</inkml:trace>
  <inkml:trace contextRef="#ctx0" brushRef="#br0" timeOffset="50017.5065">18751 11839 76 0,'0'0'73'0,"0"0"-52"16,0 0 27-16,0 0 34 16,0 0-44-16,0 0-38 0,-55 0-20 15,55 0-65-15,0 0-5 16,10 0-16-16</inkml:trace>
  <inkml:trace contextRef="#ctx0" brushRef="#br0" timeOffset="53829.3656">25410 12196 44 0,'0'0'35'0,"0"0"-29"15,0 0-6-15,0 0 0 16,0 0-9-16,0 0 8 16,0 0 0-16,10 0-1 15,-10 0 0-15,0 0 2 16,0 0 0-16,0 0 2 15,0 0-2-15,0 0 0 16,0 0 12-16,0 0-11 16,0 0 8-16,-6 0-8 15,2 0-1-15,-3 0 6 16,3 0-3-16,2 0 0 16,2-5-3-16,0-4-10 0,0 0 10 15,0 2 0-15,0 1 0 16,0 1-10-16,2 1 5 15,4 4 4-15,1 0-12 16,-3 0-2-16,4 0 5 16,-4 0-7-16,0 0-2 15,-4 3 12-15</inkml:trace>
  <inkml:trace contextRef="#ctx0" brushRef="#br0" timeOffset="54023.591">25410 12196 22 0</inkml:trace>
  <inkml:trace contextRef="#ctx0" brushRef="#br0" timeOffset="54107.6423">25410 12196 22 0,'6'-46'3'0,"-6"46"10"0,0 0 8 16,0 0-21-16,0 0-3 15,0 0 0-15,2 54-13 16,-4-46 8-16,-9-2-2 16,1-2-3-16</inkml:trace>
  <inkml:trace contextRef="#ctx0" brushRef="#br0" timeOffset="54269.846">25336 12176 49 0,'0'0'45'16,"0"0"-41"-16,0 0-4 15,0 0 0-15,0 0-6 16,0 0 1-16,36-26 4 16,-32 26 0-16,1 0 1 15,-3 0-1-15,0 0 1 16,-2 8 0-16,0 2-50 0</inkml:trace>
  <inkml:trace contextRef="#ctx0" brushRef="#br0" timeOffset="55306.6383">25455 12136 90 0,'0'0'15'16,"0"0"-4"-16,0 0 27 15,0 0 0-15,0 0-16 16,0 0-18-16,0 2-3 16,0 1-1-16,0 6-5 0,0-1 3 15,0 4 2-15,0-2 0 16,-6-1 0-16,4 2-1 15,2-2-15-15,0-2-16 16,0 1-19-16,0-4-12 16</inkml:trace>
  <inkml:trace contextRef="#ctx0" brushRef="#br0" timeOffset="55578.4669">25455 12136 12 0</inkml:trace>
  <inkml:trace contextRef="#ctx0" brushRef="#br0" timeOffset="55659.8131">25455 12136 12 0,'-106'65'31'0,"106"-65"-2"0,0 0 6 0,0 0 18 15,0 0-12-15,0 0-29 0,0-3-12 16,0-4-10-16,3 2-37 15,8 3-46-15</inkml:trace>
  <inkml:trace contextRef="#ctx0" brushRef="#br0" timeOffset="58230.0409">24616 15013 61 0,'0'0'55'0,"0"0"-33"16,0 0 1-16,0 0 19 15,0 0 11-15,0 0 21 16,7-14-23-16,-7 14-22 0,0 0-13 15,0 0-9 1,0 0 13-16,0 0-2 0,0 0 0 16,0 0 7-16,0 0-25 15,0 4 0-15,0 10 5 16,-5 6 10-16,-3 4 2 16,-2-2-17-16,1 4 2 15,-3 6-4-15,-7 2 2 16,1 9 0-16,-6 1-3 15,2 2-14-15,1 3 4 16,0-6-20-16,5-11-2 16,1-2 5-16,5-10-9 0,4-3-9 15,3-12-15 1,3-2-26-16,0-3-17 16,0 0 31-16</inkml:trace>
  <inkml:trace contextRef="#ctx0" brushRef="#br0" timeOffset="58671.8566">24407 15112 4 0,'0'0'103'0,"0"0"-1"15,0 0-32-15,0 0-25 16,0 0-13-16,0 0-5 15,-3-19 16-15,3 19-26 0,0 0-14 16,0-2 7 0,0 2-8-16,0 0 0 0,5 0-2 15,3 0 0-15,13 18 15 16,1 9-9-16,5 5-5 16,4 4 12-16,0-7-11 15,3 4 1-15,-5-5-3 16,0-6 1-16,-2-4 13 15,-8-2-2-15,2-4 1 16,-9 0 5-16,2-3-15 16,-3-6 7-16,-4 3-10 15,0-3 3-15,-5 2-6 0,-2-3 3 16,2 0-4-16,-2-2 4 16,3 0-12-16,-1 0 9 15,-2 0-4-15,0 0-9 16,2 0 14-16,-2 0-18 15,2 0-21-15,2-2-54 16,-1-10-121-16</inkml:trace>
  <inkml:trace contextRef="#ctx0" brushRef="#br0" timeOffset="73171.8506">24471 12659 41 0,'0'0'12'0,"0"0"10"15,0 0-2-15,0 0 20 16,0 0-19-16,0 0-18 16,0 0 4-16,0 0-7 15,-52 48-6-15,44-48-6 16,1 0-7-16,3 0 2 15,2 0 3-15,2 0-12 16,0-4-17-16</inkml:trace>
  <inkml:trace contextRef="#ctx0" brushRef="#br0" timeOffset="75864.9125">24255 11598 3 0,'0'0'52'0,"0"0"-19"15,0 0-3-15,0 0 11 16,0 0-8-16,0 0-5 15,0-8-10-15,0 8 0 16,-2 0-13-16,2 0-5 16,0 0-17-16,0 0 6 15,0 0-2-15,0 0 13 16,0 2 0-16,0 7 0 16,0 4 6-16,0 1-4 15,0 2 5-15,0 7 12 0,0 0-12 16,0 8 0-16,0 4 6 15,0 0-8-15,0 0 5 16,0 2-10-16,0-2 0 16,0 0 4-16,0-3-2 15,0-1 4-15,0-2 1 16,0 1-5-16,0 0 5 16,0 0-6-16,-5-2-1 15,3 1 0-15,0-1 1 16,2 2-1-16,0-4 0 15,0 2 0-15,0-2-2 16,0-6 2-16,0 1 0 0,0-1 1 16,0-3 0-1,2 4 5-15,0-6-4 0,-2 4 1 16,0 0-4-16,3-1 1 16,-1 5 0-16,2-4-2 15,-2 2-2-15,0-3 1 16,1-3 3-16,-1 2 0 15,0-5-1-15,-2-2 1 16,3 0 0-16,-1-2-1 16,0 1 2-16,0 0-2 15,1-1 1-15,-1 1 0 16,-2-4-4-16,2-1 4 16,-2-1-2-16,2 2 1 0,0-1-3 15,-2 2 3 1,2-4 1-16,-2 4 0 0,3-2 1 15,-3-4-1-15,0 5 0 16,0-5-1-16,0 0 2 16,0 0-1-16,0 0 3 15,2 0-1-15,-2 0 11 16,0 0-6-16,2 0 7 16,-2 0 2-16,0 0-14 15,0 0-2-15,2 0 0 16,1-3 0-16,2-3-2 15,-1-4 2-15,2-3-1 16,1-2-1-16,0-3-5 16,4-2 6-16,2-2 0 0,5-7-4 15,5 0 1-15,0-3-1 16,6-3-25-16,-2 5 30 16,-6 9-12-16,-8 6 12 15,-6 5 11-15,-3 4 0 16,-1 0 4-16,1-1-13 15,-2 0 3-15,0 3 3 16,-2 1-5-16,0-2 5 16,0 3-4-16,0 2-3 15,0 0 14-15,0 0-9 16,0 0 0-16,0 0-6 16,0 0 1-16,0 0-3 15,0 0-4-15,0 0-14 0,0 0-4 16,0 16 17-16,-15 13 7 15,-3 5 7-15,-5 3-6 16,-1 8 4-16,-2-4-5 16,1 2 2-16,2-7-2 15,5-4 0-15,5-9-4 16,3-2 1-16,0-7-9 16,3-6 7-16,5-4 3 15,2-2 2-15,0-2 2 16,-2 0-2-16,2 0 9 15,-4 0 11-15,0 0-10 16,1 0-4-16,-4-2-5 16,3-4-1-16,-3-2 7 15,-4-6-6-15,-3-2-1 0,-5-4 0 16,-4-2-1-16,-1 0 1 16,-1 0 0-16,0 1 1 15,4 4 14-15,0 0-12 16,8 5 4-16,2 3 24 15,6 3-18-15,3 0 2 16,2 2-13-16,0 0 0 16,0 1 6-16,0 3-7 15,0 0-1-15,0 0 0 16,0 0-12-16,0 0-29 16,0 0-49-16,0 0-103 15</inkml:trace>
  <inkml:trace contextRef="#ctx0" brushRef="#br0" timeOffset="77041.9764">24280 11530 12 0,'0'0'75'0,"0"0"-25"16,0 0 10-16,0 0 4 16,0 0-30-16,0 0-5 15,0-12-14-15,0 12-11 16,0 0 6-16,0 0-10 15,-3 11-22-15,-10 18 22 16,-3 9 7-16,-4 6 4 16,-2 0-11-16,-2-3-1 15,-1-3 1-15,0-4 0 0,3-2 0 16,5-4-4-16,-2-6-9 16,6-4 3-16,2-4 4 15,4-7-7-15,3 0 7 16,2-5-8-16,2-2 2 15,0 0 10-15,0 0 4 16,0 0-2-16,0 0 9 16,0 0-8-16,0 0 6 15,0 0-2-15,0 0-3 16,0 0-2-16,0-4-5 16,0-8-10-16,2-1-2 15,4-2-2-15,3-3 16 16,1 0-9-16,-2 0 3 0,8-4 7 15,-1 0 2 1,1-5-1-16,6-1 1 0,-2 1 0 16,1-3 0-16,-6 9 7 15,-1 4-3-15,-8 6 16 16,-1 9 1-16,-1 1 1 16,-4-2-5-16,0 3-14 15,0 0 2-15,0 0-5 16,0 0-3-16,0 0-2 15,2 0 3-15,0 0 2 16,5 6 8-16,2 10-4 16,0 3 15-16,7 2-17 0,-3 2-1 15,2-4 8-15,-3-1-7 16,-1 0-1-16,0-3 8 16,-2 1-7-16,0 0 12 15,-1-2 3-15,0 1-10 16,0 0 11-16,-1-4-16 15,1 1 2-15,0-1-2 16,-4-5 3-16,1-2-7 16,-5-2 2-16,0 0 0 15,2-1-5-15,-2 2 5 16,0-3 0-16,2 3 0 16,-2-3 3-16,2 1-3 15,0 1 0-15,0 2 0 0,0 0-5 16,4-1-16-16,0 0-35 15,5-3-40-15,7 0-148 16</inkml:trace>
  <inkml:trace contextRef="#ctx0" brushRef="#br0" timeOffset="84422.215">24293 12187 54 0,'0'0'66'15,"0"0"6"-15,0 0-25 16,0 0-3-16,0 0 13 16,0 0-35-16,0 0-13 15,-5 0-9-15,5 0-18 0,0 0 14 16,0 0-11-16,0 0 6 15,0 0 8-15,0 0-10 16,0 0 10-16,0 0 0 16,0 0-15-16,11 0 6 15,14 0 2-15,13 0-5 16,11 0 10-16,15 0-40 16,15 0 37-16,4 0 6 15,3-1 0-15,1-5 4 16,0-1-4-16,4 0 2 15,1-4 17-15,-1 3-13 16,-2 2 5-16,-2 1-10 16,-4 0 2-16,-1 3 9 0,1 2-10 15,6 0 3 1,0 0 16-16,-2 0-20 0,-2 0 6 16,-5 9-6-16,-6-6 4 15,-3 3 2-15,-2 1 0 16,-2-3 15-16,2 1-1 15,-4 2-21-15,1 0 11 16,1 0-10-16,-7-4 1 16,-6 4-4-16,-14-5 1 15,-14 0 1-15,-5 0-4 16,-12-1 9-16,-5-1-5 16,-1 0 7-16,-3 0-7 0,0 0 9 15,0 0-8-15,0 0-1 16,0 0 12-16,0 0-9 15,0 0 17-15,0 0 7 16,0 0-16-16,0 0-10 16,-14-10 3-16,-4-4-4 15,3 0 19-15,-4 1-19 16,4-1 19-16,-3 0-18 16,-1 0 5-16,-2-1-5 15,3 4 1-15,5 0 3 16,5 6 24-16,5-2-23 15,0 5 18-15,1 2-3 16,2-2-17-16,0 2 5 0,0 0-9 16,0 0 0-1,0 0-1-15,0 0 2 0,0 0-1 16,0 0 0-16,0 0 1 16,0 0-7-16,0 0 6 15,0 0-1-15,0 0-6 16,0 0 12-16,0 0-5 15,0-1 1-15,0-5 4 16,-6 4-10-16,-3-5 3 16,0 2-1-16,-2 0-2 15,2 1-2-15,0 1 7 16,2 0 0-16,3 1 2 16,1 0 1-16,1 0 0 15,2 2 0-15,0-2 0 16,0 2-1-16,0 0-4 0,0 0 2 15,0 0-14-15,0 0 14 16,0 0-12-16,0 0-5 16,0 0 6-16,0 4-27 15,0 12 37-15,7 7-1 16,9 1 4-16,-1-5-7 16,5 6 5-16,1-6 0 15,0 0-1-15,4-3 6 16,-7-6-5-16,-5 0 0 15,-3-5 4-15,-6 0-6 16,0-2 2-16,-1 2 0 16,-3-1-3-16,0 4-1 0,2 6 4 15,-2 6 0-15,0 4 2 16,0 2 11-16,0-2-12 16,-2-4-1-16,-9-3 9 15,-3-2-3-15,-11-1-12 16,-13 0-1-16,-6 1-65 15,-1-3-17-15,10 0-28 16,12-10-77-16</inkml:trace>
  <inkml:trace contextRef="#ctx0" brushRef="#br0" timeOffset="89851.5417">27318 12296 17 0,'0'0'9'0,"-65"108"39"16,36-50-17-16,5-4-20 0,5-4 1 15,4-1 26 1,5-7-7-16,2-4 3 0,2-4-8 16,6-4-2-16,0-5 9 15,0-5-29-15,0-5 5 16,0-1 2-16,16-5-9 15,19-5 14-15,17-4 24 16,17-4 10-16,12-20-18 16,6-7-32-16,-4-1-11 15,-10-2-15-15,-17 2-33 16,-19-2-19-16,-24-2-71 16</inkml:trace>
  <inkml:trace contextRef="#ctx0" brushRef="#br0" timeOffset="90053.3163">27229 12490 82 0,'0'0'147'16,"0"0"-90"-16,0 0-56 16,0 0 18-16,0 0 32 15,138 0-25-15,-65-3-7 16,1-8-19-16,-5-3 6 15,-8-2-6-15,-19 0-14 16,-13-4-35-16,-21 0-73 16</inkml:trace>
  <inkml:trace contextRef="#ctx0" brushRef="#br0" timeOffset="90211.2603">27293 12273 90 0,'0'0'90'15,"0"0"-26"-15,0 0-16 16,0 0-48-16,0 0-7 16,125-69 1-16,-44 61 2 15,10-2-79-15,2-4-86 16</inkml:trace>
  <inkml:trace contextRef="#ctx0" brushRef="#br0" timeOffset="90600.1557">27941 12136 105 0,'0'0'332'0,"0"0"-332"15,0 0-49-15,0 0 49 16,0 0 19-16,0 146 16 16,0-82-22-16,0 4 5 15,-2 1-12-15,-6-9-4 16,1-10-2-16,5-14-16 15,2-16 7-15,0-10 0 16,-2-8-28-16,2-2-18 16,0 0 33-16,0-20 15 15,0-16 5-15,13-14 2 16,20-18 10-16,23-17-2 0,20-9-5 16,14-2 4-1,5 10-7-15,-5 14 9 0,-11 17 1 16,-9 18-4-16,-15 10 25 15,-16 10-12-15,-16 8 8 16,-13 7 5-16,-6 2-26 16,-4 0-6-16,2 0 0 15,3 20-56-15,-3 20 18 16,-2 18-58-16,0 10-96 16</inkml:trace>
  <inkml:trace contextRef="#ctx0" brushRef="#br0" timeOffset="90929.6082">28751 12490 195 0,'0'0'78'0,"0"0"-78"16,0 0-23-16,0 0 16 16,0 0-22-16,-129 23-13 15,96-23-13-15,8 0-6 16,12-10 8-16,10-17 50 15,3-6 3-15,5-8 42 16,21-5-3-16,6-2 3 16,4 7-9-16,-1 9 9 15,5 9 15-15,3 7-46 0,-3 9-8 16,-7 7 7-16,-6 0 0 16,-12 17 7-16,-3 15 3 15,-10 10 7-15,-2 4 8 16,-4-1-30-16,-21-6-5 15,-2-6-8-15,0-5-39 16,3-9-41-16,6-8-71 16</inkml:trace>
  <inkml:trace contextRef="#ctx0" brushRef="#br0" timeOffset="91193.4674">29148 12080 154 0,'0'0'142'0,"0"0"-142"0,0 0 0 16,0 0 33-16,0 0 6 15,16 118 3-15,-16-86 17 16,0-4-40-16,0 0 10 16,-2-6-9-16,-6-8-20 15,6-6-6-15,2-6-20 16,0-2-4-16,0 0 20 15,0 0-13-15,0-7 8 16,16-13-44-16,7-3 17 16,-4 5-27-16,-1 1-151 15</inkml:trace>
  <inkml:trace contextRef="#ctx0" brushRef="#br0" timeOffset="92018.1188">28464 12155 204 0,'0'0'135'16,"0"0"-64"-16,0 0 17 16,0 0 9-16,0 0-10 15,0 0-18-15,-2 0-48 16,2 0-21-16,0 0-7 0,0 21-25 15,-8 17 7 1,-11 20 25-16,-8 12 8 0,-6 2-8 16,-1-7-34-16,10-18-11 15,8-12-14-15,7-17 1 16,7-10 46-16,2-8-54 16,0 0-31-16,0-14 78 15,11-22-7-15,13-12 26 16,14-15 64-16,9-12-18 15,7-14-16-15,8-7-3 16,7-1 1-16,6 11 8 16,8 7-25-16,9 9 11 15,-1 12-22-15,-6 11 3 16,-12 14-9-16,-17 17 1 0,-21 9-4 16,-10 7-10-16,-9 0-63 15,-7 7-12-15,-7 18-25 16,-2 3-85-16</inkml:trace>
  <inkml:trace contextRef="#ctx0" brushRef="#br0" timeOffset="92491.0817">29371 12041 414 0,'0'0'90'0,"0"0"-34"15,0 0-15-15,0 0 4 16,0 0-36-16,0 0-9 15,0 28-34-15,0 17 34 16,-14 11 20-16,-6 6 9 16,-2-1-29-16,0-12-13 15,6-8-2-15,9-15-31 0,5-13 11 16,2-9 16-16,0-4-2 16,0-8 21-16,21-27 25 15,16-22-24-15,17-19 53 16,13-14-22-16,9-22-6 15,10-13-7-15,15-11-12 16,12 1 3-16,17 17-10 16,8 26-9-16,2 31 7 15,3 26-27-15,-3 12-28 16,-8 14-24-16,-14 5-6 16,-13 4 19-16,-20 0-61 15</inkml:trace>
  <inkml:trace contextRef="#ctx0" brushRef="#br0" timeOffset="125586.3943">24529 9386 38 0,'0'0'91'0,"0"0"-36"16,0 0-2-16,0 0 10 15,0 0-31-15,0 0-3 16,0 0 5-16,-11-5-20 16,11 5 0-16,0 0-14 15,0 0 0-15,0 0-3 16,0 0-3-16,0 0-2 16,5-3-1-16,17 3 9 15,14 0-1-15,12 0 1 16,14 0-2-16,19 0-1 0,15 8-12 15,11-2-31 1,9-1 9-16,2-3-1 0,-2-2 26 16,-2 0-7-16,-5-2 19 15,-7-13 38-15,1 1 15 16,0 4-11-16,1-2-33 16,8 2-9-16,8-4 0 15,5-1-28-15,4-6 2 16,-4-1 0-16,-13 0-2 15,-12 2 28-15,-11 4 6 16,-11 4-4-16,-7 2 12 16,-2 0-8-16,-1 2-4 0,1-1-4 15,-3 4-8-15,-1-3 10 16,-3 0 0-16,0 3 0 16,1-4-3-16,-3 2-1 15,-2 0 1-15,-4-2-3 16,-9 2 10-16,-10 2-4 15,-15 1 12-15,-4 1-2 16,-10 1 15-16,3-1-13 16,3 1-5-16,3 2-5 15,3-2 0-15,2 2-2 16,0 0 0-16,-2 0 2 16,-5 0-5-16,-6-2 3 15,-2 2 0-15,-3 0-1 0,-2 0 6 16,0 0-5-1,2 0 5-15,-2 0-1 0,0 0-5 16,0 0 1-16,0 0-11 16,0 0-5-16,0-1-33 15,2 1-20-15,0-4-45 16</inkml:trace>
  <inkml:trace contextRef="#ctx0" brushRef="#br0" timeOffset="129584.5317">22878 9261 44 0,'0'0'56'16,"0"0"-24"-16,0 0 23 16,0 0-1-16,0 0-23 15,0 0-10-15,2-3 3 16,-2 3-24-16,0 0-7 15,0 0-1-15,0 0-8 16,0 0-4-16,-2 8 20 16,-12 10 7-16,-9 3 21 15,-10 4-18-15,-7 3 5 16,-12 4-1-16,0 3-9 16,-4-2 2-16,2 2-7 15,0-1 1-15,-4-4-2 16,0-2-5-16,-6-3 6 0,-1-11 5 15,-1-2-4-15,-3-3 19 16,-1-5 3-16,3-2-22 16,-2-2 4-16,3 0-4 15,3 0-1-15,5-12 2 16,5-12 1-16,3-4 17 16,6-8 1-16,-1-9-19 15,3-6 15-15,2-4-17 16,7-6 0-16,4-6-2 15,6 1 10-15,7-9-19 16,3-3 3-16,7-4 2 0,4-8 3 16,2 0-8-1,0-6-3-15,13 2-16 0,16-8 1 16,8 3 23-16,8-1 0 16,9 5-12-16,8 5-28 15,5 2 6-15,2 6 20 16,0 2 12-16,-2 8-2 15,0 7 9-15,2 8-4 16,4 10-1-16,8 5-7 16,8 6-22-16,2 1 4 15,5 7-9-15,0 3 14 16,3 8 20-16,-2 3 6 16,1 4-7-16,-4 6 0 15,-5 4 7-15,-6 0 19 16,-6 0 2-16,-3 14-6 0,-9 12-1 15,-7 6-8-15,-6 11-6 16,-11 7 7-16,-9 10 3 16,-10 12 12-16,-9 6 8 15,-6 6-3-15,-5 2-6 16,-2-5-5-16,2-1-11 16,1-4 7-16,4-6-11 15,1-3 0-15,-1-9-1 16,0-8 0-16,-5-5 0 15,-2-6 10-15,0 3 6 0,-7 5 5 16,-13 3-6 0,-4 2-9-16,-3 3-6 0,-2 0 4 15,0-1-8-15,-2-8 4 16,4-6 0-16,0-12-2 16,5-4 2-16,0-3 0 15,-5-3 7-15,-6 1-7 16,-5 2 6-16,-7 1-6 15,-2 0-3-15,2 0 1 16,3-2-11-16,5-4 5 16,0 0 5-16,6-4 2 15,2-3 1-15,5 3 4 16,4-7-3-16,2 1 3 16,3 0-4-16,3-2 0 0,1 0 5 15,2-2-4 1,3 0-1-16,-4 0 0 15,6 1 0-15,2-3 0 0,2 0 3 16,-2 1-1-16,2-1 12 16,-2 0-6-16,2 0 20 15,0 0-3-15,0 0-12 16,0 0-3-16,0 0-10 16,0 0 0-16,0 0 6 15,0 0-4-15,0 0 2 16,0 2 0-16,0-2-3 15,0 0 0-15,0 0-1 16,0 0 0-16,0 0-2 0,0 0 4 16,0 0-2-16,0 0 0 15,0 0 0-15,0 0-2 16,0 0-14-16,0 0-7 16,0 0 6-16,0 0-11 15,0 0 14-15,0 0 3 16,0 0 7-16,0 0 1 15,0 0 3-15,0 0-9 16,0 0-6-16,0 0-19 16,0 0-2-16,0 4-28 15,-9 4-7-15,-1 3 45 16</inkml:trace>
  <inkml:trace contextRef="#ctx0" brushRef="#br0" timeOffset="130596.8953">22976 10120 247 0,'0'0'87'0,"0"0"-68"15,0 0-19 1,0 0-2-16,0 0 2 0,0 0 26 15,4-10 16-15,-4 10-22 16,0 0 1-16,0 8-20 16,0 24 0-16,-23 23 48 15,-12 25-21-15,-19 18 12 16,-13 12-20-16,-4 3-18 16,3-7 5-16,2-13-7 15,8-18 0-15,7-11 0 16,4-11-13-16,7-13 6 15,7-10 2-15,6-10-6 16,13-8-8-16,6-6-28 16,5-4 10-16,3-2 26 0,0 0-24 15,0-6-12-15,0-20-84 16,11-12-114-16</inkml:trace>
  <inkml:trace contextRef="#ctx0" brushRef="#br0" timeOffset="130977.6187">22452 10405 32 0,'0'0'48'0,"0"0"13"15,0 0 22-15,0 0-33 0,0 0 34 16,0 0-12-16,9-74-40 15,-7 74 3-15,-2 0-21 16,0 0-8-16,2 0-6 16,2 4-6-16,12 16 6 15,2 8 21-15,8 7-9 16,3 2 12-16,0-2-20 16,3-1-4-16,-6-7 14 15,1 0-14-15,-4-4 10 16,-2-2 4-16,0-1-11 15,-3-5 0-15,-3 0-3 16,-1-1-3-16,-1-2 3 16,-4-4-31-16,0-2 20 15,-7-4-5-15,1-2-14 0,-3 0-8 16,0 0-55-16,0-2-43 16</inkml:trace>
  <inkml:trace contextRef="#ctx0" brushRef="#br0" timeOffset="132289.751">23063 10089 64 0,'0'0'125'16,"0"0"-60"-16,0 0-13 16,0 0-10-16,0 0 3 15,0 0-22-15,2-7 1 16,-2 7 17-16,0 0-11 15,0 0 0-15,0 0-12 16,0 0-16-16,0 0 5 16,0 0-7-16,0 0 1 15,0 0-2-15,0 0 1 16,0 7-23-16,0 12 20 16,-7 13 3-16,-9 6 18 0,-4 3-16 15,-2 3 0-15,-2 0-2 16,-1-4 0-16,0-1-12 15,0 0 6-15,4-5-3 16,-2-3 4-16,3-4 5 16,0-2 0-16,2-2-7 15,0 2 7-15,1 0-4 16,-1 2 1-16,2-3-13 16,-2-1 15-16,1 0-15 15,1-5-9-15,-1-1 25 16,-2 3-4-16,1-3 4 15,1 1 10-15,-1-2-9 0,7-6 10 16,-1 1-11 0,1-2 1-16,-2 3-1 0,-1 0 2 15,-1 1-2-15,-1 1 0 16,1-3 5-16,-1 4-7 16,-1-4 2-16,3 1 0 15,-1-2 3-15,-1 3-1 16,1-1-2-16,-6 4 0 15,3-2 2-15,-1 0-4 16,2-2 2-16,2 1 0 16,1-1-3-16,-1 0 3 15,-1-1 0-15,3-1 0 16,-1-2 6-16,4 0-5 16,1-4-1-16,4-2 0 0,5-2-4 15,0 0 0-15,0 0-16 16,0 0-19-16,0 0-28 15,0 0-10-15,0 0-113 16</inkml:trace>
  <inkml:trace contextRef="#ctx0" brushRef="#br0" timeOffset="140473.9588">21997 8944 61 0,'0'0'106'16,"0"0"-57"-16,0 0-5 16,0 0 40-16,0 0-31 15,0 0-10-15,0 0-41 16,0 0 1-16,0 15 5 16,-12 11-2-16,-3 6 8 15,-3 8 2-15,-1 9-12 16,-6 11 17-16,-2 6-1 15,-6 12-17-15,2 4 7 16,-1 0-10-16,8 1 0 16,3-9-2-16,13-8 3 15,3-7-2-15,5-8 1 0,0 2 0 16,0 1 0-16,11 4 1 16,3 8-1-16,1 4 0 15,1-3-1-15,-1-6 0 16,-4-6-1-16,1-11 2 15,-6-5-2-15,1 0 2 16,-3-13 0-16,-2-6-25 16,1-10 19-16,-3-8 6 15,0-2 5-15,0 0-2 16,0 0 11-16,0 0-13 16,3 0 2-16,-3-6-3 0,2-10-18 15,0-3 18-15,2-8 10 16,1-2-9-16,-3-2 13 15,4-3-12-15,-1 0-1 16,0 3 14-16,-1 4-11 16,3 4 5-16,-5 10 4 15,0 3-4-15,0 7 6 16,-2 3-13-16,0 0 3 16,0 0-3-16,0 0 5 15,0 0-14-15,0 5 7 16,0 15-24-16,0 16 22 15,0 8-2-15,-2 8 4 16,-5-3 4-16,3-2 1 16,0-4-5-16,-1-10 0 0,0-8 1 15,3-8-4-15,2-8 5 16,-2-6-2-16,0-3 11 16,-5 0 0-16,-13 0 31 15,-11-9-24-15,-11-16-17 16,-8-4 18-16,2-4-3 15,5 3 2-15,7 6 12 16,10 4-26-16,6 2 6 16,4 6-10-16,10 4 1 15,1 4-6-15,0-2-33 16,1-4-69-16,-3-6-100 16</inkml:trace>
  <inkml:trace contextRef="#ctx0" brushRef="#br0" timeOffset="141237.9275">21979 8777 176 0,'0'0'28'16,"0"0"-28"-16,0 0 28 0,0 0 8 15,0 0-32-15,0 0 0 16,-27 83 24-16,12-64 4 15,-10 9 12-15,-4 14-22 16,-6 12-14-16,-10 8 5 16,1 4-13-16,-4-1 0 15,8-9 0-15,9-12-6 16,11-12 5-16,9-14-2 16,7-8-7-16,2-6 4 15,2-4-23-15,0 0 17 16,0 0 12-16,0-9 8 15,13-16 38-15,3-8-46 16,7-8-12-16,4-3 9 16,7-7 2-16,2-2-5 0,2-1 3 15,2-3 2-15,-5 8 1 16,-2 8 4-16,-6 12 1 16,-6 8 24-16,-8 8-8 15,-4 6-5-15,-5 5 6 16,-4 2-16-16,0 0 5 15,0 0-7-15,0 0-4 16,9 22 0-16,5 11 5 16,5 4 10-16,4 5 2 15,4 0-14-15,4-3 3 16,5-7-6-16,1-4-8 16,-12-6-41-16,-23-14-155 0</inkml:trace>
  <inkml:trace contextRef="#ctx0" brushRef="#br0" timeOffset="142089.583">21009 9677 156 0,'0'0'98'15,"0"0"-31"-15,0 0-14 16,0 0 13-16,0 0-18 16,0 0-28-16,0 0-10 15,2 0-10-15,23 0-23 16,11 0 23-16,9 0 0 0,-3 0 20 15,-5-2-13 1,-10-2-5-16,-13 1-4 0,-10 3-18 16,-4 0-17-16,0 0 15 15,0 0-66-15,-16 0-78 16</inkml:trace>
  <inkml:trace contextRef="#ctx0" brushRef="#br0" timeOffset="142904.6059">20537 9796 275 0,'0'0'148'16,"0"0"-87"-16,0 0-24 16,0 0 21-16,0 0 3 15,0 0-30-15,0 0 7 16,0 0 7-16,0-7-16 15,-27 2-16-15,-18 0-13 16,-19 3-52-16,-12 2 40 16,-6 0-25-16,1 2 8 15,12 8 29-15,7-1-13 16,8-6-20-16,5 2-19 16,7-5 18-16,6 0 22 0,12 0-8 15,11 0 20-15,10 0 0 16,3 0 0-16,0-8-55 15,20-9-23-15,9-3 59 16,8-3 14-16,4-1-7 16,-7 1 12-16,-10 7 6 15,-9 9-6-15,-10 2 17 16,-3 5 2-16,-2 0 0 16,0 0 11-16,0 0-14 15,-11 0 5-15,-16 5-21 16,-10 9-13-16,-5 3 13 15,-6 3 13-15,-1 4-2 0,5 2 6 16,6-4 8-16,11-6 5 16,13-4 13-16,10-3-40 15,4-2-3-15,0 7-9 16,4 5 2-16,17 1 4 16,6-1 3-16,-3 0-2 15,0-1-3-15,-1-2 3 16,-3 2-16-16,-7-4-90 15,-9-2-112-15</inkml:trace>
  <inkml:trace contextRef="#ctx0" brushRef="#br0" timeOffset="150562.0432">17523 9494 393 0,'0'0'83'0,"0"0"-28"16,0 0-4-16,0 0-11 15,0 0-2-15,0 0-17 16,0 0-9-16,11-13-12 15,-11 15 0-15,0 35-20 16,-16 32 20-16,-15 29 8 16,-11 21 9-16,-3 5-14 0,3-11 0 15,7-9-4 1,10-25 1-16,16-24-12 0,9-22 3 16,0-14-14-1,22-13 4-15,29-6-42 0,30-16 61 16,17-26 23-16,6-15-23 15,-10-3-6-15,-20 4-25 16,-26 4-78-16,-21 4-34 16,-19 4-45-16</inkml:trace>
  <inkml:trace contextRef="#ctx0" brushRef="#br0" timeOffset="150734.9969">17485 9851 314 0,'0'0'122'0,"0"0"-112"0,0 0-6 16,0 0 1-16,152-90 18 15,-86 60-23-15,-3 2-15 16,-18 2-35-16,-24 0-51 16,-21 6-50-16</inkml:trace>
  <inkml:trace contextRef="#ctx0" brushRef="#br0" timeOffset="150883.8607">17467 9633 251 0,'0'0'60'0,"132"-104"-60"0,-41 46-35 16,-4 5 15-16,-9 12 1 15,-20 12-65-15,-20 11-53 16</inkml:trace>
  <inkml:trace contextRef="#ctx0" brushRef="#br0" timeOffset="151282.0991">17890 9270 24 0,'0'0'491'0,"0"0"-412"0,0 0-54 16,0 0-7-16,0 0-6 15,0 0-6-15,39 16 3 16,-4 24 6-16,7 16 9 16,-2 15-24-16,-3 11 4 15,-6 7-4-15,-10 8 8 16,-4 3-8-16,-11 6-2 16,-6-7-31-16,0-24-27 15,0-22-52-15,0-32 20 16,0-21 73-16,0 0 19 15,4-43 64-15,6-25-46 16,1-28-17-16,9-25 13 16,7-15 11-16,8-9-18 0,7-3 5 15,10 11 6 1,6 18 1-16,0 25-8 0,0 25-4 16,-5 23-13-16,-8 23 6 15,-5 12-12-15,-5 11-8 16,-3 16-74-16,-12 32-60 15,-14 20-33-15</inkml:trace>
  <inkml:trace contextRef="#ctx0" brushRef="#br0" timeOffset="151574.9205">18789 9765 345 0,'0'0'35'0,"0"0"-35"15,0 0-19-15,0 0 3 16,0 0 4-16,0 0 10 16,-139 99 2-16,104-99 6 15,4 0 12-15,6 0 20 16,8-20-24-16,3-3-8 16,7 3-4-16,3 3 33 15,4 7 10-15,0 1-23 16,0 5-15-16,0 0-7 15,0 4-17-15,0-1 10 16,4 1-13-16,1 0-19 16,4 0-8-16,4-3-86 15,6-7-71-15</inkml:trace>
  <inkml:trace contextRef="#ctx0" brushRef="#br0" timeOffset="151985.2104">18747 9372 526 0,'0'0'54'0,"0"0"-54"15,0 0-8-15,0 0 8 0,0 0 0 16,0 0 2-1,2 131-2-15,-2-45 38 0,-7 12-23 16,-15 6-11 0,-5 3-4-16,-4-3-12 0,2-10-9 15,7-24-46-15,7-26-12 16,7-28 5-16,8-16 65 16,0-19 9-16,18-48 55 15,18-33-42-15,13-28 13 16,7-23 16-16,11-5-12 15,2 1-18-15,9 15 8 16,4 24 12-16,-2 28-23 16,-4 23-1-16,-9 23-8 15,-11 21-8-15,-12 14 7 16,-4 7-23-16,-9 21-40 0,-12 26-62 16,-17 15-92-16</inkml:trace>
  <inkml:trace contextRef="#ctx0" brushRef="#br0" timeOffset="152108.0108">19262 9849 337 0,'0'0'16'0,"0"0"-16"16,0 0-196-16</inkml:trace>
  <inkml:trace contextRef="#ctx0" brushRef="#br0" timeOffset="152278.8726">19262 9849 91 0,'-130'-102'69'0,"124"-2"-48"15,6 50-8-15,14 8 19 16,11 11 24-16,7 17-39 16,6 11-9-16,-2 7 3 15,1 0-4-15,1 18 0 16,-7 4 6-16,-6 6-8 16,-11 2 15-16,-10 4-20 15,-4 2 0-15,-6-2-20 16,-21-4-30-16,-2-12-122 15</inkml:trace>
  <inkml:trace contextRef="#ctx0" brushRef="#br0" timeOffset="152661.8462">19690 8951 401 0,'0'0'94'15,"0"0"-33"-15,0 0-14 16,0 0-33-16,0 0-14 15,0 0-27-15,15 55 27 16,-8 7 38-16,2 12-22 16,-5 10 12-16,-1 2-28 15,-1 1 2-15,-2-7 19 16,0-8-18-16,4-16-3 16,3-16 0-16,0-14-10 15,0-12 8-15,-5-7-2 0,0-7 4 16,0 0-5-1,0 0 1-15,5-12 4 0,11-31 14 16,11-27-14-16,19-34-16 16,15-25-6-16,9-11-5 15,5-6 27-15,2 7 0 16,3 17 5-16,-11 28 5 16,-13 27-9-16,-20 31 14 15,-24 20-6-15,-8 12-9 16,-3 4-2-16,7 0-121 15,11 0-101-15,6 0 75 16</inkml:trace>
  <inkml:trace contextRef="#ctx0" brushRef="#br0" timeOffset="153913.9964">19776 9501 157 0,'0'0'67'15,"0"0"-43"-15,0 0 23 16,0 0 33-16,0 0-14 16,0 0-25-16,-13-2 9 15,13 2 1-15,0 0-5 16,-2 0 13-16,2 0-30 16,0 0-5-16,0 0-24 15,0 0-1-15,0 0-15 16,0 16-14-16,0 20 8 15,-4 23 19-15,-8 25 6 16,-5 15-3-16,-10 18 1 16,-2 1 2-16,-2-8 0 15,2-13-3-15,8-18 1 0,6-21-3 16,6-9 2 0,2-13-13-16,5-10-2 0,2-10-21 15,0-8-14-15,0-4-16 16,0-4 4-16,0 0 26 15,0 0-25-15,4 0-58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53:40.5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21194 8485 199 0,'0'0'26'15,"0"0"-26"-15,0 0-6 16,0 0 4-16,0 0 2 15,0 0 36-15,0 0 22 16,4-41-13-16,-1 29-14 16,2 0 15-16,-3 4-4 15,-2 3-10-15,2 4-15 16,-2 1 7-16,0 0-13 16,0 0-11-16,0 0 16 0,0 0-13 15,0 0 0 1,0 0-3-16,0 0-1 0,0 0 1 15,0 0-6-15,2 8-3 16,7 17 2-16,7 14 11 16,3 19-4-16,4 16 25 15,2 21-16-15,-1 16 4 16,-2 20 0-16,-2 16-12 16,-3 15 9-16,-5 13-10 15,-3 9 0-15,-2 7 0 16,-2-3-9-16,-5-4 6 15,0-2-6-15,0-7-11 16,0-2 13-16,0-7-27 16,0-5 3-16,0-9 20 0,0-6-14 15,0-3 16-15,0-9 0 16,0-5-7-16,0-11 5 16,0-16-11-16,0-10 14 15,0-12 6-15,0-13-11 16,0-13 7-16,0-13-12 15,0-14 12-15,0-7 1 16,0-9 5-16,-2-6 0 16,2-3 9-16,0 0-6 15,0-2 10-15,0 3-13 16,0-3-4-16,0 0-55 16,2-7-131-16</inkml:trace>
  <inkml:trace contextRef="#ctx0" brushRef="#br0" timeOffset="4667.3704">20359 11694 181 0,'0'0'62'0,"0"0"-62"16,0 0 0-16,0 0 6 16,0 0 38-16,0 0 14 15,0 0-7-15,0 0-17 0,0 0 3 16,0 0-24-16,0 0 2 16,0 0-15-16,13 0-1 15,22 0 1-15,28 0 0 16,30 0 1-16,33 2 7 15,34 9-6-15,31 0 14 16,30 0 18-16,20-1-33 16,16-5 5-16,15-5-6 15,10 0 0-15,15 0-7 16,10-9 7-16,5-8 0 16,12 2 0-16,2-2 6 15,1 4-8-15,3 4 2 16,-7-3-9-16,-11 0 7 0,-9 5-27 15,-15-8 1-15,-16 1 17 16,-18 0 5-16,-24-7 6 16,-18 7 0-16,-23-3 1 15,-24 2 3-15,-22 6-4 16,-19 3 0-16,-22 2-3 16,-12 4 9-16,-18 0-3 15,-17-2 1-15,-13 2 0 16,-10-5 23-16,-5 5-16 15,-1 0-4-15,1-3 0 16,4 3-5-16,1 0 0 16,-3 0-2-16,-6 0 4 15,-7 0-3-15,-5 0 1 0,-3 0 5 16,-6 0 22-16,0 0-15 16,0 0 2-16,0 0-14 15,5 0 2-15,1 0-4 16,2 0 0-16,-1 0 0 15,-5 0 6-15,-2 0-5 16,-2 0 25-16,0 0 8 16,0 0 1-16,0-12 17 15,0-5-48-15,-6-6-4 16,-10 0-8-16,0 5-23 16,0 5 22-16,-1-2-5 15,-1 3-2-15,-5-3 13 16,0-3-2-16,-4 4 5 15,0 0 4-15,4 3-1 0,10 7 0 16,6 3-3-16,5 1-1 16,2-3-5-16,0 1-2 15,0 2-5-15,0 0-1 16,0 0-11-16,0 0 13 16,0 0-2-16,18 2-1 15,7 14 13-15,6 1 2 16,-2 1 0-16,-4-3-4 15,-6 2 9-15,-5-3-5 16,-5 1 5-16,-3 4 0 0,-2 3 21 16,-4 2-16-16,0 6 1 15,0 0 5-15,0 2-14 16,-6-2 9-16,-11 0-10 16,-2-2 4-16,-3 2-6 15,-5 0 1-15,-4-2-67 16,-7 2-80-16,-11-1-95 15</inkml:trace>
  <inkml:trace contextRef="#ctx0" brushRef="#br0" timeOffset="5889.5967">21335 8051 160 0,'0'0'71'16,"0"0"18"-16,0 0-35 15,0 0-19-15,0 0 18 16,0 0-1-16,6-16 3 16,-6 16 16-16,0 0-47 15,0 0-24-15,0 29-13 16,-18 31-21-16,-15 30 34 0,-13 16 0 15,-10 10-7 1,0-6 2-16,0-14-11 0,5-9 16 16,13-23-6-16,6-10-4 15,9-15 10-15,4-7-13 16,9-13-21-16,4-9 30 16,4-4-30-16,2-6 8 15,0 0 26-15,0 0 1 16,0 0 22-16,0-2 3 15,21-24-23-15,8-18-3 16,10-12-15-16,9-11 1 16,-2-9-4-16,-1-3-28 0,-5-10 12 15,-5 1 11 1,-6 6-21-16,-6 13 44 0,-5 15 3 16,-5 16 16-16,-4 14 12 15,-5 12-12-15,-1 8 17 16,-1 4-29-16,1 0-7 15,3 0-8-15,7 22-31 16,5 12 39-16,7 10-1 16,0 11 6-16,4-4-4 15,4 4 3-15,0-6-1 16,-1-8 24-16,-3-4-16 16,-3-6-11-16,-4-1 0 15,-10-12-146-15</inkml:trace>
  <inkml:trace contextRef="#ctx0" brushRef="#br0" timeOffset="42486.7726">23156 9663 300 0,'0'0'89'0,"0"0"-80"16</inkml:trace>
  <inkml:trace contextRef="#ctx0" brushRef="#br0" timeOffset="50550.5503">23087 10555 0 0</inkml:trace>
  <inkml:trace contextRef="#ctx0" brushRef="#br0" timeOffset="84652.7593">22768 9715 28 0,'0'0'96'15,"0"0"-23"-15,0 0-23 16,0 0 17-16,0 0-31 0,0 0-29 16,0 0-7-1,7 0-1-15,-7 0 1 0,0 0 0 16,0 0-17-16,2 0-3 16,2 0-16-16,1 4-2 15,-3 6-39-15,1-1-42 16</inkml:trace>
  <inkml:trace contextRef="#ctx0" brushRef="#br0" timeOffset="84937.545">22768 9715 155 0,'23'42'82'0,"-23"-42"-8"16,0 0-4-16,0 0-16 15,0 0-7-15,0 0-47 16,0 8-14-16,0 14-14 16,0 19 17-16,0 17 11 15,0 21 5-15,-19 18 2 16,-3 7 14-16,-2 3-20 16,-3-11-1-16,3-12 5 15,3-10-5-15,8-18-15 16,7-10-17-16,6-18-26 15,0-9-6-15,4-18-38 16,15-1-33-16</inkml:trace>
  <inkml:trace contextRef="#ctx0" brushRef="#br0" timeOffset="85291.6148">22554 10138 134 0,'0'0'101'0,"0"0"-17"15,0 0-26-15,0 0 38 16,0 0-35-16,0 0-21 16,-2-46 7-16,2 46-25 0,0 0 11 15,0 0-23-15,0 0-9 16,0 0-2-16,0 4-20 15,0 13 5-15,15 5 9 16,10 3 14-16,8 4-6 16,10-3-1-16,3-2 6 15,8-5-5-15,2 0-1 16,0-9 0-16,-3-4-9 16,-2-5 5-16,-8-1-14 15,-7 0-16-15,-5 0-54 16,-4 0-39-16,-8 0-76 15</inkml:trace>
  <inkml:trace contextRef="#ctx0" brushRef="#br0" timeOffset="85761.6108">23526 9578 287 0,'0'0'107'15,"0"0"-40"-15,0 0 10 16,0 0-8-16,0 0-13 16,0 0-17-16,4-3-38 15,-4 23-1-15,0 21-14 16,0 17 14-16,0 8 18 15,-4-1-18-15,-5-2 0 16,-2-7 0-16,2-3-31 16,-6-7 20-16,1-3-40 0,3-11-22 15,-3-10-3-15,8-6-27 16,4-10 16-16,2-6-4 16,0 0 12-16,0-6 13 15</inkml:trace>
  <inkml:trace contextRef="#ctx0" brushRef="#br0" timeOffset="86064.5724">23265 9810 206 0,'0'0'96'0,"0"0"-45"16,0 0-8-16,0 0 24 15,0 0-25-15,0 0-34 16,14-4 8-16,6 4 3 16,8 0 1-16,3 4 17 15,8 5-25-15,3 4 9 16,3-3-13-16,6-5-1 16,5-1-3-16,4-4-4 15,2 0-19-15,-4 0 8 16,-6-11-30-16,-6-6 7 15,-7 0-1-15,-4-2-65 16,-10-1-43-16</inkml:trace>
  <inkml:trace contextRef="#ctx0" brushRef="#br0" timeOffset="86473.6177">24478 9222 249 0,'0'0'75'0,"0"0"-49"16,0 0 0-16,0 0 54 16,0 0-28-16,0 0-13 15,5 0-6-15,-5 0-33 16,0 6 0-16,0 20-7 16,0 16 7-16,-14 13 16 15,-7 5-16-15,2 0-1 16,1-6-2-16,5-8-29 15,3-7-20-15,4-13-6 16,4-6-19-16,-1-8 5 16,3-9-3-16,-2-3 4 0,0 0-1 15,2-3-4-15</inkml:trace>
  <inkml:trace contextRef="#ctx0" brushRef="#br0" timeOffset="86772.6328">24280 9374 122 0,'0'0'121'0,"0"0"-100"16,0 0-15-16,0 0 25 0,0 0 44 15,0 0-9-15,53 8-27 16,-33 0 6-16,7 2-9 15,4 1-15-15,6 1 17 16,2-3-23-16,1 2-10 16,0-1 5-16,1-5-5 15,-2-1-1-15,-1-1-4 16,-7-3 0-16,3 0-11 16,4 0-28-16,4 0-24 15,8-17-50-15,-2-5-76 16</inkml:trace>
  <inkml:trace contextRef="#ctx0" brushRef="#br0" timeOffset="88201.4785">24788 10483 134 0,'0'0'110'0,"0"0"-61"16,0 0-23-16,0 0-9 16,0 0 10-16,0 0-27 0,0-16-1 15,0 16-18-15,0 0-20 16,0 0 5-16,0 0-7 15,-5 0-22-15,3 0 41 16,-3 0-16-16,3 0-36 16</inkml:trace>
  <inkml:trace contextRef="#ctx0" brushRef="#br0" timeOffset="89062.4269">24616 10349 199 0,'0'0'96'16,"0"0"-79"-16,0 0-12 0,0 0 8 15,0 0 48-15,0 0 6 16,2-4-24-16,-2 4-23 15,0 0 7-15,0 15-26 16,0 16 1-16,0 13 3 16,-8 11-2-16,-11 10-3 15,-3 2 0-15,0-5 1 16,2-8-6-16,9-12-6 16,2-10-7-16,4-8 10 15,5-9-45-15,0-6 7 16,0-5-15-16,0-4-41 15,12 0 12-15,1-13 31 0,2-6-28 16</inkml:trace>
  <inkml:trace contextRef="#ctx0" brushRef="#br0" timeOffset="89550.0653">24436 10543 113 0,'0'0'159'16,"0"0"-81"-16,0 0-37 16,0 0 39-16,0 0-12 15,0 0-14-15,-5-9-21 0,5 9-26 16,0 0-2-16,0 0-5 15,0 0-10-15,0 0 8 16,0 0-14-16,0 0 12 16,0 5-7-16,11 9 11 15,14 4-6-15,4-2 6 16,6 1 0-16,1-2 20 16,-1-1-16-16,2 1 6 15,0-6-2-15,-3 2-4 16,-3-2 7-16,-6-4-11 15,-3 2 0-15,-7-4 4 16,-1-1 1-16,-3 0-5 0,-2 0 0 16,-5-2-9-16,0 0 8 15,2 2-14-15,-6-2 7 16,2 0 3-16,-2 0-2 16,2 0 7-16,-2 0 0 15,0 0-1-15,2 0-2 16,0 0-54-16,5 0-63 15,-5 0-20-15</inkml:trace>
  <inkml:trace contextRef="#ctx0" brushRef="#br0" timeOffset="90599.5264">23524 11194 103 0,'0'0'117'0,"0"0"-117"16,0 0-1-16,0 0 1 16,0 0 19-16,0 0-3 15,-38 15 4-15,26-15-2 16,2 0 3-16,-1 0 21 15,-1 0-3-15,1 0 6 16,0-6-16-16,2-8-15 16,2 2 4-16,1-2-9 15,4-2-9-15,0 2 2 16,2 0 1-16,0 0-3 16,0 2 0-16,0-3 1 0,15 1-2 15,7-3 1-15,5-1-2 16,4 0-1-16,1 1-9 15,-1 6 8-15,-7 3-1 16,-6 4-7-16,-2 4 11 16,-3 0-9-16,-2 0 4 15,-2 0 3-15,0 0-3 16,-3 8 6-16,2 6 5 16,-4-3-4-16,0 3 1 15,-2-2-2-15,-2-1-11 16,0 0 0-16,0 4-5 15,-8-1 15-15,-10 2-11 16,-1-3-10-16,0 2 15 16,3-7-39-16,1-2-31 0,-1-3-31 15,3-3-7-15</inkml:trace>
  <inkml:trace contextRef="#ctx0" brushRef="#br0" timeOffset="91349.6474">24219 10899 18 0,'0'0'57'0,"0"0"6"0,0 0 24 16,0 0-31-16,0 0-24 15,0 0-21-15,-39 19-3 16,27-15 13-16,-5-1-16 16,-2-2-5-16,-3 1 0 15,0-2 1-15,0 0-1 16,-3 0 0-16,-2 0 5 15,7 0 5-15,0 0-8 16,2-6-1-16,5-2-1 16,1 0 0-16,6-1-6 15,4-2 1-15,0 2 1 16,2-3 3-16,0-2-8 16,2 2-1-16,18-5 6 0,2 0-11 15,7-2 11 1,-2 3 2-16,4 0-5 0,0 2 4 15,0 0 3-15,-2 2 0 16,-6 4 7-16,-5 2-3 16,-9 4 11-16,-3 2-5 15,-4 0-9-15,3 0 8 16,2 0-1-16,-1 10 7 16,3 4 7-16,3 2-19 15,-4-2 4-15,1 2-7 16,-2-4 6-16,-3 1-12 15,-4-4 1-15,0-1-11 0,0 1 9 16,0 4-16 0,-4-1 3-16,-7 0-16 0,0-4-37 15,6-4-52-15</inkml:trace>
  <inkml:trace contextRef="#ctx0" brushRef="#br0" timeOffset="105365.6272">25837 10166 139 0,'0'0'65'15,"0"0"-65"-15,0 0-16 16,0 0 16-16,0 0 34 15,0 0 13-15,0 7 13 0,0-7-20 16,0 0 0 0,0 0 24-16,0 0-35 0,0 3-5 15,-10 2-10-15,-11 3-8 16,-3-3-3-16,0 1-3 16,-1-1 0-16,5-3-7 15,2-1 5-15,-2-1 2 16,0 0-1-16,-1 0-13 15,2-5 4-15,-1-9-11 16,-1 1-5-16,8-1 14 16,0 1-7-16,6 2 9 15,2-3 0-15,3 0 1 0,2 0 7 16,0 2 2 0,0 0 0-16,0 4-9 0,0-1 5 15,0 0 2-15,0 1 2 16,2-2-11-16,12 0 5 15,1 0 0-15,6-1-11 16,1 4 15-16,2-1-17 16,-1-4 10-16,-1 4 8 15,1-3 2-15,-6 4-4 16,-1 2 3-16,-7 2-13 16,-1 1 12-16,4 2-9 15,1 0 5-15,3 0 4 16,-1 0 0-16,1 12 1 15,-1 2 23-15,4 0-18 16,-4 0 7-16,-1-3-12 0,-6 1 5 16,-1-7 2-16,-3-1-1 15,-2-2-3-15,-2 0 4 16,2-2-4-16,-2 0-3 16,4 4-1-16,-4 2 1 15,0 6-1-15,0 8 4 16,0 6 3-16,-8 2 6 15,-7-1-7-15,-1-6 2 16,3-4-5-16,-1-9-2 16,10-5 3-16,-3-1 3 15,3-2-12-15,2 0 3 16,-5 0-81-16,0-2-108 0</inkml:trace>
  <inkml:trace contextRef="#ctx0" brushRef="#br0" timeOffset="120928.4646">22487 11260 86 0,'0'0'34'0,"0"0"-16"16,0 0 31-16,0 0-10 15,0 0-12-15,0 0 12 16,0 0-18-16,0 0 16 0,0 0-10 16,0 0-16-1,0 0 8-15,0 0-13 0,0 0-4 16,0 0 0-16,0 0-2 15,0 0 0-15,0 0 0 16,0 0 2-16,0 0-6 16,0 0 4-16,0 0 0 15,0 0 14-15,0 0-14 16,0 0 6-16,0 0-6 16,0 0 4-16,0 0-4 15,0 0 0-15,0 0 1 16,3 0-2-16,1 0 5 15,0-3-4-15,3-1 6 0,0 0-1 16,-3 1-1-16,1 0-4 16,-3-1 0-16,4 0-5 15,1 0 8-15,0-1-3 16,-2 2 0-16,-1-1 4 16,0 2-4-16,3 0 0 15,2-2 2-15,-2 0-6 16,-1 0 4-16,1-2 0 15,2 2 0-15,0-2 7 16,0 4-7-16,1-3 0 16,2 0 0-16,-1 1-6 15,1-4 6-15,1 2 0 0,-3-3 0 16,4 4 1 0,1-3-2-16,2 0 1 0,0-2-5 15,1 3 1-15,-2-2-13 16,-3 4 6-16,-2-2 6 15,-2 3-3-15,0 0 7 16,-2-2 1-16,-1 4 0 16,2-4 12-16,0 3-12 15,1-4 7-15,5-3-7 16,-1 2 5-16,3-2-5 16,-3 2 0-16,0 0 0 15,-2-1 0-15,-2 4 1 16,0-4-1-16,0 4 8 15,0-1-7-15,-3-1 12 0,4 2-12 16,-4-2 1-16,3 4 1 16,0-6-3-1,2 4 0-15,0-3-2 0,3-1 3 16,-3 1-1-16,2 0 0 16,-1 0 2-16,-2 0-2 15,-1 0 0-15,1-1 0 16,0 0 3-16,1-3 0 15,1 4-5-15,-1 0 2 16,0 0-4-16,0 0 0 16,0 0 1-16,1 2 1 15,-3 1-1-15,-1-2 2 16,-1 2 1-16,4-4 0 0,0-3 3 16,5 1-3-16,-1-1 0 15,6 1 0-15,-4-1 0 16,3 0-5-16,1-1 1 15,-4 4 4-15,-1 1-7 16,-3 0 6-16,-3 1-4 16,-2 0 5-16,1-1 4 15,0 4 1-15,-2-3-4 16,2 0 0-16,1-1 1 16,2-1 0-16,1 0-2 15,3-2 0-15,1-1-3 16,4 0-2-16,-4 1 5 0,-3 0-3 15,-1 4 3 1,-1-2-4-16,-4 3 4 0,3 0 0 16,-3 3 0-16,0-2 2 15,1 1-2-15,1 1 0 16,-2-4 1-16,3 3-5 16,3-5 4-16,1 4 0 15,5-4-1-15,-2 2 1 16,0 2 0-16,-3-4 0 15,1 5 0-15,-3-3 0 16,1 4 2-16,-1 1-2 16,3-2 0-16,-3 1 0 15,3 1 0-15,3-3 4 16,0-2-2-16,1 7 5 16,-3-5-7-16,-3 5 0 0,1 0-2 15,1 0 0-15,2 0 2 16,0 0 0-16,-3 0 0 15,-3 0 0-15,-2 0 0 16,2 0 0-16,-1 0-2 16,0 0 7-16,1 0-5 15,-4 0 0-15,1 0 1 16,-3 0-2-16,4 0 1 16,-1 0-2-16,-3 0-2 15,4 5 3-15,0-2 1 0,-1 1 0 16,0 1 4-1,2-5-4-15,-4 2 0 0,-1 1 0 16,2-1 1-16,0 0 5 16,-1 0-6-16,2 1 0 15,-2-3 6-15,-1 3-9 16,3 1 3-16,-2 0 0 16,-3 0-2-16,3 1 4 15,-2-2-2-15,-1 1 0 16,0 1 1-16,3 2-2 15,-3-2 1-15,4 2 0 16,-4-3-3-16,2 2-3 16,-1 0 6-16,-1 2 0 15,-2-2-4-15,0 3 2 16,1-1 2-16,-3 0 0 0,3 2 0 16,1-1 3-16,-2 4-3 15,2-3 0-15,-2-3-3 16,1 0-1-16,-3-3 2 15,0-3 2-15,0 3-2 16,0-1 6-16,2-2-4 16,-2 4 0-16,0-1 4 15,2 1-8-15,-2 2 4 16,0 1 0-16,0 1-3 16,0 0 6-16,0-1-3 15,0-2 0-15,0 0 4 16,0-3 2-16,0-3-6 15,2 5 0-15,0-1-3 16,0-1 8-16,-2 4-5 0,0-3 3 16,4-1 0-16,-2 4 7 15,0 1-9-15,0 0 0 16,2 1 8-16,-1-4-5 16,1 3-4-16,0 0 0 15,-2 0 5-15,0-2-9 16,2-2 4-16,-2 0 0 15,0-1-5-15,0 0 14 16,0-1-9-16,0 2 7 16,-2-1-3-16,3-1-1 15,-1 3-3-15,2 1 0 0,-2 0 0 16,2 0 3-16,-1 0-3 16,-3-2 0-16,3-2 6 15,-1 0-7-15,0 2 1 16,-2-1 0-16,2-3-6 15,0 3 9-15,1-1-3 16,-1 2 0-16,0 0 4 16,0 0-5-16,0 0 1 15,0-2 0-15,3 1-3 16,-2-2 6-16,-1 3-3 16,0 0 0-16,2-2 5 15,-1 2-9-15,-1-2 4 0,0 1 0 16,-2-1-6-1,2-1 9-15,2 1-3 0,-1 0 4 16,-1 3 0-16,3-2 4 16,-3 2-8-16,2-4 3 15,1 3 1-15,-1 0-1 16,0-2-3-16,1 2 0 16,-3-1 4-16,0-2-5 15,1 2 1-15,-1-3 0 16,3 1-2-16,-1 2 4 15,2-2-2-15,-1 3 2 16,2-2 7-16,-2 1-9 16,1-1 0-16,-2 0 0 15,1-1-1-15,-1-1 1 16,0 2 0-16,2 0 0 0,-2-2 5 16,2 2-5-16,1-2 0 15,1 0 0-15,2 3-2 16,-4-2 3-16,3-1-1 15,-1 3 0-15,-2-3 6 16,1 0-8-16,-3 0 2 16,2 0 0-16,-1 0 0 15,-2 0 3-15,1 0 0 16,3 0 7-16,-3 0-6 16,2 0 0-16,2 0-4 15,-2 0 0-15,1 0 3 16,1 0 0-16,-1 0-3 0,2 0 0 15,-2 0 8 1,-3 0-8-16,1 0 0 0,1 0 2 16,-1 0-2-16,2-4 1 15,-1-1-1-15,1 3 2 16,0-1 4-16,-3 1-1 16,-1 2-4-16,-1-2 0 15,-2-1 7-15,4 1-7 16,0-2-1-16,5-1 0 15,1 1 5-15,-4-3-5 16,1 4 0-16,-3 3 0 16,-2-3-2-16,0 2 4 15,4 1-2-15,-4-3 7 16,0 2-5-16,0 1 7 0,0-3-9 16,2 1 3-16,1 0-5 15,1-2 3-15,2 0-1 16,0 1 0-16,1-4 6 15,1 1-6-15,-4 2 0 16,1 2 1-16,-3-1 0 16,0-2 0-16,3 1-1 15,2 1 0-15,0 1 6 16,-1-3-6-16,0 1 0 16,-2 1 0-16,1-2-2 15,-1 1 3-15,1-2-1 0,2 2 0 16,2-2 8-1,0 2-8-15,1-4 0 0,-1 1 5 16,2 5-11-16,-4-3 6 16,0 3 0-16,-3 0-3 15,0-1 8-15,-4 3-5 16,2-5 0-16,0 1 2 16,3 0 0-16,5-4-2 15,-2 3 0-15,1-2 0 16,-1 1 0-16,-4 1 0 15,1 3 0-15,-3-3 0 16,0 1 2-16,-2 1 0 16,1 0-2-16,2-3 3 15,-1-2 1-15,1 2-4 16,1-3 0-16,3 2 1 0,-4 0 3 16,-1 2-2-1,1 1-2-15,-3 0 8 0,2-4-5 16,0 0 6-16,1 2-5 15,0-3-4-15,-1 6 11 16,1-1-11-16,-1-1 0 16,0 1 1-16,0-1 5 15,-1-1-4-15,1-2-2 16,1-1 0-16,2 2 2 16,-3-4-2-16,3 1 0 15,-3 2 2-15,0-2 3 16,4 1-5-16,-4-2 0 0,2 1 1 15,-1 0-1 1,-1 2 0-16,-2 0 0 0,1 2 3 16,-1 1 4-16,1-4-5 15,-1 3-2-15,2 0 5 16,-2 0-5-16,-2 2 1 16,2-2-1-16,-2 2 2 15,0 1 5-15,3-4-7 16,-3 2 2-16,2 3 2 15,-2-7 4-15,2-1-8 16,-2-2 0-16,0-1 2 16,0-1 3-16,0 2-2 15,0-3-3-15,0 1 3 0,0 2-3 16,0 2 0-16,0-2 0 16,0 2 0-16,0 0 6 15,0-2-6-15,-2 0 9 16,0-1-8-16,-3-1 5 15,3-2-6-15,-2 0 0 16,-1 3-6-16,0-2 10 16,3 3-4-16,-4-2 0 15,3 1 3-15,-3-1-9 16,2-3 6-16,1 3 0 16,-4 1 0-16,3-1 4 15,-1-3-4-15,-1 1 0 16,2 0 4-16,-3 0-10 15,2 4 6-15,-2-2 0 0,1 3-5 16,-3 2 7-16,0-5-2 16,-2 2 0-16,0-2 4 15,-1 2-7-15,2 1 3 16,1-2 0-16,1 3-5 16,2 1 6-16,2 2-1 15,-3-2 0-15,3 4 2 16,0-4-4-16,-4 4 2 15,4-6 0-15,2 4-5 16,-3-2 6-16,1 1-1 16,2 3 0-16,0 3 4 15,2-3-12-15,0 3 8 16,0 0-2-16,0 0-6 0,0-3 9 16,0-2-1-16,0 0 0 15,0-6 1-15,0-1-9 16,0 0 8-16,6 2 0 15,5-2-8-15,1 2 4 16,3-4 4-16,7-4 0 16,5-2-11-16,0 2 5 15,2-1-1-15,-5 0 5 16,3 1-5-16,-3 0 7 16,-1 0 0-16,2 2 0 15,-2-4 6-15,6 2-11 16,0 1 5-16,3 1 0 0,-6 2-7 15,1 0 5 1,-4 2 2-16,-4-2 0 0,4-1 8 16,-1 3-11-16,3-1 3 15,-3-2 0-15,2 3-7 16,5-7 9-16,0-2-2 16,5 2 0-16,-1-1 4 15,-2 2-10-15,-2-2 6 16,3 1 0-16,-6 2-9 15,1-2 9-15,0 2 0 16,0-4 0-16,2 0 5 16,4-2-12-16,3-1 7 15,1-2-7-15,4 1 4 16,1 4-14-16,-2-1 9 16,-1 0 6-16,-2-2-2 0,-1 2 1 15,-3 2 3-15,1 0 0 16,2-1-2-16,2 1 2 15,4-2-1-15,3-1 0 16,-1-4-29-16,-2 1 26 16,1 1-2-16,-3-2 6 15,-5 5-8-15,-2 2 8 16,-8 7 0-16,-7 6 0 16,-5 1 7-16,-3 4 0 15,-6 2-7-15,-2 2 1 16,3 0-9-16,1-4-32 15,12-4-119-15,14-6-15 0</inkml:trace>
  <inkml:trace contextRef="#ctx0" brushRef="#br0" timeOffset="129435.709">27673 7677 68 0,'0'0'48'16,"0"0"-34"-16,0 0-5 15,0 0 7-15,0 0 33 16,0 0 27-16,0 0-22 15,17-63 6-15,-17 55-26 16,0 1 19-16,0 5-7 16,0 2-45-16,0 0-1 15,0 2-7-15,0 31-14 16,-20 17 21-16,-12 17 8 16,-1 8-5-16,-3 4 4 15,-1-1 0-15,4-4-7 16,1-5 0-16,8-8 3 0,5-4-9 15,6-11 6-15,9-12-8 16,4-9 3-16,0-11-18 16,4-3 23-16,21-9 5 15,21-2 4-15,22-23 31 16,14-14-24-16,11-10-16 16,-8 1 0-16,-14 10-37 15,-13 8 2-15,-15 7 5 16,-12 9-18-16,-13 5 23 15,-9-3-33-15,-9-2-35 16,0-2-115-16</inkml:trace>
  <inkml:trace contextRef="#ctx0" brushRef="#br0" timeOffset="129646.2827">27663 7950 279 0,'0'0'80'16,"0"0"11"-16,0 0-44 15,0 0-23-15,0 0-24 16,0 0-1-16,85-60 1 16,-40 47 0-16,-1 1 6 15,-4 1-7-15,-1-1 1 16,-10 3 0-16,-10 4-3 16,-9-1-25-16,-10-2-23 0,0 2-20 15,-25-2-196 1</inkml:trace>
  <inkml:trace contextRef="#ctx0" brushRef="#br0" timeOffset="129834.5907">27488 7694 307 0,'0'0'74'0,"0"0"-54"15,171-79-13-15,-80 56-14 16,7 1 4-16,-5 2-13 15,-8 3 15-15,-10 4-22 16,-20 3 2-16,-21 3-2 0,-21 1-65 16,-13 1-102-16</inkml:trace>
  <inkml:trace contextRef="#ctx0" brushRef="#br0" timeOffset="130449.6283">28377 8087 480 0,'0'0'85'15,"0"0"-76"-15,0 0-4 16,0 0 30-16,0 0-22 16,0 0 16-16,73-9 1 0,-26-4-15 15,-3-3-15-15,-12 6-5 16,-10 0-20-16,-9 6-8 15,-8-1-43-15,-5-4-1 16,0-2-24-16,-14 0-152 16</inkml:trace>
  <inkml:trace contextRef="#ctx0" brushRef="#br0" timeOffset="130627.7562">28377 8087 92 0,'-69'-126'194'0,"69"126"-92"16,0 0-49-16,0 0-5 15,0 0-30-15,0 0 2 16,55-45-19-16,-14 37 3 16,3 3-8-16,3 1-24 0,-3 0-9 15,-4 1 7-15,-3 1-10 16,-4 0 8-16,-4-1-41 16,0-5-67-16</inkml:trace>
  <inkml:trace contextRef="#ctx0" brushRef="#br0" timeOffset="138397.5248">29500 8032 109 0,'0'0'64'0,"0"0"-30"16,0 0-21-16,0 0-9 15,0 0 27-15,0 0 18 16,-118-38 9-16,83 30-5 15,6 1-22-15,4-1-3 16,7-2-18-16,5-1-7 16,4 0-6-16,-1-5-38 15,4-3 41-15,2 3 22 0,4-2-15 16,0 4-7 0,16-2-1-16,21 3-8 0,12-4 6 15,13 3-1-15,8-1-2 16,3 0 5-16,-6 3-46 15,-11 10 34-15,-13 2 8 16,-12 0 2-16,-12 0-3 16,-7 16 10-16,-8 6-4 15,-4 7 29-15,-2 5-14 16,-27 1 11-16,0-2-26 16,-2-7-1-16,4-8-12 15,0-14-63-15,-2-4-169 16</inkml:trace>
  <inkml:trace contextRef="#ctx0" brushRef="#br1" timeOffset="172136.6366">25123 10427 54 0,'0'0'51'0,"0"0"19"16,0 0 12-16,0 0-24 15,0 0-11-15,0 0-26 16,0 0-8-16,0-2 5 16,0 2-12-16,0 0 4 15,0 0 9-15,0 0-7 16,0 0 11-16,0 0-14 15,0 0-1-15,0 0 5 16,0 0-10-16,0 0 5 0,0 0-8 16,-3 0 2-16,-2 0-2 15,-1 2 0-15,-3 1 0 16,-3 2-1-16,-7-1-1 16,-8 1-8-16,-4-5-9 15,-3 0-8-15,-1 0 4 16,2 0 7-16,6 0 11 15,2 0 3-15,2-14 4 16,-1-3 4-16,4-1 3 16,2-3 153-16,7 0-151 15,11 1-9-15,0-4-2 16,0 0 9-16,0-3-9 16,15 4 0-16,1 3-1 0,4 3 3 15,0 4 5-15,1 1-7 16,2 1-1-16,0 3-2 15,-1-2-1-15,3 4 3 16,-2 3-4-16,-4-1-5 16,2 1 2-16,-6 2-6 15,-1 1 1-15,-4 0 9 16,-3 0-12-16,0 0 2 16,-2 0 4-16,-1 11-4 15,0 7 14-15,1 2-9 16,-3 0 9-16,-2 5-7 15,0-3 6-15,0 0-7 0,0 2 6 16,0-4-3-16,0-3 3 16,-2 0-16-16,-1-5-4 15,-1 0 6-15,-5-5-14 16,-7 2 7-16,-6-3-11 16,0 0-53-16,-5 0-45 15</inkml:trace>
  <inkml:trace contextRef="#ctx0" brushRef="#br1" timeOffset="172993.4997">25851 10626 132 0,'0'0'92'0,"0"0"-22"16,0 0-3-16,0 0-12 15,0 0-6-15,0 0-17 16,5-57 0-16,3 48 3 16,1-3-14-16,3-2 1 15,1-1-22-15,3-1 0 16,1 2-1-16,1 1-11 15,3-2 8-15,-2 5-4 16,-1 3-9-16,2-2 14 16,-2 4-8-16,-5 5 9 0,1 0 2 15,-3 0 0-15,-2 0 13 16,0 0-10-16,-1 0-1 16,-1 14 21-16,0-1-17 15,-2 6 8-15,-3 2 0 16,-2 1-8-16,0 5 10 15,-2-2-11-15,-14-2-1 16,-2-3 6-16,-4-5-10 16,-5-1-9-16,-4-3-11 15,-3-8-21-15,-1-3-14 0,4 0-98 16,2 0-160-16</inkml:trace>
  <inkml:trace contextRef="#ctx0" brushRef="#br1" timeOffset="173555.6387">25557 10747 60 0,'0'0'64'16,"0"0"-32"-16,0 0 30 16,0 0 39-16,0 0-13 15,0 0-20-15,4 29-9 16,-4-19-15-16,0 0-12 15,-8 1-2-15,-13 1-15 16,-4-1-4-16,-4-2-11 16,0-4-6-16,4-3 4 15,2-2-7-15,3 0-17 16,4 0 15-16,5-4 5 0,4-14 6 16,7-1 1-1,0-4 1-15,0 2 23 0,2 0-17 16,17-1-7-16,4 0-2 15,2 2-1-15,0 8 2 16,-1 8-5-16,-1 4 4 16,-4 0-4-16,2 2-1 15,-3 13-1-15,-3 0 5 16,-4 1-2-16,-4 0 4 16,-4 0 6-16,-3 0-3 15,0 2 0-15,-10 4-3 16,-19 1-43-16,-7 0-44 15,-3-1-76-15,1-6-100 0</inkml:trace>
  <inkml:trace contextRef="#ctx0" brushRef="#br1" timeOffset="173965.3825">25042 11039 94 0,'0'0'112'0,"0"0"-81"16,0 0 33-16,0 0 3 0,-121 34-42 16,105-31-4-16,6-1-6 15,3-2-8-15,5 0 6 16,2 0-6-16,0-3-3 15,0-8-1-15,0-5-1 16,9 5 8-16,11-1-1 16,3 4-4-16,-4 4 14 15,-1-1-2-15,-1 5-4 16,0 0-4-16,-2 0-2 16,1 0 6-16,-5 0-13 15,-2 7 1-15,-5 1-1 16,-1-1 0-16,-3 6-2 15,0-1 0-15,0 4-3 16,-23 0-5-16,-10 0-22 0,-3 0-24 16,-7 1-28-16,-3 4-94 15</inkml:trace>
  <inkml:trace contextRef="#ctx0" brushRef="#br1" timeOffset="174348.0103">24504 11273 255 0,'0'0'149'16,"0"0"-149"-16,0 0 0 15,0 0 22-15,0 0 1 16,0 0-23-16,-71 4 5 15,63-4-3-15,0-8 0 16,4-6 1-16,4-1 17 16,0 1-2-16,0-1-10 15,2-2-8-15,23 3-3 16,4 2 1-16,4 3 1 16,3 1-1-16,-7 5-2 15,0 3 0-15,-5 0 4 16,-5 0-3-16,-4 11 3 15,-11 1-1-15,-4 2-7 16,0 2 4-16,-9 2 0 0,-17 1-22 16,-6-2-44-16,-3 1-12 15,-1-6-114-15</inkml:trace>
  <inkml:trace contextRef="#ctx0" brushRef="#br1" timeOffset="174768.0068">24066 11390 131 0,'0'0'328'0,"0"0"-288"15,0 0 3-15,0 0 39 16,0 0-15-16,0 0-63 15,-58 8 0-15,44-8-2 16,1 0-2-16,-3 0-8 16,1 0 4-16,-1 0-5 15,0 0 6-15,6-12-5 16,0-2-11-16,6-4 14 16,4-3 5-16,0 3 0 15,0-1-1-15,16 4 2 16,3 7 7-16,-1 2-8 15,3 6-7-15,-2 0 6 0,2 0-9 16,-6 8 5-16,1 9 5 16,-5 1-7-16,-7 0 7 15,1 0 6-15,-5-4-4 16,0-1-4-16,0 0-8 16,-16-1-69-16,-22-3-46 15,-11-2-168-15</inkml:trace>
  <inkml:trace contextRef="#ctx0" brushRef="#br1" timeOffset="175143.5594">23542 11471 446 0,'0'0'48'16,"0"0"-29"-16,0 0 51 15,0 0-12-15,0 0-43 16,0 0 6-16,-22 5-17 16,5-5 4-16,5 0-8 15,-5 0 3-15,4 0-7 16,3 0 2-16,2 0 2 16,4-11 17-16,4 2-10 15,0-3 4-15,0 0-11 16,0-1 2-16,9-1-4 15,11 5 2-15,3-1 0 0,-4 5 2 16,-1 3-2 0,-4 2-2-16,-7 0-11 0,-3 4-18 15,-4 13 11-15,0 2-6 16,0-1 9-16,0 1 5 16,-11-4-34-16,-3-8-58 15,-6-3-136-15</inkml:trace>
  <inkml:trace contextRef="#ctx0" brushRef="#br1" timeOffset="175526.6108">23051 11364 128 0,'0'0'120'0,"0"0"-107"15,0 0 5-15,0 0 51 16,0 0-16-16,0 0-2 16,-4-22-10-16,4 5-12 15,2 2-4-15,14-2-4 16,3 5-13-16,4 0 8 15,1 4 12-15,3 2-22 16,-4 2 9-16,-4 2-1 0,0 2-13 16,-9 0 0-16,-3 0-1 15,-2 0-6-15,-3 0 5 16,-2 4-7-16,0 6 1 16,0 6-29-16,-24 2-45 15,-10-1-92-15,1-6-146 16</inkml:trace>
  <inkml:trace contextRef="#ctx0" brushRef="#br1" timeOffset="175931.866">23430 10874 75 0,'0'0'143'0,"0"0"-125"16,0 0-12-16,0 0 41 16,0 0-12-16,0 0-3 15,-29 0 6-15,25 0 14 16,0-2-7-16,2-5-22 15,2 5 18-15,0-3-14 0,0-2-22 16,0-4 14 0,15-3-19-16,9 0 2 0,3 0-5 15,0 2 1-15,-3 6 2 16,3 2-2-16,-7 2-4 16,0 2 6-16,-9 0-9 15,-4 0-18-15,-5 0-14 16,-2 12-19-16,0 7 3 15,0-2-21-15,0-3-113 16</inkml:trace>
  <inkml:trace contextRef="#ctx0" brushRef="#br1" timeOffset="176292.3121">23838 10692 200 0,'0'0'44'15,"0"0"-44"-15,0 0-15 16,0 0 15-16,0 0 35 16,0 0-4-16,-65-28-21 15,59 12 0-15,6-4 14 16,0-4 5-16,0 0-6 15,11-3-7-15,9 5 7 16,3 4-4-16,0 7-5 0,2 4-1 16,0 5-5-16,-1 2 10 15,3 0 0-15,-2 0-11 16,-1 6 24-16,-6 8-15 16,-2-2 8-16,-7 0-2 15,-5 1-22-15,-4 2-54 16,0 0-76-16,-27-3-136 15</inkml:trace>
  <inkml:trace contextRef="#ctx0" brushRef="#br1" timeOffset="176919.6395">24529 10281 194 0,'0'0'74'0,"0"0"-66"16,0 0 8-16,0 0 37 16,0 0-24-16,0 0-18 15,-58 30 5-15,35-30-8 16,6 0-2-16,1 0 3 16,3 0-1-16,7-10 27 0,0-4-4 15,4-5-20-15,2 2 2 16,0-8-6-16,0 2-2 15,12-4-10-15,11 0 4 16,2 0-1-16,5 3-2 16,-4 4-1-16,-1 8 5 15,-9 3 0-15,-3 9-4 16,-2 0 0-16,-1 3-21 16,-6 19 1-16,-4 4 17 15,0 6-6-15,0-1-3 16,-7-2-40-16,-2-7-74 15,2-8-108-15</inkml:trace>
  <inkml:trace contextRef="#ctx0" brushRef="#br1" timeOffset="177317.7735">24848 10038 36 0,'0'0'187'16,"0"0"-86"-16,0 0-11 16,0 0-16-16,0 0-24 15,0 0-29-15,18 48-1 16,-18-44-7-16,-9 0 12 0,-14 0-22 16,-1-4-3-16,-1 0-11 15,8 0 3-15,1-12 8 16,5-10 0-16,4 1-12 15,5-2 12-15,2 2 7 16,0 4-4-16,5 0 0 16,19-2-3-16,10-1 1 15,5-2-3-15,7 1 2 16,-7 7 0-16,-3 5-1 16,-9 7 3-16,-7 2-4 15,-3 0-5-15,-5 11 2 16,-3 8 3-16,-5 3 2 15,-2 2-18-15,-2 2-52 16,0-6-97-16,0-6-164 0</inkml:trace>
  <inkml:trace contextRef="#ctx0" brushRef="#br1" timeOffset="177693.8558">25499 9919 36 0,'0'0'27'0,"0"0"22"0,0 0 33 16,0 0-66 0,0 0 0-16,0 0 39 0,-44-7-18 15,30 1 14-15,5-5 16 16,-3-3-15-16,8 1-13 15,2-8-17-15,2-1-18 16,0-2-3-16,0 0 4 16,14 0-10-16,7 2 3 15,4 6-4-15,2 4 4 16,0 3-2-16,-2 9 4 16,-4 0 1-16,2 0 0 15,-1 0 5-15,-7 11-6 16,-1 1-1-16,-5 0-1 15,-3-1-21-15,-6 2-46 0,0-1-55 16,0 0-68-16</inkml:trace>
  <inkml:trace contextRef="#ctx0" brushRef="#br1" timeOffset="178053.8915">25922 9657 257 0,'0'0'86'0,"0"0"-29"15,0 0 9-15,0 0-8 16,0 0-27-16,0 0-11 0,0-38-15 16,-2 22 25-16,-2 0-17 15,4-2-7-15,0-2 2 16,0 0-3-16,6-1 3 15,21-1-8-15,7-2 3 16,3 2-8-16,6 5 0 16,-3 3 5-16,-4 5-2 15,-5 6 5-15,-4 3 4 16,-3 0-1-16,-4 0-5 16,-4 16 13-16,-5 6-5 15,-4 3-3-15,-5 4 2 16,-2-3-8-16,0 2-71 0,0-5-48 15,0-4-72-15</inkml:trace>
  <inkml:trace contextRef="#ctx0" brushRef="#br1" timeOffset="178385.5651">26350 9757 147 0,'0'0'111'0,"0"0"-46"16,0 0 19-16,0 0-18 15,0 0-33-15,0 0-26 0,-116 68-3 16,101-68 6 0,1 0-10-16,6 0 2 0,3-6 13 15,3-10 10-15,0-1 0 16,2-2 0-16,0 5-10 15,0 3 21-15,0 2-35 16,11 2 2-16,5 7-6 16,3 0-6-16,8 0 5 15,0 0-1-15,2 5-15 16,0 11-5-16,-2 6-28 16,-2 7-61-16,-2 1-61 15</inkml:trace>
  <inkml:trace contextRef="#ctx0" brushRef="#br1" timeOffset="178676.5663">26606 10182 192 0,'0'0'100'0,"0"0"-49"15,0 0-7-15,0 0 5 16,0 0-22-16,0 0-4 15,-129 86-23-15,108-81-6 16,-2-3 4-16,3-2-14 16,2 0 16-16,4 0 20 15,6-7 6-15,1-10 7 16,4-5-16-16,3-2-7 0,0 0-5 16,0 5-5-16,14 6-12 15,1 8-17-15,8 5-22 16,2 0-15-16,-1 20-64 15,-4 12-57-15</inkml:trace>
  <inkml:trace contextRef="#ctx0" brushRef="#br1" timeOffset="179141.1678">26072 10301 266 0,'0'0'28'0,"0"0"-27"0,0 0 48 16,0 0 31-16,0 0-36 16,0 0-34-16,44-94-7 15,-37 80 13-15,2 3-4 16,2 0-8-16,-3 2 18 15,2 1-12-15,-1 4 0 16,-7 4 1-16,2 0-10 16,0 0-1-16,4 0-11 15,1 21 11-15,-1 2-1 16,-4 4 1-16,-4 1-11 16,0-2-60-16,0-4-87 15,-15-8-137-15</inkml:trace>
  <inkml:trace contextRef="#ctx0" brushRef="#br1" timeOffset="179599.0314">25534 10511 319 0,'0'0'43'16,"0"0"-39"-16,0 0-1 0,0 0-3 16,0 0 11-16,0 0 3 15,-10 4 6-15,5-4 0 16,1 0-19-16,-1 0 3 15,-2 0 7-15,5-2 19 16,0-8 9-16,2-3-2 16,0 6-19-16,0 0 0 15,0 0-15-15,0 3 11 16,0 0-2-16,6 4-10 16,4 0-1-16,3 0-1 15,-5 0-1-15,4 0 0 16,-3 4 2-16,-1 4 4 0,-1 2 13 15,-2 0 0 1,-3 2 5-16,-2 2-23 0,0 2-16 16,-14 4-43-16,-17-2-68 15,-6-1-196-15</inkml:trace>
  <inkml:trace contextRef="#ctx0" brushRef="#br1" timeOffset="180378.4913">22724 10548 38 0,'0'0'66'15,"0"0"27"-15,0 0 24 16,0 0-8-16,0 0-14 16,0 0-37-16,0 0 0 15,0 0 10-15,0 0-10 16,0 0-8-16,0 0-22 0,0 5-14 15,0 15-14-15,9 15 4 16,1 14-4-16,-3 12 0 16,-7 1-18-16,0-2-13 15,0-10-32-15,-7-5-44 16,-10-9-22-16,-1-13-46 16,0-11-91-16</inkml:trace>
  <inkml:trace contextRef="#ctx0" brushRef="#br1" timeOffset="180611.6053">22664 10701 368 0,'0'0'97'0,"0"0"-48"0,0 0 11 15,0 0 21-15,0 0-49 16,0 0-24-16,64 13 27 15,-33 3-28-15,5 1 0 16,-1 0-6-16,1-3-1 16,-3-2-13-16,1-4-31 15,-5-6-51-15,5-2-22 16,-6 0-99-16</inkml:trace>
  <inkml:trace contextRef="#ctx0" brushRef="#br1" timeOffset="180844.4669">23080 10447 330 0,'0'0'164'16,"0"0"-134"-16,0 0 24 15,0 0 14-15,0 0-30 16,0 0-14-16,12 48 14 15,-12-12-21-15,0 8-17 16,0 0-18-16,0 1-41 16,-14-6-48-16,-1-7-65 15,1-11-85-15</inkml:trace>
  <inkml:trace contextRef="#ctx0" brushRef="#br1" timeOffset="181061.8703">23022 10488 261 0,'0'0'117'0,"0"0"-67"15,0 0 10-15,0 0 13 16,0 0 6-16,0 0-4 16,91 15-26-16,-50-1-24 15,-3-2-20-15,1 1-4 16,4-5-1-16,4-5-39 0,4-3-23 15,3 0-77 1,-1-22-85-16</inkml:trace>
  <inkml:trace contextRef="#ctx0" brushRef="#br1" timeOffset="181249.619">23609 10203 267 0,'0'0'77'16,"0"0"-46"-16,0 0 49 16,0 0-7-16,0 134-23 15,0-90-25-15,0-4-25 16,-12-4-15-16,-5-5-66 0,1-12-97 16</inkml:trace>
  <inkml:trace contextRef="#ctx0" brushRef="#br1" timeOffset="181465.5565">23513 10210 332 0,'0'0'72'16,"0"0"-50"-16,0 0 87 15,0 0-16-15,113 0-45 0,-82 9-16 16,0-2-22-1,1 2-4-15,-1-4-6 0,-2 2-10 16,0-7-23-16,-2 0-50 16,0-3-41-16,-3-24-54 15</inkml:trace>
  <inkml:trace contextRef="#ctx0" brushRef="#br1" timeOffset="181661.3389">24010 9946 181 0,'0'0'225'16,"0"0"-203"-16,0 0 5 15,0 0 17-15,0 0 11 16,0 0 6-16,-2 138-33 0,-3-82-14 16,-9-6-14-16,-1-5-43 15,-3-12-47-15,-1-10-66 16,-2-15-120-16</inkml:trace>
  <inkml:trace contextRef="#ctx0" brushRef="#br1" timeOffset="181870.6338">23923 9904 204 0,'0'0'187'15,"0"0"-135"-15,0 0-14 16,0 0 35-16,0 0-3 15,0 0-16-15,133 22 0 16,-104-14-38-16,0-1-16 0,-2 0 0 16,-4-2-5-16,-3-2-18 15,-3-3-27-15,1 0-47 16,5-12-46-16,-1-14-183 16</inkml:trace>
  <inkml:trace contextRef="#ctx0" brushRef="#br1" timeOffset="182058.9502">24388 9699 330 0,'0'0'54'0,"0"0"-17"16,0 0 23-16,0 0 35 16,0 0-25-16,8 133-42 15,-8-89-9-15,-8-1-19 16,-7 0-31-16,-5-8-30 15,-5-6-67-15,-1-12-101 16</inkml:trace>
  <inkml:trace contextRef="#ctx0" brushRef="#br1" timeOffset="182261.015">24302 9757 276 0,'0'0'64'0,"0"0"35"0,0 0-14 16,0 0-26-16,0 0 3 16,0 0-21-16,127 0-38 15,-108 0-3-15,2 0-24 16,-3 3-43-16,4-3-37 16,0 0-22-16,7-3-16 15</inkml:trace>
  <inkml:trace contextRef="#ctx0" brushRef="#br1" timeOffset="182463.6363">24808 9481 279 0,'0'0'101'0,"0"0"-65"0,0 0-13 16,0 0 20-16,0 0-13 15,0 0 13-15,0 90-9 16,-5-48-17-16,-8 2-2 15,-1-4-15-15,-3-6-27 16,-1-5-36-16,-5-8-6 16,-1-4-43-16,0-12-90 15</inkml:trace>
  <inkml:trace contextRef="#ctx0" brushRef="#br1" timeOffset="182681.4737">24666 9529 111 0,'0'0'165'0,"0"0"-102"16,0 0 60-16,0 0-41 15,139 20-25-15,-107-8-5 16,-8-2-19-16,1 0-3 16,-2-4-21-16,-6 0-9 15,-1-6-21-15,-3 0-40 16,-2 0 4-16,5-29-5 15,2-8-105-15,-1-9-190 16</inkml:trace>
  <inkml:trace contextRef="#ctx0" brushRef="#br1" timeOffset="182937.7833">25162 8919 407 0,'0'0'41'0,"0"0"4"16,0 0 13-16,0 0 7 15,0 0-35-15,0 0-25 16,-6 88 45-16,-8-30-6 16,-1 1-37-16,-1-3-7 15,-2-4-18-15,2-3-27 16,1-11 0-16,1-11 0 15,-1-8-63-15,-1-14-72 0,1-5-53 16</inkml:trace>
  <inkml:trace contextRef="#ctx0" brushRef="#br1" timeOffset="183147.6276">25011 8973 277 0,'0'0'48'15,"0"0"-17"-15,0 0 50 16,0 0 23-16,162 19-26 16,-106-4-13-16,-4 0-15 15,-8-1-41-15,-11-7-6 16,-13 1-3-16,-9-6-24 0,-9 1-34 16,-2-3-55-1,0 0-57-15,-15-8-136 0</inkml:trace>
  <inkml:trace contextRef="#ctx0" brushRef="#br1" timeOffset="183369.6318">24739 8747 401 0,'0'0'21'16,"0"0"-7"-16,0 0 9 0,0 102 58 15,0-44-4-15,0 8-12 16,0-1-45-16,0-4-4 16,-5-3-16-16,-3-12-4 15,-8-7-8-15,-7-11-71 16,-6-12-47-16,-2-12-85 16</inkml:trace>
  <inkml:trace contextRef="#ctx0" brushRef="#br1" timeOffset="183581.4985">24589 8860 210 0,'0'0'141'0,"0"0"-111"0,0 0 26 16,0 0 29 0,0 0-12-16,0 0-10 0,123 21-30 15,-88-3-3-15,-1 2-15 16,-1 2-14-16,-4-2-2 15,-6-3-19-15,-3-5-25 16,-5-5-21-16,-11-5-35 16,-4-2-80-16</inkml:trace>
  <inkml:trace contextRef="#ctx0" brushRef="#br1" timeOffset="183819.6516">24147 8758 370 0,'0'0'148'0,"0"0"-126"16,0 0-9-16,0 0 39 16,0 128 21-16,-4-61-6 15,-7 7-34-15,-7 0-29 16,-8-6-4-16,-3-7-50 15,-2-10-5-15,-3-16 18 16,5-11-45-16,3-16-145 16</inkml:trace>
  <inkml:trace contextRef="#ctx0" brushRef="#br1" timeOffset="184060.4697">23896 8837 293 0,'0'0'38'16,"0"0"81"-16,0 0 7 15,156 40-40-15,-92-26-34 16,0-4-5-16,-7-2-31 16,-8 1-11-16,-9-4-3 15,-11 2-1-15,-11-2-2 16,-9-1-29-16,-5 1-36 0,-4-2-43 15,0 3-70-15,0-2-78 16</inkml:trace>
  <inkml:trace contextRef="#ctx0" brushRef="#br1" timeOffset="184331.6328">23620 8932 320 0,'0'0'26'15,"0"0"-11"-15,0 0 67 16,0 0 2-16,0 0-15 0,0 0 7 16,24 124-32-16,-24-72-3 15,0 9-10-15,0 12-26 16,-22 4 4-16,-5 1-9 15,-2-10-3-15,0-15-37 16,2-10-31-16,3-14-34 16,-3-16-147-16</inkml:trace>
  <inkml:trace contextRef="#ctx0" brushRef="#br1" timeOffset="184579.4556">23321 9168 342 0,'0'0'68'16,"0"0"-29"-16,0 0 39 15,0 0-12-15,0 0-49 16,0 0 49-16,105 14-25 16,-59-2-22-16,6-3-15 15,-6 3 0-15,-3 1-3 16,-5-3 0-16,-7 1-2 15,-9-2 0-15,-6-3-43 16,-7-2-29-16,-2 0-69 16,-7-4-98-16</inkml:trace>
  <inkml:trace contextRef="#ctx0" brushRef="#br1" timeOffset="184804.5111">23148 9142 225 0,'0'0'209'16,"0"0"-177"-16,0 0-4 15,0 0 25-15,0 0-2 16,8 114 11-16,-6-54-6 16,-2 2-36-16,0 3-9 15,-18-5-11-15,-7-8-13 16,-3-6-27-16,-3-11-26 15,-3-10-75-15,0-15-72 0</inkml:trace>
  <inkml:trace contextRef="#ctx0" brushRef="#br1" timeOffset="185037.6581">22835 9228 19 0,'0'0'313'16,"0"0"-275"-16,0 0-8 16,0 0-2-16,0 0 28 15,0 0 42-15,91 123-30 0,-55-74-33 16,2-1-13 0,0-7-20-16,0-13-2 0,5-13-69 15,1-12-17-15,3-3-39 16,-12-17-111-16</inkml:trace>
  <inkml:trace contextRef="#ctx0" brushRef="#br1" timeOffset="185553.6454">22799 9353 10 0,'0'0'76'0,"0"0"-61"16,0 0-9-16,0 0 2 15,0 0 2-15,0 0-3 16,-22 65 3-16,15-48-1 15,5-4 3-15,-2-3 9 16,2-1 2-16,-1-5-7 16,3-3-2-16,0-1-13 15,0 0 14-15,0 0 12 16,0 0 4-16,0 0 3 0,0 0-11 16,0 0-1-16,0 0 2 15,0 0-15-15,0 0 14 16,0 0 6-16,0 0 1 15,0 2 7-15,0-2-14 16,0 0-6-16,0 5-12 16,-2 2-5-16,0 10 0 15,-7 9 3-15,-7 11 0 16,-8 12-3-16,-10 7-4 16,-5 6-4-16,-7 3-1 15,2-3-32-15,6-12-35 16,11-14 68-16,12-20-56 0,8-16-55 15,7 0-145 1</inkml:trace>
  <inkml:trace contextRef="#ctx0" brushRef="#br1" timeOffset="185801.1993">22456 9583 276 0,'0'0'70'16,"0"0"-33"-16,0 0 47 16,0 0 30-16,0 0-28 15,163 41-33-15,-103-24 5 0,7-2-35 16,0-3-21-16,-8 0 4 16,-3-3-6-16,-8-1-9 15,-13-2-24-15,-12-2-40 16,-13 0-29-16,-10-4-64 15,0 0-69-15</inkml:trace>
  <inkml:trace contextRef="#ctx0" brushRef="#br1" timeOffset="186056.7414">22244 9601 250 0,'0'0'68'0,"0"0"-49"16,0 0 60-16,0 0-1 15,0 0-30-15,63 125 15 16,-52-67 8-16,-9 7-36 16,-2 12-18-16,0 5-17 15,-25-1-27-15,3-16 7 16,0-16-15-16,-3-19-65 15,1-14-50-15,-6-9-109 16</inkml:trace>
  <inkml:trace contextRef="#ctx0" brushRef="#br1" timeOffset="186297.5467">22108 9833 73 0,'0'0'241'0,"0"0"-179"15,0 0-12-15,0 0 61 16,0 0-11-16,0 0-37 16,141-18-2-16,-104 18-27 15,3 0-17-15,1 0-1 16,-3 10-14-16,-3 0-4 16,-4-1-6-16,-4-4-44 15,-6 0-15-15,-6-3-34 16,-1-2-23-16,-6 0-39 0,-8 0-150 15</inkml:trace>
  <inkml:trace contextRef="#ctx0" brushRef="#br1" timeOffset="186866.3681">21943 10018 413 0,'0'0'94'16,"0"0"-54"-16,0 0 20 16,0 0 13-16,0 0-49 15,0 0-24-15,27 25 11 16,-14 33-1-16,-1 16 45 15,-6 9-48-15,-6 6-5 16,0-1-2-16,0-4-14 16,-4-7 6-16,-5-18-56 15,2-16-18-15,-2-19-26 16,1-18-100-16,-8-6-42 0</inkml:trace>
  <inkml:trace contextRef="#ctx0" brushRef="#br1" timeOffset="187071.3427">21756 10383 175 0,'0'0'64'16,"0"0"-11"-16,0 0 32 15,0 0 6-15,0 0-1 16,136-14-8-16,-87 14-28 16,2-2-5-16,0 2-10 15,-3 0-29-15,-8 0 1 16,-7 0-11-16,-8 0-38 0,1 5-35 15,1 6-72 1,4 3-24-16,5-2 5 0</inkml:trace>
  <inkml:trace contextRef="#ctx0" brushRef="#br1" timeOffset="199758.5404">25091 9811 26 0,'0'0'19'16,"0"0"10"-16,0 0 0 16,0 0-4-16,0 0-10 15,0 0-14-15,0 0 2 16,0 0-3-16,0 0 0 0,0 0 3 16,0 0-2-1,0 0 8-15,0 0 17 0,0 0-11 16,0 0 6-16,0 0-6 15,0 0-13-15,0 0-2 16,0 0-2-16,0 0 2 16,0 0-2-16,0 0 4 15,0 0 9-15,0 0 9 16,0 0 16-16,0 0 2 16,0 0-19-16,0 0-14 15,0 0 5-15,0 0-5 16,0 0 7-16,0-4-8 0,0-5 0 15,0-8 1 1,0-4-2-16,11-8-3 0,2-1 5 16,3-3-3-16,-1 1 4 15,1-1-5-15,-1-1 3 16,1 2 63-16,5 1-32 16,3-3 49-16,7 6-84 15,5 2 1-15,2 0 1 16,0 2-2-16,1 2-4 15,4 0 2-15,6 3-3 16,7 0 3-16,8 1 0 16,12 2-5-16,12-1-4 15,9 2 0-15,1-2-8 16,0 3 6-16,-1-1-20 16,-4 5 25-16,3 2 1 0,2 4-1 15,-2 4 8-15,-3 0-4 16,-4 10 4-16,-2 12-6 15,-2 6 6-15,-2 2 0 16,-5 4 1-16,-4 0 2 16,-8-4 3-16,-8-2-4 15,-4-6 3-15,-10-1 2 16,-6-6-6-16,-9-5-1 16,-9-2 0-16,-5-4 5 15,-5-4-5-15,-6 2 0 0,-1-2 1 16,-3 0 5-1,0 0-3-15,0 0 9 0,0 0 10 16,-5-2-18 0,-9-14-4-16,-3-2-1 0,-6-2-21 15,-1-4 5-15,-3 2 2 16,2 0 15-16,-1 3 1 16,4 2 14-16,1 1-7 15,6 3 2-15,6 1 3 16,6 7 28-16,1 1-20 15,2 4-5-15,0-2 4 16,0 2-19-16,0 0-1 16,0 0-16-16,0 0-13 15,0 0 13-15,12 11 8 16,3 4 3-16,1 3 3 0,-3 7-4 16,5 2 6-16,0 4 0 15,0 1 1-15,-1 2 4 16,-1-5-3-16,-1 0-2 15,-3-3 13-15,-3-2-13 16,-5-2 5-16,-4-2-4 16,0 0-1-16,0 1 6 15,-9-2-6-15,-9-1-20 16,-3 0-27-16,-2-1-45 16,1-6-1-16,-1-2-85 15</inkml:trace>
  <inkml:trace contextRef="#ctx0" brushRef="#br1" timeOffset="200314.0885">27897 9319 131 0,'0'0'111'0,"0"0"-53"16,0 0-13-16,0 0 25 16,0 0-11-16,0 0-47 15,3 29 3-15,-3 5 39 0,0 9-34 16,0 4-3-16,-5 6 5 16,-3 0-19-16,0 2 3 15,4-6-1-15,2-5-4 16,-3-5 6-16,3-15-5 15,-2-6 3-15,2-7-5 16,2-10-27-16,0 1-6 16,0-2 3-16,-2 0 21 15,-3-15-29-15,0-12-36 16,-4-7 42-16,3-8-16 16,-1-8-25-16,-2 0 17 15,0 8 47-15,3 6 9 0,-1 12 14 16,7 8 21-1,0 7 19-15,0 5 18 0,0 4-11 16,0 0-42-16,0 0-12 16,11 0-4-16,9 9 35 15,2 3-18-15,1 1-4 16,1 4 3-16,3 1-8 16,0 0 4-16,0 1-11 15,-6-2 2-15,0-2 5 16,-6-3-9-16,-1-3-2 15,-6 1-16-15,-3-6-100 16,-5-2-153-16</inkml:trace>
  <inkml:trace contextRef="#ctx0" brushRef="#br1" timeOffset="201759.6809">25252 10305 41 0,'0'0'88'0,"0"0"-39"16,0 0 14-16,0 0 21 15,0 0-29-15,0 0-31 16,-5 0-1-16,5 0-1 0,0 0-11 16,-2 0 10-16,2 0-3 15,0 0-11-15,0 0 2 16,0 0-9-16,0 0-1 15,0 6 1-15,0 9-6 16,22 6 6-16,16 4 7 16,15 4 0-16,15-3 11 15,11 0-9-15,15-3-3 16,11-2 8-16,8-8-4 16,13-6 3-16,5-7-13 15,10 0-18-15,3-4-2 16,5-19-52-16,-4 0-15 0,-2 0 40 15,-7-3-12 1,-9 5 21-16,-11 3-4 0,-18 4-3 16,-11 4 45-16,-15 2 4 15,-10 1 17-15,-9 0 9 16,-10-1-17-16,-12 2 10 16,-8-4-5-16,-6 0-5 15,-3 0 8-15,1-2-21 16,3 0-1-16,-1-2-6 15,2-1-22-15,-4 3-13 16,-3 3 17-16,-6-1 21 16,-6-2 4-16,0 0 1 15,-2-3 2-15,-19 1-3 0,-2 2 3 16,-4 3 5 0,2 2 7-16,3 3-14 0,3 4 26 15,4 0-1-15,4-2-14 16,2 2 20-16,7 0 23 15,2 0-10-15,0 0-25 16,0 0-7-16,0 0 7 16,0 0-16-16,0 0-1 15,9 0-3-15,11 0 0 16,2 0 6-16,5 0-1 16,2 2-5-16,0 0 9 15,-4-2-7-15,-8 2 7 16,-3 5 5-16,-3-2-12 15,-5 8 4-15,-1 2 0 0,-5 10 0 16,0 3 4-16,0 8-7 16,-25 5-2-16,-8 4 6 15,-5 1-7-15,0-4-5 16,9-5-22-16,5-12-45 16,15-9-22-16,9-16-65 15</inkml:trace>
  <inkml:trace contextRef="#ctx0" brushRef="#br1" timeOffset="202017.4308">28354 9930 394 0,'0'0'19'16,"0"0"-16"-16,0 0-3 15,0 0 63-15,-10 110 16 16,-9-35-22-16,-3 4-32 16,0 4 9-16,0-7-24 15,3-8-10-15,9-13-11 16,1-9-33-16,7-17 9 16,0-11-53-16,-4-16-42 15,2-2-112-15</inkml:trace>
  <inkml:trace contextRef="#ctx0" brushRef="#br1" timeOffset="202235.112">28232 10118 116 0,'0'0'163'0,"0"0"-140"16,0 0 1-16,0 0 51 15,29 111-7-15,-11-73 5 16,1-4-17-16,4-4-38 15,2-4-4-15,-1-4-14 16,2-4-4-16,1-2 2 16,-2-6-21-16,-5-1 11 15,-3-2-22-15,-3-7-47 0,-7 0-82 16</inkml:trace>
  <inkml:trace contextRef="#ctx0" brushRef="#br1" timeOffset="232036.5904">27276 8083 69 0,'0'0'51'0,"0"0"3"16,0 0 44-16,0 0 4 0,0 0-29 16,0 0 1-16,0 0-19 15,0 0-22-15,0 4 4 16,0-4-24-16,0 0 8 15,0 0-5-15,0 2-11 16,0-2 0-16,0 0-5 16,0 0 0-16,0 0-10 15,0 1 3-15,0 2 5 16,0 1-1-16,0 2-2 16,-5 2 5-16,-6 5 6 15,-2 2-5-15,-5 3 13 16,-3 2-13-16,-6 0 0 0,2 0 4 15,-10 3 3-15,-2-2-7 16,-3 7 0-16,-5-3 2 16,1 1 3-16,-4-1-6 15,4 0 0-15,4 1 0 16,0-3 7-16,6-6-7 16,5-3 0-16,2 1 0 15,0-3-2-15,2 2 2 16,-4-3 0-16,4 3 0 15,-2 2 1-15,-2 2-1 16,-7 2 0-16,-1 5 0 16,-6-2-4-16,-3 5 2 15,-4-4-7-15,3 1 6 0,5-4-9 16,4-1 12 0,9-1 0-16,2-3 1 0,3-5 0 15,4 2 2-15,2-3-3 16,4 0 4-16,1-2 3 15,-2 2-7-15,-3 2 0 16,-7 2 2-16,-8 2-7 16,-1 4 5-16,-3 2 0 15,-2 2-1-15,1 3-4 16,1 0 4-16,3 1 1 16,5-2 0-16,7-5 5 15,5-5-3-15,3-7 1 16,3 2 3-16,1-6 0 15,2 2-5-15,-3-1 0 0,-1 2 1 16,-3 0 7-16,-1 0-9 16,-1 4 0-16,-6 2-2 15,-2 2 4-15,-4 2-2 16,0 3 0-16,0-4 2 16,4 3-3-16,-2-1 1 15,-2-2 0-15,2 1 0 16,-2-2 5-16,2-2-5 15,0 1 0-15,0 0 3 16,0-1-2-16,4 0-1 16,-4 1 0-16,2 0 0 15,-2 1 0-15,2 0 0 16,3 0 0-16,0-2 0 16,2 3-1-16,-3-3 2 0,2-1-1 15,-4 1 0-15,0-3 6 16,1 1-5-16,1-3-1 15,6 0 0-15,-1 1-1 16,2 0 1-16,3 0 0 16,0 2-2-16,-1-5 7 15,-1 5-5-15,-2-3 0 16,2 3 1-16,-3-2-3 16,1 2 2-16,1-2 0 15,3 0 0-15,-3 0-1 16,1 2 1-16,-1 2 0 0,-2 0 0 15,0 0 0-15,-2 0 0 16,0 0 0-16,2 0-1 16,1 1 4-16,-4-1-3 15,1 0 0-15,5-2 2 16,-3 2-5-16,-1 4 3 16,2-1 0-16,-5 6-4 15,2-5 7-15,0 4-3 16,2-2 0-16,-2 4 1 15,-5 0-5-15,3-2 4 16,2-1 0-16,-2 1-2 16,-1 0 6-16,-1 0-4 15,-1-5 0-15,3 2 1 16,-2-4-2-16,-1 4 1 0,-4-1 0 16,0 3 0-16,-2 0 4 15,2-1-4-15,4 2 0 16,-2-2 2-16,3 0-7 15,2 0 5-15,-3-1 0 16,3 1-3-16,-2-1 9 16,1 1-6-16,-4-1 0 15,3 1 5-15,-1-1-1 16,-2 3-4-16,0-1 0 16,-1-1 3-16,1-2 1 15,3-5-4-15,1 4 0 16,3-3 3-16,-2-2-3 15,2 0 0-15,-5 2 0 0,-2 0-4 16,0 2 8-16,1 0-4 16,-3 0 0-16,5 0 3 15,-1-2-6-15,2 0 3 16,2-2 0-16,-2-3-2 16,-1 4 6-16,-1-3-4 15,-2 2 0-15,-4 2 4 16,2 0-8-16,-4 0 4 15,1 2 0-15,3-2-4 16,0 3 9-16,8-6-5 16,0 0 0-16,3-4 3 15,-1 2-4-15,0-1 1 16,-1 0 0-16,-6 2 0 0,-5 2 4 16,-3 1-4-16,0 1 0 15,3 1 2-15,4-3-7 16,4 0 5-16,0 2 0 15,5-2-4-15,-2-2 9 16,0 2-5-16,0-2 0 16,-2 2 4-16,-3 1-8 15,1-4 4-15,-3 5 0 16,2-2-4-16,0-1 5 16,4 3-1-16,-2-1 0 15,1 1 3-15,-3 0-5 16,5-1 2-16,-2-4 0 0,-3 0-2 15,0 1 6-15,-4-2-4 16,4 2 0-16,-2-2 6 16,2 2-13-16,0 0 7 15,3 2 0-15,-2 0-5 16,-1-1 8-16,3 2-3 16,-3-1 0-16,6 2 3 15,0-4-5-15,3-2 2 16,6 0 0-16,1-6-4 15,2 2 8-15,2-1-4 16,-1-3 0-16,-1 7 2 16,-1-3-6-16,-4 5 4 15,1-3-2-15,0 3-5 0,2-3-1 16,2-1 2 0,5-5-1-16,2 0-27 0,0 0-22 15,0 0-67-15,0 0-85 16,0 0-72-16</inkml:trace>
  <inkml:trace contextRef="#ctx0" brushRef="#br1" timeOffset="234107.6224">27933 5934 359 0,'0'0'30'0,"0"0"95"16,0 0-44-16,0 0-61 15,0 0-19-15,0 0-1 16,0 0-30-16,27 13 30 16,-7 39 12-16,-5 15-8 15,-1 7 18-15,-7 6-22 16,-7 0 6-16,0-6 4 0,0-6 0 15,0-10-15 1,0-5 5-16,0-9-31 0,-5-8-7 16,5-10-40-16,0-10-56 15,0-12 15-15,18-4-71 16</inkml:trace>
  <inkml:trace contextRef="#ctx0" brushRef="#br1" timeOffset="234407.4778">28245 6517 41 0,'0'0'100'16,"0"0"-30"-16,0 0-18 16,0 0 10-16,0 0 10 15,0 0-19-15,3-2-42 0,-3 0 0 16,-14-6-11 0,-7-2-11-16,4-4 5 0,3-5 6 15,8-1 4-15,6 3 10 16,0 1-8-16,0-1 23 15,20 6-29-15,7 0-1 16,2 6-8-16,-2 3 9 16,-5 2 0-16,-6 0-1 15,-8 0-7-15,-6 7 8 16,-2 9-10-16,0 7-6 16,-15 7 7-16,-9 3-28 15,-1 2-49-15,7-10-17 16,13-12-76-16</inkml:trace>
  <inkml:trace contextRef="#ctx0" brushRef="#br1" timeOffset="234683.7037">28546 6445 61 0,'0'0'5'16,"0"0"20"-16,0 0 15 15,0 0-12-15,0 0 6 16,0 0-7-16,-96 68-27 15,71-68 6-15,12 0-6 16,7 0 0-16,4 0 19 16,2-13 48-16,0-6-16 15,6 0-17-15,17 2-16 0,-2 2 0 16,0 10 25-16,-1 1-37 16,-9 4-6-1,-2 0-1-15,-2 0-18 0,-3 4-8 16,1 16-18-16,-1 6-40 15,5-4-11-15,7-8-113 16</inkml:trace>
  <inkml:trace contextRef="#ctx0" brushRef="#br1" timeOffset="235199.3746">28948 6529 103 0,'0'0'26'0,"0"0"23"16,0 0 17-16,0 0 15 15,0 0-29-15,0 0 4 16,19 0-21-16,6 0-10 16,12 0 8-16,13-9-10 15,6 2 4-15,4-1-15 16,2 2-1-16,-1 2 11 15,-8 2-22-15,-11 2 1 16,-13-3-2-16,-16 3 9 16,-7-2-8-16,-6 0 8 15,0-1-4-15,0-6 1 0,-6 0-5 16,-11-6-36-16,-6 4 22 16,-3-1-2-16,-1 3 12 15,5 4-1-15,10-1 5 16,6 3 3-16,6 2-3 15,0 1-8-15,0 0-10 16,0 0-3-16,27 0 18 16,10 0 3-16,9 0 4 15,0 8 20-15,-6 6-21 16,-9 0 8-16,-9-3-6 16,-10 6 0-16,-12 2-5 15,0 8 7-15,-16 5 2 16,-11 1 13-16,0 0-22 15,6-3-4-15,5-4-8 0,9-4-58 16,7-6-51-16,0-10-68 16</inkml:trace>
  <inkml:trace contextRef="#ctx0" brushRef="#br1" timeOffset="236063.7287">30506 6275 250 0,'0'0'138'16,"0"0"-42"-16,0 0-20 0,0 0 20 15,0 0-48 1,0 0-9-16,0 0-15 0,0 0-22 16,-13-7-4-16,-14-3-1 15,-8-2-45-15,-2-5 1 16,6 2 6-16,11-1-2 15,8-2 38-15,8 2-48 16,4-3 43-16,0-1-2 16,7 3-8-16,13 3 13 15,3 2 2-15,3 5 5 16,0 7 0-16,1 0 5 16,4 0 10-16,1 7-7 15,-1 10 4-15,-7 8 9 0,-8 7-15 16,-9 6 5-1,-7 8 4-15,0 6-12 0,-16 2 24 16,-15 0-20-16,-5-5-4 16,-4-10-2-16,3-4-1 15,-2-7-7-15,8-8-1 16,7-4-18-16,6-6 2 16,7-3-34-16,6-2-19 15,3-3 9-15,2 0-16 16,0-2 20-16,0 0-4 15,29 0 15-15,14-6 52 16,9-11-36-16</inkml:trace>
  <inkml:trace contextRef="#ctx0" brushRef="#br1" timeOffset="236925.5786">31266 6250 12 0,'0'0'48'16,"0"0"-16"-16,0 0-11 15,0 0-18-15,0 0 12 16,0 0 8-16,-44 34 16 16,21-27 4-16,3-2-4 15,-3-5-3-15,4 2-15 16,3-2-21-16,0 0 29 15,7 0-29-15,-4 0 0 16,-7 12-3-16,0 4-22 16,-2 8 22-16,1 0-3 0,8-3-12 15,5-3 18-15,4-3-17 16,2-2 7 0,2 0 5-16,0 0 7 0,0 1-2 15,0 2 9-15,0 2-8 16,0 1 7-16,0 2-8 15,2-3 0-15,8-1 0 16,-6-3 5-16,5 1-5 16,3-7 9-16,1 1 1 15,5-2 36-15,4-5-17 16,2 0 7-16,-1-2 15 16,-6 0-38-16,-5 0 12 15,-8 0 2-15,0 0-12 16,-4-11 27-16,5-8-42 15,-5-6 5-15,0-2-10 0,0-1 8 16,0-2-3-16,-2-3 0 16,-9 4 5-16,-1-2-8 15,1 3 6-15,0 2-3 16,2 0 0-16,-4 2 0 16,2 9-1-16,-1 0 1 15,8 7 0-15,2 4 8 16,0 2-5-16,2 2-2 15,0-2 6-15,0 2 1 16,0 0-8-16,0-3 0 0,2-2-3 16,23-5-4-1,8-4-11-15,9-1 6 0,1 4 5 16,-5-4 4 0,-9 8 3-16,-9-1 0 0,-7 3 7 15,-7 5-17-15,-1 0 10 16,2 0-63-16,-3 3-68 15,1 11-57-15</inkml:trace>
  <inkml:trace contextRef="#ctx0" brushRef="#br1" timeOffset="241260.2547">27868 7163 120 0,'0'0'69'0,"0"0"-30"0,0 0 29 16,0 0 10-16,0 0-29 15,0 0 3-15,0 0-23 16,79-83 5-16,-44 62-31 15,16 0 2-15,12 1-7 16,4 2 2-16,4 4 0 16,-2 4-9-16,-13 4 11 15,-13 3-2-15,-18 1 0 16,-11 2-5-16,-7 0-1 16,-3 0 0-16,-4 17 6 15,0 23 15-15,-2 24 2 16,-33 25 23-16,-13 13-10 15,-4 4-29-15,2-6 6 0,12-16-7 16,12-19-13-16,9-15 12 16,7-14-15-16,3-10 15 15,3-9-23-15,2-10-30 16,2-5-4-16,0-2-40 16,0 0 6-16,6-16-21 15</inkml:trace>
  <inkml:trace contextRef="#ctx0" brushRef="#br1" timeOffset="241478.5277">28069 7506 90 0,'0'0'253'16,"0"0"-170"-16,0 0-37 15,0 0-29-15,0 0 1 16,150-25-4-16,-84 19 24 15,-1-2-25-15,-5-1 2 16,-6 4 3-16,-12 4-16 16,-9 1-4-16,-8 0-39 15,-12 0-104-15,-13 12-88 16</inkml:trace>
  <inkml:trace contextRef="#ctx0" brushRef="#br1" timeOffset="241779.2758">28631 7664 163 0,'0'0'87'0,"0"0"-24"15,0 0-2-15,0 0-20 16,0 0-36-16,0 0-5 16,-32-39-19-16,20 24 19 15,2-1 8-15,10-3-4 16,0 1 26-16,2-3-28 15,25 1 0-15,14 3 1 16,9 3 5-16,2 10-8 16,-1 4 1-16,-6 0 5 0,-12 2-3 15,-8 14-3-15,-11 2-8 16,-12 6 7-16,-2 9-11 16,-14 1 5-16,-17 0-39 15,-3-6-71-15,14-9-90 16</inkml:trace>
  <inkml:trace contextRef="#ctx0" brushRef="#br1" timeOffset="242301.5754">29175 7548 142 0,'0'0'68'0,"0"0"-49"16,0 0 13-1,0 0 66-15,0 0-47 0,0 0-28 16,2 8-23-16,16-8 8 16,11 0-2-16,17 0 22 15,24 0 5-15,8-4 4 16,13-9-28-16,0 2 1 16,1 0-10-16,-5 5 5 15,-12 1-10-15,-7 2 5 16,-12-1 0-16,-17 2-2 15,-12 2 11-15,-14-2-9 16,-6 0 10-16,-7-1 2 16,0-9 41-16,0-2-53 15,-15-6-47-15,-14-1 14 0,-3 7-21 16,1 0 33-16,7 5 18 16,3 4 3-16,13-1 13 15,5 5 18-15,3 1 5 16,0 0-36-16,0 0-3 15,9 0-7-15,16 0 9 16,10 7 1-16,6 5 32 16,-1 2-23-16,-7 0-3 15,-10 2 13-15,-4 2-17 16,-7 1 14-16,-10 4-8 16,-2 4-4-16,-6 1 18 15,-31 2-13-15,-11-1-4 16,-10 2 2-16,-3-5-7 15,6-5-72-15,13-16-162 16</inkml:trace>
  <inkml:trace contextRef="#ctx0" brushRef="#br1" timeOffset="245407.6605">25541 6927 247 0,'0'0'85'0,"0"0"44"0,0 0-37 16,0 0 5-16,0 0 6 16,0 0-33-16,-7-32 2 15,7 32-57-15,-2 3-15 16,-6 49-17-16,-13 38-49 15,-12 45 66-15,-5 23 5 16,1-1-5-16,5-11-4 16,14-21-27-16,18-21-29 15,0-24-1-15,15-22-35 16,24-20 15-16,9-26-18 16,17-12-57-16,9-38 132 15,1-27-24-15,-3-17 48 16,-16-2 0-16,-16 3 27 15,-23 14 23-15,-17 17 35 0,0 14-38 16,-26 11 15-16,-25 11-10 16,-20 6-13-16,-21 7-31 15,-11 1-2-15,1 0-1 16,8 0 31-16,14 1-36 16,22 3 0-16,22 0-22 15,23-4-11-15,13 2 11 16,36 5-215-16</inkml:trace>
  <inkml:trace contextRef="#ctx0" brushRef="#br1" timeOffset="246098.2241">26056 7552 119 0,'0'0'279'16,"0"0"-215"-16,0 0-53 15,0 0 27-15,0 0 3 16,0 0-29-16,-11 15-12 15,11-4-46-15,0 5 32 16,0 0-14-16,0-2-35 16,18-2 20-16,2-8-8 15,2-4 47-15,3 0 4 16,-6-12 11-16,2-6 11 16,-7-5-5-16,-6 8-7 15,-8 0 29-15,0 6-14 0,0 2 22 16,-20 5 12-1,-18 2-59-15,-18 2 0 0,-15 24-3 16,-3 11 3-16,5 4 11 16,13 0-11-16,19-3-6 15,24-1 6-15,13-3-21 16,11-5-4-16,42-4 23 16,18-14 4-16,23-11 17 15,11 0-18-15,6-30 0 16,3-14 2-16,-4-10-3 15,-8-12-7-15,-11-6-14 16,-18-2-18-16,-17 7 29 16,-15 9 8-16,-19 16 2 15,-13 14 38-15,-7 6-22 0,-2 8 24 16,0 4 12-16,-18 1-42 16,-17 6-10-16,-8 3-24 15,-4 0 15-15,0 0 1 16,9 8 2-16,9 10 5 15,10 4 0-15,9 3-31 16,10 9 6-16,0-1-17 16,32 4-2-16,17-6 44 15,7-4 1-15,0-8 14 16,-8-2 39-16,-5-3-6 16,-15-1 12-16,-7 1-21 15,-13 6-32-15,-8 9 5 16,0 7-5-16,-11 8 28 15,-22 4-15-15,-2-4-18 16,-1-8-2-16,9-12-29 0,11-12-50 16,10-12-11-16,6-2-35 15,0-36-45-15</inkml:trace>
  <inkml:trace contextRef="#ctx0" brushRef="#br1" timeOffset="246293.1851">27137 7002 161 0,'0'0'78'16,"0"0"-63"-16,0 0-15 16,0 0 0-16,11 111 35 0,-11-39 54 15,0 13-32-15,-4 5-42 16,-1 3 16-16,5 0-31 16,0-7 0-16,0-12-6 15,0-16-82-15,9-22-18 16,1-24 43-16,5-12-89 15</inkml:trace>
  <inkml:trace contextRef="#ctx0" brushRef="#br1" timeOffset="246473.0057">26970 7295 99 0,'0'0'225'15,"0"0"-94"-15,0 0-64 0,0 0-67 16,0 0 5-1,127-13 48-15,-27 13 0 0,12 0-24 16,-3 0-29-16,-11-3-5 16,-20-3-83-16,-31-6-83 15,-36-9-195-15</inkml:trace>
  <inkml:trace contextRef="#ctx0" brushRef="#br1" timeOffset="246998.5975">25561 6125 408 0,'0'0'73'0,"0"0"-16"15,0 0-57-15,0 0-7 16,0 0-7-16,0 0 14 0,25 157 17 15,-21-47 54 1,-4 18-52-16,0-1-6 0,0-17-13 16,0-25-7-16,9-29-16 15,3-30-28-15,-2-14-7 16,3-12-7-16,12-2 14 16,8-40 47-16,6-28 3 15,-10-19-31-15,-16 5 27 16,-13 13-12-16,-20 25 17 15,-29 22 20-15,-18 16-12 16,-9 8-3-16,-2 0 26 16,2 20-10-16,12 5 46 15,14-4-35-15,19 0-32 16,16-4-6-16,15-8-137 0,15-9-58 16</inkml:trace>
  <inkml:trace contextRef="#ctx0" brushRef="#br1" timeOffset="247299.6199">25938 6214 359 0,'0'0'0'0,"0"0"0"16,0 124 16-16,0-66 11 16,0 0 10-16,-3 1-30 15,-3-1 12-15,-1-2-19 0,-1-10-30 16,0-17-28-1,2-16-20-15,2-13 55 0,-1-6 23 16,1-28 7-16,4-22 12 16,0-14-17-16,0-12 27 15,19 1 6-15,4 9-1 16,-1 16 35-16,5 20-12 16,2 17-54-16,7 12-3 15,6 7-58-15,7 7-49 16,1 26 35-16,-2 6-47 15,-3 0-56-15</inkml:trace>
  <inkml:trace contextRef="#ctx0" brushRef="#br1" timeOffset="247889.642">26359 6472 13 0,'0'0'73'0,"0"0"-40"16,0 0 24-16,0 0-28 15,0 0-21-15,0 0 16 16,0 9 7-16,0-9 62 15,0-24 8-15,0-8-101 16,-17-1-17-16,-2 6-2 16,0 11 19-16,-4 12 0 15,-6 4 0-15,-6 0-13 16,-6 29 7-16,-5 11 0 16,3 8 6-16,5 3 8 15,9-1-2-15,16-2 6 16,13-4-9-16,0-4-1 15,13-6-2-15,23-11 1 0,11-11 6 16,15-12-5-16,7-5 2 16,5-30-4-16,2-12-5 15,-12-3 5-15,-8 8 0 16,-18 14 11-16,-20 14-11 16,-12 10 7-16,-6 4 15 15,0 0 1-15,0 0-23 16,0 2-13-16,-6 18 6 15,-7 6 4-15,3 0-4 16,6-3 7-16,4-6-35 16,0-7-6-16,0-3-30 0,0-7-8 15,0 0 6 1,0-7 73-16,11-20-3 0,14-5 4 16,4-6-1-16,2 6 16 15,-4 6-12-15,-9 15 29 16,-9 7 16-16,-7 4-1 15,-2 0-13-15,2 4-31 16,2 19-3-16,0 8 62 16,4 3-24-16,-2 2-7 15,1-4-20-15,-1-3-12 16,-1-12-14-16,-5-7-44 16,0-10-37-16,0 0-21 15,0-25 16-15</inkml:trace>
  <inkml:trace contextRef="#ctx0" brushRef="#br1" timeOffset="248025.764">26635 6288 349 0,'0'0'135'0,"0"0"-91"16,0 0-44-16,0 0 3 16,0 0-6-16,0 0-6 15,18-1-68-15,12 6-39 16</inkml:trace>
  <inkml:trace contextRef="#ctx0" brushRef="#br1" timeOffset="248408.1871">27057 6386 643 0,'0'0'0'16,"0"0"-15"-16,0 0-55 15,0 0 50-15,0 0 20 16,0 0 1-16,7 113 12 16,-5-83-9-16,0-6-4 15,1-6-15-15,3-6-33 16,1-8-11-16,4-2 18 16,4-2 33-16,6 0 8 15,8-4 48-15,6-20-14 0,5-5-2 16,3-3-11-1,-10 4-2-15,-8 10 21 16,-14 9-3-16,-11 6 11 0,0 3-14 16,0 0-30-16,0 0-4 15,0 0 0-15,6 8-22 16,5 11 22-16,12 9 0 16,12 4 12-16,15 0-12 15,21-3-16-15,22-10-96 16,10-15-301-16</inkml:trace>
  <inkml:trace contextRef="#ctx0" brushRef="#br1" timeOffset="251789.9143">31050 7106 403 0,'0'0'62'16,"0"0"-45"-16,0 0-15 16,-156 101 2-16,75-29 27 0,4 9-9 15,2 3-11-15,11-7 19 16,12-8-30-16,23-14-7 16,19-11 6-16,10-11-18 15,0-9 19-15,8-2 0 16,19-9 0-16,11-12 10 15,11-1-6-15,7-7 26 16,2-22 15-16,-7-11-24 16,-13 0 12-16,-18-2-9 15,-16 4 0-15,-4 0-3 16,-22 1-21-16,-27 5-44 16,-11 6 32-16,-7 6-3 0,3 2 15 15,6 0 0-15,16 0 0 16,15 0 0-16,13-3 12 15,14-4 25-15,0-8-37 16,31-2-6-16,18-5-7 16,16 4 8-16,8 4-10 15,-1 8 13-15,-7 9-13 16,-14 15 10-16,-13 0-1 16,-9 4-7-16,-14 23-1 15,-13 10-24-15,-2 14-14 16,-13 0-76-16,-16-13-233 15</inkml:trace>
  <inkml:trace contextRef="#ctx0" brushRef="#br1" timeOffset="252614.7324">31477 7064 349 0,'0'0'86'16,"0"0"11"-16,0 0-50 16,0 0-32-16,0 0-15 0,0 0-19 15,-31 78 19-15,-18 7 10 16,-18 16 5-16,-10 12 9 15,-4-2-13-15,12-13-4 16,20-19-5-16,26-15-2 16,23-21-34-16,5-12 6 15,46-17-36-15,18-14 46 16,16-3 18-16,2-31 7 16,-6-10 31-16,-13-7-2 15,-14-2-2-15,-16 5 11 16,-18 6-16-16,-20 8 18 15,0 5-16-15,-27 7-30 16,-13 7 9-16,-2 4-10 0,2 6 0 16,6 0 8-1,10 5-5-15,10 0-6 0,10 0-43 16,4 0-233-16</inkml:trace>
  <inkml:trace contextRef="#ctx0" brushRef="#br1" timeOffset="260010.3644">24805 10796 28 0,'0'0'59'16,"0"0"16"-16,0 0 4 15,0 0-6-15,0 0 13 16,0 0-30-16,0 0-12 0,0-3 9 16,0 3-23-1,0 0 8-15,0 0-1 0,0 0-21 16,0 0 12-16,0 0-17 16,0 0-3-16,0 0 1 15,0 0-9-15,0 0 0 16,0 0-1-16,0 0-13 15,0 0 13-15,14 0-14 16,15 12 15-16,15 11-5 16,21 3 5-16,22 5 0 15,21 2-1-15,14-1-7 16,18-1 8-16,16-8 0 0,5-4 3 16,-3-10-4-1,-8-4 1-15,-19-3 0 0,-11-2-3 16,-12 0 3-1,-11 0-4-15,-7 0 4 0,-11 0-9 16,-5 0 5-16,-9 0-15 16,-3 0 19-16,-4 0-2 15,-8 0 5-15,-8 0-7 16,-11 0 4-16,-9 0 0 16,-9 0 8-16,-8 0-4 15,-1 0 11-15,-4 0-1 16,0 0-12-16,0 0 13 15,0 0-15-15,0 0 3 16,0 0-3-16,0 0 0 16,0 0-4-16,0 0 3 15,-11-2-20-15,-11-10 19 16,-10 0-6-16,-1-2 8 0,0 4 6 16,2 0-4-16,2 2-1 15,6 4 12-15,10-1-13 16,5 3 17-16,8 0-17 15,0 2 1-15,0 0-7 16,0 0-3-16,0 0-9 16,0 0-4-16,10 0 2 15,13 0 18-15,4 10 2 16,0-2 0-16,1 2 1 16,1 1 2-16,0-2-3 15,-2 2 0-15,-1-3 7 16,-5-1-9-16,-6 0 2 0,-5 1 0 15,-4 0-8-15,-2 1 3 16,-4 3 5-16,0 2 7 16,0 6-2-16,-6-1 3 15,-15 3-8-15,-5 2 6 16,1 1-12-16,1-2-24 16,4 0-71-16,1-8-102 15</inkml:trace>
  <inkml:trace contextRef="#ctx0" brushRef="#br1" timeOffset="262919.9373">27416 11003 251 0,'0'0'117'0,"0"0"-90"0,0 0-1 16,0 0 39-16,0 0 35 15,0 0-38-15,0 0-32 16,0-4 2-16,0 4-19 16,0 0 2-16,0 0-15 15,0 16-6-15,0 17 5 16,0 15-1-16,0 1-7 16,0-1-13-16,6-3-35 15,0-10-4-15,-4-7 30 16,0-8-19-16,0-8 32 15,-2-6-2-15,0-3-21 16,0-3-15-16,0 0 17 16,0 0 18-16,0-14-23 0,0-10 10 15,2-8 28 1,13-5-5-16,6-4 11 0,1 4 48 16,0 2 6-16,7 2 19 15,0 5 15-15,0 8-25 16,2 2-5-16,-4 6-18 15,-2 5-29-15,-7 6 14 16,-3 1-25-16,1 0-3 16,-3 12 2-16,1 14 1 15,-3 4 4-15,-5 0-4 16,-2 2 3-16,-1-4 4 16,-3-2-7-16,0 1-1 0,0-6 1 15,0 1-52 1,0-2-27-16,-9-5-100 0,3-10-115 15</inkml:trace>
  <inkml:trace contextRef="#ctx0" brushRef="#br1" timeOffset="263309.733">27989 11300 217 0,'0'0'114'0,"0"0"-86"15,0 0-4-15,0 0 0 16,0 0-14-16,0 0-10 0,-31 0-8 16,8 0-31-1,-2 0-23-15,6 0 4 0,3-21 7 16,5-7 25-16,5-4 26 16,6-5 43-16,0 6 11 15,0 5-10-15,0 8 0 16,10 8-2-16,13 3-23 15,4 6-18-15,4 1 5 16,0 0 15-16,-2 0-21 16,-2 8 19-16,-8 5 24 15,0 4-3-15,-6-1 16 16,-2-2-38-16,-6 6-4 16,-3 0 9-16,-2 4-23 15,0 4 7-15,-9-2-7 0,-11-1-38 16,-1-6-38-16,4-3-45 15,5-9 2-15,8-7-101 16</inkml:trace>
  <inkml:trace contextRef="#ctx0" brushRef="#br1" timeOffset="263512.4299">28274 11139 125 0,'0'0'122'15,"0"0"-38"-15,0 0 33 16,0 0-36-16,0 0-21 16,0 0-18-16,51 61-24 0,-49-40 4 15,-2 1-22-15,0-2-4 16,0-4-25-16,0-6-53 16,0-3-54-16,-2-7-34 15</inkml:trace>
  <inkml:trace contextRef="#ctx0" brushRef="#br1" timeOffset="263700.6354">28240 10888 286 0,'0'0'115'0,"0"0"-62"15,0 0 14-15,0 0-24 16,0 0-34-16,0 0-9 15,25 21-14-15,-7-5-73 16,2 2-64-16,2-3-63 16</inkml:trace>
  <inkml:trace contextRef="#ctx0" brushRef="#br1" timeOffset="264038.6209">28740 10948 166 0,'0'0'237'15,"0"0"-190"-15,0 0 4 16,0 0 22-16,0 0-52 0,0 0-13 16,-43-5-8-16,20 5-11 15,-4 15-6-15,0 6-5 16,4-1 1-16,8-1 3 16,3 0-4-16,10-4 16 15,2 4-24-15,0-3 17 16,7 0 11-16,13-2 4 15,-2 2 3-15,2-4 27 16,-2 2-15-16,-7-2 23 16,1-1-16-16,-8 0-10 15,-4-1 13-15,0 2-23 16,0 2 18-16,-10 6 1 16,-9 3-21-16,-2 1-2 15,1-2-81-15,5-5-48 0,9-9-63 16,6-8-59-16</inkml:trace>
  <inkml:trace contextRef="#ctx0" brushRef="#br1" timeOffset="264433.9511">29050 11061 282 0,'0'0'84'15,"0"0"-62"-15,0 0 23 16,0 0-10-16,0 0-34 0,0 0-1 16,22 94-6-16,-6-88-43 15,4-6-9-15,5 0-3 16,6-14 11-16,0-14 9 16,-2-4 25-16,-4 0 2 15,-8 4 0-15,-13 12 14 16,-4 6 27-16,0 8 44 15,-21 2-15-15,-18 0-30 16,-9 18 4-16,-8 9 29 16,6 4 5-16,13 1-19 15,10 0 10-15,16 0-24 16,9-2-11-16,2 2 21 16,4-4-19-16,19-4-8 15,5-4-1-15,6-6-13 16,4-5-3-16,2-5-40 0,-1-4-36 15,4 0-25-15,-7-11-101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59:11.03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21613 6657 29 0,'0'0'41'15,"0"0"-16"-15,0 0-14 16,0 0-5-16,0 0 16 15,0 0-11-15,0 0 7 16,-8-10-18-16,8 10 3 16,0 0-6-16,0 0-4 15,0 0 0-15,0 0 5 16,0 0-1-16,0 0 2 0,0 0-1 16,0 0-9-1,0 0 5-15,0 0-20 0,0 2 15 16,0 8 10-16,0 1-11 15,6-4 12-15,3 3-1 16,-1-3 0-16,2 1 1 16,1-2 1-16,-2 3-1 15,4-1 12-15,0 2-10 16,6 2 1-16,-4-2 1 16,3 3 1-16,-2-1 6 15,1-1-10-15,-1 1-1 16,2-2 15-16,0 0-11 15,1-1 5-15,6-1 3 0,-2-3-10 16,3 4 18 0,3-5 4-16,3 1-9 0,3 0-2 15,3 0-8-15,0 2 13 16,4-1-8-16,-2 1-8 16,3 2 13-16,1-4-15 15,-1 6 0-15,-3-4 0 16,0-2 6-16,-3 1-6 15,2 0 14-15,1 0-5 16,0 0 14-16,7 0-16 16,5-3-3-16,8 4 6 15,9-3-8-15,4-1 5 0,3 2-1 16,-3 1-6 0,-6-2 9-16,-5 2-6 0,-2 0 0 15,-2-1 7-15,-2 0-9 16,2 1 6-16,0 0-5 15,5 0 4-15,3 0 3 16,6 0-9-16,-1-2 2 16,-2 0 10-16,0 1-11 15,5-2 12-15,-1-1 6 16,4 3-14-16,-2-4 15 16,-1 3-20-16,-3-1 0 15,3-2 6-15,2-1-2 16,4 0 5-16,2 0-7 15,-2 0 5-15,-1 0 4 16,-8 0-10-16,0 0-1 0,-1 0 7 16,-1 0-1-16,-1 0-6 15,9 0 0-15,2 2 4 16,2 2-6-16,2-2 2 16,-2 0 0-16,2 0-3 15,0-2 7-15,-3 2-4 16,-6-2 0-16,-3 0 7 15,-7 0-6-15,-1 0-1 16,1 0 0-16,6 0-3 16,7 0 9-16,8-8-6 15,9 1 0-15,-1-1 3 16,-6-1-6-16,-8 3 3 16,-15 0 0-16,-12 0-4 0,-8 1 12 15,-4-1-8-15,5-5 8 16,9-1-5-16,8-4-1 15,7-2-2-15,2 2-2 16,-1-2-7-16,-1 5 9 16,-5-2 0-16,-2 3 0 15,-6 2 2-15,-14 2-3 16,-13 0 2-16,-10-1-1 16,3 2 34-16,6-7-13 15,15-5-2-15,13-3-19 16,4-3-10-16,3-1 8 15,-11 2-12-15,-4 4 14 0,-11 1-7 16,-8 5 13 0,-6 4-6-16,-8 2 12 0,-3 0-8 15,3 2 26-15,3-6-30 16,7 0 4-16,4-3-10 16,2 1 3-16,0 2 3 15,-2 3 0-15,-2 1 5 16,-10 2-8-16,-5 0 3 15,-8 6 0-15,-2-3 21 16,-2 3-10-16,0 0 20 16,0 0-10-16,0 0-21 15,0 0 19-15,0 0-19 0,0 0 0 16,0 0 8 0,0 0-4-16,0 0 8 0,0 0 4 15,0-1-16-15,0 1 22 16,0 0-20-16,0 0 2 15,0 0 8-15,0 0-8 16,0 0-4-16,0 0 0 16,0 0 4-16,0 0-16 15,0 0 10-15,0 0-12 16,0 0 13-16,0 0-20 16,0 0 17-16,0 0 3 15,0 0 0-15,0 0-6 16,0 0 7-16,0 0 0 15,0 0-4-15,0 0 8 16,0 0-4-16,0 0 0 0,0 0-18 16,0 0 17-16,0 0-17 15,0 0 17-15,0 0-9 16,0 0 10-16,0 0 0 16,0 0 0-16,0 0 7 15,0 0-12-15,0 0 5 16,0 0 0-16,0 0-7 15,0 0 7-15,0 0 0 16,0 0 0-16,0 0-11 16,0 0 4-16,0 0 6 15,0 0 1-15,0 0-8 16,0 0 13-16,0 0-5 16,0 0 0-16,0 0 7 15,0 0-11-15,0 0 4 0,0 0-5 16,0 0-1-16,0 0-7 15,0 0 13-15,0 0 0 16,0 0 5-16,0 0-12 16,0 0 7-16,0 0 0 15,0 0-4-15,0 0 9 16,0 0-5-16,0 0 0 16,0 0 6-16,0 0-11 15,0 0 5-15,0 0 0 16,0 0-8-16,0 0 6 15,0 0 2-15,0 0 0 16,0 0 0-16,0 0-3 16,0 0 3-16,0 0 0 0,0 0-2 15,0 0 8-15,0 0-6 16,0 0 0-16,0 0 6 16,0 0-13-16,0 0 7 15,0 0 0-15,0 0-8 16,0 0 3-16,0 0 5 15,0 0 0-15,0 0 6 16,0 0-9-16,0 0 3 16,0 0 0-16,0 0-5 15,0 0 10-15,0 0-5 16,0 0 0-16,0 0 2 16,0 0-13-16,0 0 11 0,0 0 0 15,0 0-10-15,0 0 15 16,0 0-5-16,0 0 0 15,0 0 8-15,0 0-8 16,0 0 0-16,0 0 0 16,0 0-1-16,0 0 6 15,0 0-5-15,0 0 0 16,0 0 7-16,0 0-9 16,0 0 2-16,0 0 0 15,0 0 9-15,0 0-1 16,0 0-8-16,0 0 0 15,0 0 10-15,0 0-13 16,0 0 3-16,0 0 0 0,0 0-3 16,0 0 8-16,0 0-5 15,0 0 0-15,0 0 5 16,0 0-12-16,0 0 7 16,0 0 0-16,0 0-4 15,0 0 7-15,0 0-3 16,0 0 0-16,0 0 7 15,0 0-11-15,0 0 4 16,0 0 0-16,0 0-7 16,0 0 10-16,0 0-3 15,0 0 0-15,0 0 7 16,0 0-13-16,0 0 6 0,0 0 0 16,0 0-7-1,0 0 10-15,0 0-3 0,0 0 0 16,0 0-5-16,0 0-2 15,0 0 0-15,0 0-16 16,0 0 12-16,0 0-38 16,0 0 22-16,0 0-15 15,0 0-31-15,0 0 33 16,0 0 4-16,0 0-5 16,5 0-29-16,10 0-95 15</inkml:trace>
  <inkml:trace contextRef="#ctx0" brushRef="#br0" timeOffset="16949.4992">23356 4525 57 0,'0'0'75'0,"0"0"-4"0,0 0-1 15,0 0-60-15,0 0 44 16,0 0 7-16,0 0-33 16,12-105 22-16,-10 98-12 15,0 6-25-15,0-2 19 16,-2 3-30-16,0 0-2 16,0 0 0-16,0 0-12 15,0 0 10-15,0 0-8 16,0 0-12-16,0 25 9 15,-6 19 6-15,-17 26 7 16,-12 22 31-16,-17 17-29 16,-6 16 10-16,-4 6-12 15,4-7 1-15,16-18-3 16,11-27 2-16,12-30-4 16,15-17 1-16,2-18-10 0,2-7 1 15,0-5-13-15,0-2 25 16,0 0 7-16,4 0 16 15,10-23 16-15,6-9-30 16,4-17-7-16,10-9 14 16,1-14-16-16,6-11 3 15,-3-5-6-15,-7 2 3 16,-13 5 0-16,-16 10-3 16,-2 10-7-16,-18 9 10 15,-18 12 7-15,-3 11-4 0,2 10 9 16,11 11-5-1,10 2 0-15,10 3-7 0,6 3-15 16,0 0-44-16,0 0-109 16,22 13-25-16</inkml:trace>
  <inkml:trace contextRef="#ctx0" brushRef="#br0" timeOffset="17737.0857">21794 4640 184 0,'0'0'39'0,"0"0"-5"15,0 0-2-15,98-123-9 16,-78 108 14-16,-7 5 18 0,-8 3-16 15,-2 7 19 1,-3 0-19-16,0 0-38 0,0 0-1 16,-19 0-10-16,-20 21 1 15,-24 7 2-15,-17 10-1 16,-3-2 8-16,8-2 0 16,12-5 0-16,16-6-3 15,14-3-10-15,8-2-5 16,8-1-3-16,7-5-31 15,6 2 20-15,4-2-6 16,0 3 4-16,20 4 33 16,16-4-14-16,13 4 15 15,13-3 26-15,9-3 11 16,0-1 10-16,-10 1-2 16,-18-4-32-16,-24 3-12 0,-14 0-1 15,-5 19 0-15,-18 21 16 16,-36 27 33-16,-19 20 4 15,-16 5-34-15,0-5-17 16,10-15 6-16,19-20-8 16,22-22 0-16,18-20 10 15,9-9-7-15,9-10 0 16,519-87 49 62,-448 80-52-62,-13 4-2-16,-9 0-36 15,-7 0-19-15,-7 0-75 16,5 0-54-16,3 0 6 16</inkml:trace>
  <inkml:trace contextRef="#ctx0" brushRef="#br0" timeOffset="19305.3142">22438 4492 32 0,'0'0'87'0,"0"0"-63"0,0 0 28 16,0 0-23-16,74-104-9 16,-65 91 54-16,-3 3-34 15,-4 6 37-15,-2 0-5 16,3 2-20-16,-3 1-11 15,0 1-32-15,0 0-3 16,0 0-12-16,0 0 6 16,0 0-10-16,0 0 6 15,0 0-22-15,0 14 3 16,0 31-2-16,-7 23 25 16,-8 21 26-16,-12 12-25 15,-6-2 0-15,-2-4-1 0,14-10 4 16,7-8-4-1,14-12 0-15,0-14 0 0,0-10-8 16,16-14 11-16,-1-10-3 16,-3-5 6-16,-1-5 1 15,-5 2 1-15,4-1-8 16,1-1 5-16,-1 4-8 16,4-2 3-16,4 2-13 15,4 3 11-15,14-5-12 16,15 0 3-16,16-6-19 15,11-3-21-15,9 0-28 16,-7-3-82-16</inkml:trace>
  <inkml:trace contextRef="#ctx0" brushRef="#br0" timeOffset="19897.0619">23665 5063 289 0,'0'0'45'16,"0"0"73"-16,0 0-88 15,0 0-10-15,0 0 0 16,0 0-18-16,-12 0 21 16,16-2-23-16,27-6 8 15,17-6-2-15,14-5-5 16,9-1-1-16,3-4 0 16,4 1-23-16,2 0 12 15,-1-4-31-15,-8-4-93 16,-15-3-140-16</inkml:trace>
  <inkml:trace contextRef="#ctx0" brushRef="#br0" timeOffset="20279.5489">24772 4319 366 0,'0'0'14'0,"0"0"54"15,0 0-68-15,0 0-39 16,0 0-20-16,-44 108 59 16,-12-6 22-16,-14 23 21 0,-3 21-39 15,0 15-3 1,11-5-1-16,14-14-46 0,24-38-46 16,17-39-11-16,7-29 49 15,0-21 53-15,0-10 2 16,4-5 31-16,19-20 140 15,6-30-101-15,9-24-41 16,-1-19 15-16,-3-11-26 16,-14 0-1-16,-13 10-11 15,-7 20 13-15,-9 13-20 16,-18 15-4-16,-4 12 4 16,0 10 14-16,4 6-11 15,4 8-3-15,8 6-6 16,9 4-29-16,6 0-133 0</inkml:trace>
  <inkml:trace contextRef="#ctx0" brushRef="#br0" timeOffset="20625.1261">24315 4273 188 0,'0'0'197'0,"0"0"-43"16,0 0-124-16,0 0-14 15,0 0-16-15,0 0 9 16,9-30-8-16,22 10-1 0,4-4 5 16,4-2-10-16,-3-1 5 15,-10 8-3-15,-6 2 1 16,-8 10 2-16,-10 7 3 15,-2 0-3-15,0 0-15 16,0 0-14-16,0 3-47 16,2 20-6-16,7 7 75 15,2 2 14-15,4 0-4 16,4-2-3-16,5 1-10 16,4-8-28-16,5-9-135 15</inkml:trace>
  <inkml:trace contextRef="#ctx0" brushRef="#br0" timeOffset="20895.1374">25125 4110 369 0,'0'0'136'16,"0"0"-95"-16,0 0-34 15,0 0-7-15,0 0-12 16,0 0 12-16,81 89 11 15,-52-35-9-15,-2 16 23 16,-6 16-21-16,-13 16-1 16,-8 11 4-16,0-8-4 15,0-13 3-15,-8-22-6 0,-1-20 3 16,-5-12-9-16,1-10-20 16,-1-6-32-1,-3-8-21-15,-1-14-90 0,3-6-86 16</inkml:trace>
  <inkml:trace contextRef="#ctx0" brushRef="#br0" timeOffset="21316.1326">25844 4048 79 0,'0'0'282'15,"0"0"-214"-15,0 0-44 16,0 0-17-16,0 0 1 16,0 0-8-16,2-98 6 15,16 74-5-15,7 2 9 16,15-2-10-16,9 2-12 16,9 4 4-16,5 3-25 15,-7 6 30-15,-12 5 0 16,-15 4-3-16,-13 0 2 15,-16 8-16-15,0 28-1 16,-50 22 21-16,-26 16 27 16,-22 11 21-16,-2-4-24 15,15-10-16-15,27-15 3 16,25-16-11-16,20-12 0 16,13-6 5-16,0-2-3 0,4-2 6 15,25-2 12-15,11-4 4 16,14-1 17-16,4-3-25 15,0-6-16-15,0-2-23 16,-14 0-149-16,-21 0-166 16</inkml:trace>
  <inkml:trace contextRef="#ctx0" brushRef="#br0" timeOffset="23819.1708">25106 6214 122 0,'0'0'77'0,"0"0"-28"15,0 0 20-15,0 0 9 16,0 0-10-16,0 0 6 16,0 0-35-16,0 2-6 0,0-2-18 15,0 0-11-15,0 0-4 16,-2 0 3-16,-20 0-1 16,-16 0-2-16,-6 0-17 15,-8-13 17-15,5-10-7 16,1-5 14-16,1-4-6 15,3-9-1-15,4-6 3 16,11-10-18-16,7-9 9 16,9-8 1-16,11-8-8 15,0 2-6-15,2 6-8 16,18 16-2-16,4 13 29 16,5 11-8-16,7 10 8 15,11 2-16-15,13 6 12 16,11 4-12-16,10 6 13 15,2 6-4-15,-10 0 1 0,-9 0 1 16,-14 0 5-16,-13 13-5 16,-10 4 3-16,-6 7-9 15,-11 7 10-15,-7 15-2 16,-3 14 3-16,-9 13 0 16,-24 7 0-16,-6-3 1 15,-3-9-1-15,-2-10-17 16,1-13 8-16,1-10-13 15,-3-3 8-15,1-3-8 16,-1-2-46-16,3 0-24 16,8-3-22-16</inkml:trace>
  <inkml:trace contextRef="#ctx0" brushRef="#br0" timeOffset="32886.2167">29351 6421 26 0,'0'0'28'0,"0"0"-12"0,0 0 37 15,0 0-1 1,0 0-9-16,0 0 8 0,0 0-19 16,0-5 12-16,0 5-11 15,0 0-18-15,0 0-15 16,0 0-5-16,0 0-20 16,0 0 4-16,0 0-13 15,0 0 25-15,0 0-7 16,0 11 16-16,0 7-1 15,4 2 4-15,3 3 1 16,2 6 6-16,2 5-4 16,2 4-4-16,1 0-2 15,-1-2 1-15,1-2 14 0,3-2-9 16,1-2-4 0,3 0 26-16,-2 3-21 0,2-6 15 15,-1-2-14-15,-1-1-2 16,8-1-4-16,0 2 0 15,2-4-2-15,0 0 0 16,-2-5 10-16,4-2-6 16,0-1 12-16,3-2-7 15,-1-1 12-15,5 0-20 16,2 0 3-16,0-4 3 16,2-2-3-16,-3-2 0 15,-1-2-4-15,1 0 2 0,-1 0 4 16,3 0-3-1,-4 0-3-15,1 0 10 0,0 0-8 16,0 0 9-16,2-2-11 16,-2-2 2-16,-1-2-5 15,0 0 4-15,-4 0-1 16,-2-2 2-16,1 1 3 16,-5-4 2-16,2-1 6 15,0-2-6-15,4-2 1 16,-2-2-8-16,2 0 0 15,-1 3 0-15,-1 2-11 16,0-1 6-16,-4 2 4 16,-2 0 1-16,-6-3-1 15,-3 0 4-15,-1 1-3 16,-1-3 5-16,1 2 2 16,1 3-12-16,-1-2 5 0,1 1-5 15,0 2-2-15,-3 1 5 16,0-1 2-16,-4 3 1 15,1 1 6-15,-4-1 1 16,-2-1 7-16,1 3-3 16,-3 0 19-16,0 2-22 15,-2 0 2-15,2 0 12 16,3 2-17-16,-2-1 16 16,-1 0-18-16,0-1 0 15,-2 2 12-15,0 0-16 16,0 1 12-16,2 1 3 0,-2 0-8 15,0 0-14-15,0 0 7 16,0-3-15-16,0 3 14 16,0 0-23-16,0 0 17 15,0 0 4-15,0 0-7 16,0 0 7-16,0 0-11 16,0 0-29-16,2 0-42 15,-2 0-235-15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3:00:01.2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27762 6479 39 0,'0'0'41'15,"0"0"-24"-15,0 0-4 0,0 0-13 16,0 0-46 0</inkml:trace>
  <inkml:trace contextRef="#ctx0" brushRef="#br0" timeOffset="345.9238">27683 6304 224 0,'0'0'11'15,"0"0"22"-15,0 0 19 16,0 0 21-16,0 0 9 16,0 0-9-16,-51-43-47 15,51 43-25-15,0 0-1 16,0 0-1-16,0 0-25 15,6 26 25-15,19 17-1 0,16 16 4 16,7 17 4-16,12 10-3 16,9 8 0-1,5 3 3-15,2-11 0 0,-2-10-3 16,-7-18 6-16,-9-9-7 16,-7-15 15-16,-9-9-13 15,-9-11 0-15,-8-6-4 16,-12-1-5-16,-8-6-13 15,-5 2 9-15,0-3-2 16,0 0-15-16,0 0-62 16,0 0-47-16,0 0-44 15</inkml:trace>
  <inkml:trace contextRef="#ctx0" brushRef="#br0" timeOffset="598.3986">28011 6740 187 0,'0'0'132'0,"0"0"-66"16,0 0-47-16,0 0 18 16,0 0-26-16,0 0-10 15,-53 118 34-15,24-52-10 16,-3-4-11-16,3-6-12 15,5-12 1-15,6-10-6 0,4-12 0 16,6-5-8-16,4-10-10 16,4-2-83-16,0-5-105 15</inkml:trace>
  <inkml:trace contextRef="#ctx0" brushRef="#br0" timeOffset="2735.4606">28697 6116 150 0,'0'0'101'0,"0"0"-41"16,0 0 4-16,0 0-9 15,0 0-4-15,0 0-8 16,0-29-18-16,0 29 1 16,0 0-11-16,0 0-10 15,0 0-5-15,-2 14-5 16,-13 35-5-16,-12 30 6 0,-6 28 8 16,-5 18-1-1,7 6-3-15,6-6 3 0,16-14-6 16,9-25 3-16,0-24 0 15,5-18-1-15,10-14-1 16,3-10 1-16,-5-10-12 16,8-10-25-16,8 0-18 15,10-21-58-15,9-24-206 16</inkml:trace>
  <inkml:trace contextRef="#ctx0" brushRef="#br0" timeOffset="3275.7263">29146 6350 233 0,'0'0'109'16,"0"0"-71"-16,0 0-38 15,0 0 0-15,0 0-11 16,0 0 11-16,-13 140 27 15,-3-75-20-15,0 4 0 16,0-6-4-16,6-8-1 16,0-13-1-16,6-14-1 15,4-11-3-15,-2-6 0 16,2-4-9-16,0-5-3 16,0-2-10-16,2 0 25 0,25-15 5 15,18-21 6-15,11-10-2 16,-4-3-1-16,-4 13-4 15,-15 12 15-15,-15 14 2 16,-11 10 5-16,-5 0-22 16,0 0-4-16,-2 16-13 15,2 17 9-15,0 6 8 16,-2 1-2-16,5-1 0 16,-3-5-2-16,0-8 0 15,-2-8 0-15,0-6-10 0,0-12-12 16,4 0 22-1,14-7 6-15,16-34 39 0,24-26-45 16,20-21 23-16,4 0-8 16,-4 14 0-16,-24 25 9 15,-23 26-2-15,-20 15 20 16,-11 5-17-16,0 3-25 16,0 0-31-16,0 8-130 15,-6 9-56-15</inkml:trace>
  <inkml:trace contextRef="#ctx0" brushRef="#br0" timeOffset="3747.5089">30240 5981 281 0,'0'0'29'0,"0"0"32"15,0 0-6-15,0 0 13 16,0 0-54-16,0 0-13 16,2-7-1-16,-2 32-12 15,-2 14 12-15,-23 19 11 16,-6 17-10-16,-11 8 15 16,-3 8-15-16,-1 1-1 15,4 3 0-15,5-2 3 16,4-7-3-16,8-11 0 0,8-17 3 15,3-16-4-15,8-16 1 16,1-11 0-16,5-8-3 16,0-3 3-16,0-4 0 15,0 0 0-15,0 0 1 16,0 0 10-16,0 0-10 16,0 0 6-16,0 0-1 15,0 0-1-15,0 0-3 16,0 0-2-16,0 0 0 15,0 0-6-15,0 0 6 16,0 0-7-16,0 0 7 16,0 0-13-16,0 0 9 15,0 0-8-15,0 0-45 16,9 0-72-16,9 0-105 16</inkml:trace>
  <inkml:trace contextRef="#ctx0" brushRef="#br0" timeOffset="6837.1262">27889 8715 20 0,'0'0'79'16,"0"0"-46"-16,0 0 22 15,0 0 7-15,0 0 12 16,0 0 6-16,-5-7-11 16,2 6-1-16,1 1-26 15,2-2-18-15,-2 2 7 16,2 0-31-16,0 0-2 0,0 0 1 15,0 0-17 1,0 0 5-16,0 0-14 0,0 19 10 16,10 8 12-16,9 1 5 15,6 2 0-15,10 6-2 16,21 0-1-16,20 1 3 16,18-2 2-16,17-3-2 15,5-7-3-15,6-10-23 16,3-8 2-16,3-7-1 15,-1 0 8-15,2-8 17 16,0-13 0-16,3 1 2 16,-3-4 2-16,-11 4-4 15,-13 0 0-15,-16 7 1 0,-20-2 4 16,-18 7-1 0,-15 2 3-16,-18 3 3 0,-11 1 27 15,-5-3 2-15,-2 3 2 16,2-3-4-16,-2-2-36 15,4 1 5-15,-2 2-6 16,0 4 1-16,-2 0-1 16,0 0 0-16,0-3 0 15,0 3-1-15,0 0 7 16,0 0-6-16,0 0 4 16,0 0-4-16,0 0 13 15,0 0-12-15,0 0 2 16,0 0-1-16,0 0 1 15,0 0-3-15,0 0 0 0,0 0 0 16,0 0-3-16,0 0 3 16,0 0 0-16,0 0-2 15,0 0-5-15,0 0 6 16,0 0-10-16,0 0-26 16,0 0 14-16,0 0 1 15,0 0 15-15,0 0 6 16,0 0-12-16,0 0 3 15,0 0-8-15,0 0 3 16,0 0 12-16,0 0-2 16,0 0-8-16,0 0 4 15,0 0 2-15,0 0 7 16,0 0 0-16,0 0 3 0,0 0-2 16,0 0-1-16,0 0-4 15,0 0-2-15,0 0-15 16,0 0 9-16,0 0 5 15,0 0 4-15,0 0-1 16,0 0 4-16,0 0 0 16,0 0 0-16,0 0 1 15,0 0-2-15,0 0 0 16,0 0-22-16,0 0 5 16,0 0-4-16,0 0 8 15,0 0 10-15,0 0 1 16,0 0 3-16,0 0 2 0,0 0-1 15,0 0 4 1,0 0-5-16,0 0 0 0,0 0-3 16,0 0 3-16,0 0 0 15,0 0 0-15,0 0 0 16,0 0-3-16,0 0 3 16,0 0 0-16,0 0 0 15,0 0 4-15,0 0-4 16,0 0 0-16,0 0 1 15,0 0-3-15,0 0 2 16,0 0 0-16,0 0-3 16,0 0 4-16,0 0-1 15,0 0 0-15,0 0 3 0,0 0-4 16,0 0 1 0,0 0 0-16,0 0 6 0,0 0-5 15,0 0 0-15,0 0-1 16,0 0-6-16,0 0 5 15,0 0-15-15,0 0-43 16,0 0-9-16,0 3 4 16,0-1-36-16</inkml:trace>
  <inkml:trace contextRef="#ctx0" brushRef="#br0" timeOffset="7806.487">27871 9166 482 0,'0'0'63'16,"0"0"-44"-16,0 0-19 15,0 0-13-15,0 0 1 0,0 0-9 16,0 34 20-16,16 22-2 16,5 18 3-16,2 14 5 15,-1 5 1-15,3-7-4 16,-3-10-2-16,0-14 5 16,-1-13-5-16,-2-14 0 15,-3-10-5-15,-3-15 2 16,1-10-62-16,1-10-50 15,1-34-126-15</inkml:trace>
  <inkml:trace contextRef="#ctx0" brushRef="#br0" timeOffset="8001.9971">28038 9460 317 0,'0'0'73'0,"0"0"-72"16,0 0 31-16,-76 129 19 15,40-75-17-15,-6 2 5 16,-5 5-18-16,0-2 10 16,1 3-22-16,4-11-9 15,10-11-10-15,14-15-49 16,14-11-76-16,4-14-84 16</inkml:trace>
  <inkml:trace contextRef="#ctx0" brushRef="#br0" timeOffset="8480.9636">28325 9471 509 0,'0'0'62'0,"0"0"-62"15,0 0-25-15,0 0 19 16,0 0 4-16,0 139 4 15,0-88 5-15,0-3-7 16,-4-5 0-16,0-8-5 16,4-8-8-16,0-9-22 15,0-13-14-15,15-5 20 0,20 0 27 16,10-23 2 0,7-16 0-16,-1-7 8 0,-6-1 9 15,-10 10 22-15,-12 14 1 16,-15 14-13-16,-6 9 16 15,-2 0-43-15,0 6-21 16,0 22 2-16,-4 10 19 16,-7 3 4-16,2-2 2 15,4-4-3-15,5-12 2 16,0-6-5-16,0-11-10 16,0-6 2-16,23-6 8 15,15-31 1-15,11-17 6 0,11-20-5 16,7-4 16-1,0 1-18-15,-14 17 3 0,-17 25-3 16,-22 19 0-16,-10 11 0 16,-4 5-18-16,0 0-84 15,-12 0-182-15</inkml:trace>
  <inkml:trace contextRef="#ctx0" brushRef="#br0" timeOffset="8715.0205">29239 8979 535 0,'0'0'63'15,"0"0"-3"-15,0 0-60 16,0 0-23-16,0 0 9 0,0 0 14 16,2 161 9-1,-15-91 7-15,-3-2-12 0,3 0 3 16,-3-5-7-16,5-12-4 15,7-12-11-15,2-18-54 16,2-12-19-16,0-9-73 16,15-21-14-16</inkml:trace>
  <inkml:trace contextRef="#ctx0" brushRef="#br0" timeOffset="8865.3186">29534 8967 269 0,'0'0'151'0,"0"0"-56"0,0 0-37 15,-192-16-57-15,89 26 13 16,1 7 17-16,6-2-28 16,20 3-2-16,18-2-1 15,20-2-61-15,30-4-163 16</inkml:trace>
  <inkml:trace contextRef="#ctx0" brushRef="#br0" timeOffset="9484.9643">29440 9515 409 0,'0'0'145'0,"0"0"-110"16,0 0-32-16,0 0-6 15,0 0 6-15,0 0-1 0,2 142 18 16,-2-90-19-1,0 0 4-15,0 1-3 0,0-9 5 16,0-9-14-16,0-12 2 16,0-9-19-16,7-10 17 15,5-4-23-15,7 0 30 16,14-18 15-16,12-15-11 16,0-3 17-16,-10 3-5 15,-10 10-7-15,-11 13 6 16,-10 6-14-16,-4 4-2 15,0 0-6-15,0 2-27 16,0 19 18-16,0 7 15 16,0-2 1-16,-2-2 3 15,2-4 3-15,0-6-6 16,0-7 0-16,0-7 5 0,0 0-5 16,6-1 4-1,21-34 27-15,17-18 16 0,21-24-17 16,7-8 13-16,-3 6-26 15,-14 17-1-15,-19 24 14 16,-18 21-27-16,-16 16-3 16,-2 1-6-16,0 3-155 15,0 22-129-15,-4 1 12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29:39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21528 9465 29 0,'0'0'31'16,"0"0"-6"-16,0 0-13 16,0 0-8-16,0 0 23 15,0 0 2-15,0 0 8 0,0 0-1 16,0 0-27-16,0 0-6 16,0 0-3-16,0 0-16 15,0 0 14-15,0 0-8 16,0 0 10-16,0 0 10 15,0 0 2-15,0 0 18 16,0 0-16-16,0 0-11 16,0 0 14-16,0 0-17 15,0 0-6-15,0 0 5 16,0 0-18-16,0 0-8 16,0 0 2-16,0 4 25 15,7 3-3-15,5 3 3 0,-4 3 0 16,1-1 0-16,1 0 3 15,-2 0 20-15,3 0-15 16,1 2-5-16,3 3-3 16,1 0 2-16,-1 5 1 15,3-3 5-15,0 4-5 16,0-2 0-16,-5 0-2 16,3-1 3-16,-5 2-1 15,3 0-3-15,-2 2 0 16,5 2 10-16,0 1-4 15,5-1-4-15,3-1 11 16,4 0-10-16,0-2 11 16,0 0-14-16,2-2 2 15,3 5 10-15,1-3-7 16,5 0-5-16,5 6 3 0,7 0 2 16,-2-4-4-16,4 3-1 15,-2 0 0-15,0 0-2 16,2 2 7-16,-2-2-5 15,1-1 0-15,0-1 4 16,5-4 2-16,4-2 3 16,3 0-5-16,5 1 14 15,5-2-15-15,4 3 6 16,5-2-5-16,-2 3 1 16,-1-1-1-16,-8-3-4 0,-5-1 0 15,-10-1 2 1,-8-3 1-16,-2 0 5 0,-6-2 6 15,3-2 0-15,5 2 12 16,13-2-19-16,13 2-1 16,15 0 5-16,9-2-8 15,0 0-3-15,-3-1 0 16,-8 0 4-16,-7 1-8 16,-1-2 4-16,-4-3 0 15,1 2-1-15,1-5 7 16,-2 1-6-16,4-1 1 15,2 1 9-15,1-3-9 16,5 0-1-16,0 0 0 16,0 0-7-16,1 0 2 15,1-8 5-15,-4-1-1 0,4-4 7 16,1-1-11 0,-1-2 5-16,5-4 0 0,4-4 2 15,10-2-2-15,6-2-5 16,0-2-4-16,0 0-17 15,-12-2 10-15,-6 1 3 16,-13-1 13-16,-10 4-4 16,-9 2 8-16,-8-2 1 15,-8 4 16-15,2-4-14 16,0 0 7-16,0 0-14 16,0-4-10-16,-3 0 8 15,-2-1-7-15,0 1 9 16,-1-4 0-16,6-2 2 0,6-6-4 15,2-5 2-15,2 3-5 16,-2 4 4-16,-1 7-10 16,-4 3 10-16,-2-1-4 15,-1 3-10-15,-1 0 14 16,-2 5 0-16,0-4 1 16,-5 2-4-16,-1 2 10 15,-1-3-6-15,-3 0 11 16,1 3-9-16,-5 4 2 15,-4 3-4-15,-8 6 0 16,-10 0 8-16,-1 5-6 16,-8 2 21-16,0-2 13 0,1 3-28 15,-1 0 9 1,0 1-10-16,0-1 0 0,2-1 19 16,-4 2-17-16,0-1 18 15,0 4 17-15,-2-3-15 16,0 3 17-16,0 0-12 15,0-2-34-15,2 0-2 16,13 2-103-16,8-2-98 16,0-10-116-16</inkml:trace>
  <inkml:trace contextRef="#ctx0" brushRef="#br0" timeOffset="33969.9887">24620 7553 49 0,'0'0'49'0,"0"0"-42"16,0 0-3-16,0 0 10 16,0 0 41-16,0 0-13 15,0 0-9-15,-18 0 1 16,18 0 24-16,0 0-9 15,0 0 7-15,0 0-4 16,0 0-30-16,0 0-15 16,0 0-7-16,0 0-17 15,0 3-24-15,0-2-61 16,18 2 46-16,7-2 49 0,2 2 6 16,0-3 0-16,-3 0 0 15,-4 0 1-15,-2 0 6 16,-5 0-6-16,1-4-51 15,-5-4-93-15</inkml:trace>
  <inkml:trace contextRef="#ctx0" brushRef="#br0" timeOffset="34226.7486">24594 7458 122 0,'0'0'88'15,"0"0"-74"-15,0 0 13 16,0 0 43-16,0 0-14 16,0 0-38-16,80-25-18 15,-49 17 6-15,1 0-6 16,-3 4-4-16,-5 2-18 15,-2 0-54-15,-6 0-80 16</inkml:trace>
  <inkml:trace contextRef="#ctx0" brushRef="#br0" timeOffset="37157.4055">25229 7224 57 0,'0'0'339'16,"0"0"-295"-16,0 0-28 15,0 0 27-15,0 0 4 16,0 0-47-16,-2 3-25 15,2 13 25-15,0 8 24 16,0 4-2-16,0 0-7 16,-2 0 1-16,-3-2-11 0,1-3 4 15,0 2-9 1,1-5 0-16,0-1-2 0,1-5-2 16,2-4-3-16,0-5-16 15,0-3-1-15,0-2 18 16,0 0-2-16,0 0 8 15,0 0 10-15,0-10-4 16,2-11-5-16,15-10 0 16,3 1 5-16,1-2 7 15,4 6-10-15,-4 6-3 16,-8 8 8-16,-7 6-8 16,-4 6 13-16,-2 0-13 15,0 0-14-15,3 6 4 16,4 20 10-16,1 6 23 15,1 3 7-15,1-4-27 0,-2-3 9 16,1-3-12-16,3-5-2 16,-2-5-22-16,3-4-28 15,6-8-5-15,5-3-37 16,5 0-90-16</inkml:trace>
  <inkml:trace contextRef="#ctx0" brushRef="#br0" timeOffset="37330.9266">25637 7455 162 0,'0'0'87'0,"0"0"-31"15,0 0 48-15,0 0-12 0,0 0-51 16,0 0 10 0,125 12-28-16,-67-12-23 0,-3 0-9 15,-10 0-78-15,-9-12-76 16,-14-4-151-16</inkml:trace>
  <inkml:trace contextRef="#ctx0" brushRef="#br0" timeOffset="37990.8132">26553 6976 324 0,'0'0'117'0,"0"0"-79"15,0 0 14-15,0 0 41 16,0 0-25-16,0 0-31 15,-4-14-10-15,-25 14-27 16,-14 0-41-16,-11 10 29 16,-6 20 11-16,1 5-17 15,7-3 1-15,13-5-9 16,14-5-36-16,13-4 7 16,8-5-15-16,4-1 6 15,0-2 43-15,4-4-4 0,25-1 25 16,7-2 8-1,4-1 17-15,2-2 14 0,-4 2-3 16,-7-1-10-16,-4 6-10 16,-4 3-11-16,-5 5-9 15,-5 10 6-15,-2 3-2 16,-4 4 17-16,-7 1 13 16,0 2 7-16,0-4-2 15,-7-5-30-15,-11-5-5 16,-6-7-11-16,-5-3-27 15,0-6-7-15,2-5-34 16,10 0 0-16,3-2-35 16</inkml:trace>
  <inkml:trace contextRef="#ctx0" brushRef="#br0" timeOffset="38988.2427">26633 7204 199 0,'0'0'100'16,"0"0"-89"-16,0 0 2 16,0 0 3-16,0 0 40 15,0 0-6-15,20 131-22 16,-17-89-4-16,-3-6-20 16,0-8-4-16,0-11-25 15,0-5-27-15,0-8-4 16,0-4 9-16,0 0 43 0,0 0-12 15,2-9-25 1,0-12-12-16,4-10 53 0,2-5 16 16,5-1 18-16,3 2-11 15,-1 5 4-15,3 8-15 16,-7 5-6-16,0 12 22 16,-6 5-3-16,-5 0-3 15,2 0-22-15,0 0 1 16,3 14-1-16,3 11 38 15,-1 1 11-15,0 6-15 16,0-3-9-16,-1-5-17 16,-1-5-8-16,1-6-24 15,-3-6-20-15,-1-6 3 16,0-1-15-16,3 0 24 0,3-4 24 16,13-18 6-16,6-10 2 15,8-3 0-15,3-2-5 16,-5 7 6-16,-6 9-1 15,-13 14 15-15,-8 5 10 16,-6 2 20-16,0 0-27 16,0 0-13-16,0 7-5 15,0 12 15-15,0 6 26 16,3 0-27-16,3-4-14 16,5 2-22-16,7-7-23 15,7-4-17-15,6-10 14 16,9-2-15-16,3 0 1 15,-1-20 23-15,0-2 25 0,-4-2 14 16,-7 0 21-16,-9 6 0 16,-10 2 34-16,-10 6 30 15,-2 1-20-15,0 4 15 16,0 1-29-16,-12 2-22 16,-3 2-9-16,-5 0-20 15,-2 0-4-15,-5 13-8 16,0 5 12-16,5 1-2 15,4-1 7-15,7 0-8 16,2 2 3-16,9-2-17 16,0 0 2-16,0-1-16 15,9-4-8-15,9-3 21 0,4-4 2 16,2-1 6 0,1-5 2-16,2 0 8 0,2 0 2 15,2 0 6-15,5-14 13 16,-1-3 9-16,-2-3-27 15,3-2 3-15,-11 3 1 16,-5 6-7-16,-9 6 6 16,-9 6-5-16,-2 1-1 15,0 0 0-15,2 0-13 16,-2 6-21-16,5 14 34 16,-2 4 13-16,1 0 10 15,0-5-15-15,-2 1-8 16,7-8-16-16,1-7-51 15,3-3 6-15,7-2 5 16,9 0-40-16,4-18-9 0</inkml:trace>
  <inkml:trace contextRef="#ctx0" brushRef="#br0" timeOffset="39475.7619">27976 7115 84 0,'0'0'116'15,"0"0"-31"-15,0 0 36 16,0 0-45-16,0 0-30 15,0 0-46-15,8-19 0 16,-8 43 0-16,0 15 11 16,0 6 22-16,0 9 1 15,0 3-27-15,0 2 3 16,0-6-2-16,0-5-2 0,0-7-12 16,0-11 3-16,0-12-32 15,0-8 9-15,0-9-16 16,0-1 39-16,0 0 3 15,0-11 5-15,0-21-5 16,0-17-30-16,0-9 22 16,11-10 5-16,5-4-34 15,4-2 33-15,4-1 4 16,5 8 0-16,5-2 9 16,9-1 0-16,3 3 2 15,8 6 4-15,4 2-15 16,-4 13 8-16,-8 12 2 15,-3 7-8-15,-14 15 6 0,-12 5-7 16,-8 7 0 0,-9 0-1-16,0 19-33 0,0 22 33 15,-5 24 34-15,-22 8 4 16,-12 12 0-16,-5-3-15 16,-8-7-16-16,0-12 4 15,6-17-11-15,7-12-41 16,8-13 3-16,8-9-35 15,7-12-36-15,9 0-75 16</inkml:trace>
  <inkml:trace contextRef="#ctx0" brushRef="#br0" timeOffset="39701.3015">28722 6641 314 0,'0'0'144'0,"0"0"-91"15,0 0-50-15,0 0 12 16,0 0-7-16,0 108 29 16,-9-37 18-16,-7 4-15 15,-7 6-20-15,0-9 9 16,0-5-29-16,3-14-5 16,7-12-19-16,5-7-22 15,0-7-45-15,8-15-59 16,0-7-77-16</inkml:trace>
  <inkml:trace contextRef="#ctx0" brushRef="#br0" timeOffset="40067.2964">28936 6904 264 0,'0'0'86'16,"0"0"-27"-16,0 0-38 15,0 0-19-15,0 0-2 16,0 0-16-16,14 5-4 15,-8 18 20-15,-1 1 13 16,-1-2-13-16,5-4 0 16,2-6-2-16,7-4-14 0,11-6 13 15,9-2-8 1,6-7-26-16,4-18-15 0,-9-8-48 16,-12 1 35-1,-16 1 37-15,-11 4 28 0,0 8 72 16,-11 7-11-16,-22 12-32 15,-12 0 40-15,-11 29 14 16,-1 17-32-16,1 9-33 16,7 3-8-16,9 0 30 15,11-5-10-15,13-6-1 16,7-3-1-16,9-1-27 16,0-3-2-16,29-5-47 15,13-8-157-15,8-19 75 16</inkml:trace>
  <inkml:trace contextRef="#ctx0" brushRef="#br0" timeOffset="41799.7132">29489 7574 12 0,'0'0'1'0,"0"0"21"0,0 0 72 16,0 0-23-16,0 0-41 16,0 0-6-16,-98-22 23 15,67 22 14-15,-9 0-7 16,-3 0-17-16,1 0-30 15,-2 0-5-15,-1 0-2 16,-2 0-27-16,-4 5-11 16,-3 8 6-16,-2-1 11 15,-2 0 16-15,0 2-7 16,1-2 12-16,-1-1 7 16,2 0 2-16,-2-3 6 15,2-1-15-15,0 2 0 16,6-1-3-16,-2-2-6 15,3 3-8-15,0-4 17 16,0-1 3-16,-1 1 8 0,2-2 15 16,-2 3-5-16,4-3 29 15,3 0-11-15,1 3 2 16,5-2-14-16,-2 4-22 16,-1-2 16-16,0 1-21 15,-3 0 0-15,-1-2 0 16,-3-2 0-16,-4 1 0 15,-2 0 0-15,-1 2 5 16,-2 0 0-16,0 0 0 16,1 2-5-16,2-2 7 15,-5 0-7-15,4 0 0 16,-2 0-14-16,5-1-11 0,0-2 20 16,-3 0-9-16,2 3 6 15,2-3 6-15,-6 1-1 16,-2 0 3-16,-2 2 7 15,-1 3-4-15,1 0 15 16,2-1-16-16,4 0 2 16,6-1-2-16,1-1-2 15,3-1 0-15,-1 0 0 16,-2-4 2-16,-2 1 2 16,-7-2-4-16,-9 2 0 15,-6-2-5-15,-5 0 5 16,-6 0-5-16,6 0 3 15,5 0-30-15,7 0 17 0,10 0 14 16,2 0 1-16,8-2 1 16,3 2-1-16,-1-2 0 15,7 1-2-15,2-4 4 16,1 0-4-16,1-3-1 16,0-1-15-16,0 0-11 15,0-1 23-15,0-4-1 16,-4 0-5-16,4-3-10 15,3-1 22-15,3 0 1 16,3-2-1-16,1 0-9 16,2-2 0-16,1-2-2 15,3 1 7-15,1-2-32 0,3-2 35 16,3 1-27 0,4-3-44-16,2-3 57 0,2-3 14 15,0-3-19-15,0-2 16 16,14-4-3-16,1-4-10 15,1 0-24-15,1-1 30 16,4-2 10-16,1 0-9 16,5 1 10-16,4 3-5 15,3 0-1-15,1-2 4 16,7 3-6-16,3-5-8 16,4 0-9-16,0 7 23 15,-2 3 2-15,0 3 1 16,-2 4 19-16,3 2-20 15,10 6-2-15,9-3 2 0,13 3-3 16,10-2-11-16,1 2 14 16,3 2 1-16,-3 2 11 15,5-2 9-15,7-1-5 16,3 1-6-16,8-2 8 16,5 2-2-16,3-1 3 15,1 4-1-15,-3 3 6 16,-4 6-7-16,-9 2-3 15,-2 4-11-15,-3 1 12 16,5 2-7-16,2 1 2 16,1-2-1-16,-4 1-8 15,4 0 13-15,-1 3 5 16,5 0-15-16,4 0 16 0,2 0-9 16,3 0-6-16,-3 12-5 15,-6 4 1-15,-12 4-2 16,-8 0 1-16,-9-1 0 15,-12 4 0-15,-5-5 3 16,-6 2-3-16,0 2 11 16,5 1-6-16,0 5 10 15,-1 0-8-15,-3 0-6 16,-10 2 3-16,-8 2-3 16,-11 2-1-16,-5 2 0 15,-8 3-1-15,-2 7-4 16,-6 1 3-16,-4 2-80 15,-4-3 82-15,-3-5 7 0,-2 6 1 16,0-1-1 0,0 4-7-16,0-1-74 0,-2-7 62 15,-7-2-26-15,-5-4 7 16,-6-2-11-16,0-5-70 16,-5-2 112-16,-1-5 36 15,-3-1 9-15,-5 2 11 16,3-1-15-16,-4 4 4 15,-5 1-11-15,-5-1-23 16,0-6-11-16,-2-2-17 16,5-3 17-16,-3-3 4 15,1 2 1-15,-1-4 6 0,5 1-11 16,11-4 0 0,9-3-1-16,13-4-149 0</inkml:trace>
  <inkml:trace contextRef="#ctx0" brushRef="#br0" timeOffset="74436.0522">17637 5496 24 0,'0'0'94'0,"0"0"-18"15,75-110-14-15,-63 87 2 16,-4 2-14-16,-6 3-3 15,1 4 2-15,-1-5-24 16,-2-1-14-16,0 1 2 16,0-2-11-16,0 1-2 15,-7 5 3-15,-10 4-6 16,-10 10-7-16,-11 1-11 16,-4 12 21-16,-8 17-6 15,4 7 12-15,8-1-5 16,7-2 0-16,11 1-1 0,11 3 0 15,5 9-3-15,4 12-1 16,0 22 4-16,10 18 0 16,8 23 1-16,-2 15 2 15,-3 7-3-15,-4 1 1 16,-4-3 4-16,-5-5-7 16,0 0 2-16,0-1 0 15,0-5 0-15,-12-10 3 16,-3-16-3-16,-3-13 0 15,-2-8 1-15,-5-10-6 16,-4-3 3-16,0-12-8 16,5-15-26-16,6-15-45 15,9-16 81-15,9-12 2 0,0 0-2 16,0-4 9-16,18-22-9 16,15-2 0-16,1 2 11 15,-1 9 1-15,-6 15-1 16,0 2-8-16,0 41-1 15,-5 29 11-15,-5 27 7 16,-3 34 11-16,-11 21-10 16,-1 17-20-16,0 21 2 15,4 3-3-15,5 14 2 16,3 11-4-16,-10 5 2 16,-4 12 0-16,0-5-1 15,-16 3-3-15,-19-13 4 16,-7-13-8-16,-5-17-8 0,2-27 10 15,8-22-23 1,8-25-4-16,11-24 15 0,9-24 5 16,9-22 13-16,0-18 0 15,0-20-15-15,27-8 12 16,13-22-4-16,18-32 4 16,17-22-5-16,12-14-58 15,2-12-58-15</inkml:trace>
  <inkml:trace contextRef="#ctx0" brushRef="#br0" timeOffset="75157.1786">18550 5421 292 0,'0'0'67'16,"0"0"1"-16,0 0-2 15,0 0 6-15,0 0 6 16,0 0-27-16,0-63-5 16,0 63-10-16,0 0-34 15,0 0-2-15,0 28-15 0,-8 30-7 16,-21 26 17-16,-9 22 5 15,-7 7 0-15,-3-3-21 16,0-14-38-16,6-17 8 16,6-21-9-16,7-16-30 15,5-12-29-15,-1-12-30 16,5-16-38-16</inkml:trace>
  <inkml:trace contextRef="#ctx0" brushRef="#br0" timeOffset="75397.1029">18196 5765 43 0,'0'0'104'16,"0"0"-37"-16,0 0 19 0,0 0 11 15,38-104-28-15,-33 97-10 16,-5 6-11-16,2 1-32 16,0 0-13-16,7 0-3 15,11 22-6-15,7 14 5 16,10 10 2-16,9 0 8 15,2 0-9-15,4-6 5 16,-1-6-2-16,-2-4-3 16,-4-4 0-16,-10-3-4 15,-12-5-67-15,-15-17-178 16</inkml:trace>
  <inkml:trace contextRef="#ctx0" brushRef="#br0" timeOffset="76934.2857">19043 5927 109 0,'0'0'123'15,"0"0"-97"-15,0 0-20 16,0 0 28-16,0 0-8 16,0 0-17-16,109 5 7 15,-77-5-15-15,-3 0 5 16,-2-9-3-16,-3-1-1 16,-4-3-4-16,-4 2-33 15,-10-4-102-15</inkml:trace>
  <inkml:trace contextRef="#ctx0" brushRef="#br0" timeOffset="77113.0278">19117 5803 112 0,'0'0'177'16,"0"0"-134"-16,0 0-16 15,0 0 38-15,0 0-22 16,0 0-29-16,106-40-14 15,-54 26 5-15,6 0-10 16,4-4-34-16,-6 0-164 16</inkml:trace>
  <inkml:trace contextRef="#ctx0" brushRef="#br0" timeOffset="78381.7614">19921 5500 244 0,'0'0'119'0,"0"0"-62"16,0 0-23-16,0 0 16 16,0 0-14-16,0 0-35 15,-6-21 3-15,6 9-8 16,8-7 7-16,4 3-3 0,5 0 0 16,4 2-9-16,8 4 5 15,2 1-13 1,4 8 7-16,5 1 3 0,3 0 1 15,-3 24-3-15,-7 6 3 16,-8 6-14-16,-12 0 19 16,-10 1-4-16,-3-1 5 15,-5-2 8-15,-21 1-8 16,-10-5 0-16,-2-6-12 16,2-4-17-16,10-9 14 15,7-3 1-15,13-6 14 16,6-2 16-16,0 0-12 15,0 0-4-15,0 0 6 16,20-4-5-16,7-2 1 16,6 6 2-16,7 0-2 0,1 0 12 15,-3 10-14-15,-9 3 5 16,-8 2 5-16,-7 3-4 16,-5 0 23-16,-7 4-8 15,-2 6 5-15,-15 4 9 16,-35 4-8-16,-14 0-2 15,-7-2-25-15,6-7-4 16,14-10-12-16,20-6-7 16,12-8-89-16,13-3-91 15</inkml:trace>
  <inkml:trace contextRef="#ctx0" brushRef="#br0" timeOffset="78695.8883">20731 5817 245 0,'0'0'9'15,"0"0"-8"-15,0 0 6 16,0 0 16-16,0 0-21 16,0 0 5-16,-81 14-7 15,60-14 4-15,2 0-4 16,6 0-43-16,6-8 26 15,7-12 5-15,0-4 12 16,4 2 31-16,21 3-15 0,4 3-16 16,2 11-3-16,-2 3 2 15,-2 2-1-15,-2 0 2 16,-1 11 0-16,-4 10 1 16,-6-1 0-16,-8 2 0 15,-6 2-1-15,0-4-59 16</inkml:trace>
  <inkml:trace contextRef="#ctx0" brushRef="#br0" timeOffset="78967.0571">21134 5813 426 0,'0'0'39'0,"0"0"-37"16,0 0-1-16,0 0 4 15,-114 15-4-15,103-15 4 16,9 0 27-16,2 0-30 16,0 0 5-16,0-9 17 15,16-17-24-15,12-6-19 16,6 4 14-16,0 10 5 16,-5 7 0-16,-2 11 0 15,-6 0-12-15,-2 25-7 16,-9 16-56-16,-8 5-31 15,-2-3-11-15</inkml:trace>
  <inkml:trace contextRef="#ctx0" brushRef="#br0" timeOffset="79753.3079">22695 5113 345 0,'0'0'71'0,"0"0"35"15,0 0-57-15,0 0 33 16,0 0-31-16,0 0-51 16,21 14-15-16,-36 67 15 15,-22 27 5-15,-15 12 22 16,-10 3-27-16,-7-2 5 16,-5-2-5-16,7-9-4 15,13-15-25-15,19-27-55 0,19-24-52 16,12-20 15-16,4-14 14 15,0-10 18-15,0-5 89 16,7-29 10-16,15-15-3 16,9-11 43-16,7-10 0 15,9-13 9-15,4-3-25 16,-2 3-5-16,-11 11 9 16,-16 21 18-16,-13 16 0 15,-9 9 1-15,0 9 1 16,-16 2-11-16,-19 4-44 15,-12 6-3-15,-8 5-37 16,3 0-7-16,7 0 20 16,21 8-134-16,17-8-194 0</inkml:trace>
  <inkml:trace contextRef="#ctx0" brushRef="#br0" timeOffset="80548.8112">18778 6252 149 0,'0'0'222'15,"0"0"-143"-15,0 0-25 16,0 0-5-16,0 0-4 15,0 0-45-15,0 0-12 16,2 6 8-16,1 20 0 16,1 11 4-16,0 5 7 0,1-1-4 15,-1-4-6-15,-2-7-3 16,0-2-34-16,-2-7-38 16,0-2-82-16</inkml:trace>
  <inkml:trace contextRef="#ctx0" brushRef="#br0" timeOffset="85168.3059">22795 5939 251 0,'0'0'0'16,"0"0"-33"-16,0 0 33 15,0 143 7-15,0-92 17 16,0-2-9-16,-2-5-10 16,-5-9 18-16,5-4-14 15,-1-7 2-15,1-6-11 16,2-3-8-16,0-10-46 16,0-5-162-16</inkml:trace>
  <inkml:trace contextRef="#ctx0" brushRef="#br0" timeOffset="85454.3044">23154 5803 426 0,'0'0'82'0,"0"0"-73"16,0 0 13-1,0 0 18-15,0 0-39 0,125 0 21 16,-67 0-10-16,-2-4-12 16,-6-6 0-16,-9-2-15 15,-10-2-58-15,-16-6-104 16,-15 1-106-16</inkml:trace>
  <inkml:trace contextRef="#ctx0" brushRef="#br0" timeOffset="85611.6952">23148 5646 258 0,'0'0'118'15,"0"0"-86"-15,0 0-13 0,0 0 13 16,164-58-12-16,-106 48-17 15,-2 6-3-15,-10 1 0 16,-15-2-93-16</inkml:trace>
  <inkml:trace contextRef="#ctx0" brushRef="#br0" timeOffset="87561.762">23738 5150 535 0,'0'0'37'0,"0"0"-35"16,0 0 18-16,0 0 39 16,0 0 33-16,0 0-19 0,-23-55-36 15,23 55-32-15,0 0-5 16,0 0-24-16,0 22 7 15,0 23-7-15,0 18 24 16,0 14 0-16,2-1 6 16,1 2-8-16,2-4 2 15,1-1-5-15,5-8 5 16,3-2-27-16,3-13-15 16,8-8-61-16,10-16-106 15,8-14-31-15</inkml:trace>
  <inkml:trace contextRef="#ctx0" brushRef="#br0" timeOffset="87824.3749">24211 5749 389 0,'0'0'58'0,"0"0"-56"16,0 0 51-16,0 0 38 15,0 0-89-15,0 0-1 16,-106 1 19-16,91-2-3 15,4-7-1-15,4-7 9 16,5 0-10-16,0-5-13 16,2 0-2-16,0 6 0 15,0 6 5-15,0 5-5 16,0 3-2-16,13 0-29 16,11 15-40-16,8 13 41 0,1 7-59 15,0 2-34-15,1-7-22 16</inkml:trace>
  <inkml:trace contextRef="#ctx0" brushRef="#br0" timeOffset="88325.5758">24442 5823 402 0,'0'0'40'0,"0"0"-40"15,0 0-21-15,0 0 20 16,0 0-23-16,-129 2 24 15,120-2 8-15,4 0-8 16,5 0 13-16,0-8-13 16,5-13-80-16,24-5 42 0,11 1 28 15,0 4-2-15,3 6-11 16,-8 6-3-16,-8 6 21 16,-5 3 0-16,-6 0-8 15,-5 3-3-15,1 14-11 16,-4 4 25-16,1 4-1 15,5-4 6-15,-1 0-6 16,3-5-1-16,-8-9-15 16,-1-2 19-16,-7-5 0 15,0 0 29-15,0 0 61 16,-2 0-19-16,-13 0-11 16,-2-8-29-16,5-1 34 0,2 0-5 15,6-2-34-15,4-1-26 16,0-5-11-16,0-3-6 15,8 2 17-15,13 1 0 16,-1 5-3-16,-3 4 3 16,2 5-8-16,-1 1 8 15,-1 2 0-15,1 0 4 16,0 0-7-16,-2 5 3 16,-1 14 0-16,-6 5-3 15,-9 6-14-15,-2-4-117 16,-36-1-240-16</inkml:trace>
  <inkml:trace contextRef="#ctx0" brushRef="#br0" timeOffset="89384.8231">18517 7275 374 0,'0'0'87'15,"0"0"-72"-15,0 0-15 16,0 0-1-16,0 0-16 16,-16 116 17-16,-12-26 13 15,-9 12-6-15,-2 11-6 0,-9 3 7 16,0 3 2-16,-6-5-1 15,1-10-9-15,-2-11-15 16,5-20-44-16,10-16-67 16,14-29-19-16,12-22-16 15</inkml:trace>
  <inkml:trace contextRef="#ctx0" brushRef="#br0" timeOffset="89625.4067">18158 7557 235 0,'0'0'107'0,"0"0"-40"0,0 0-20 15,0 0-1-15,0 0-36 16,0 0-10-16,38 13 0 16,-9 32 1-16,7 26 8 15,0 17 7-15,-3 15-15 16,-4 1 0-16,-2-12-1 15,0-16-20-15,-1-22 5 16,1-17-27-16,4-16-23 16,0-19-70-16</inkml:trace>
  <inkml:trace contextRef="#ctx0" brushRef="#br0" timeOffset="90065.8926">18807 8214 156 0,'0'0'133'16,"0"0"-84"-16,0 0-13 15,0 0 3-15,0 0-12 16,0 0-19-16,0-95-6 15,22 77 2-15,0 4-4 16,3 5 0-16,-8 4 1 0,-5 5 2 16,-3 0-5-1,-5 0 2-15,-2 0 0 0,-2 17 4 16,0 17 4-16,0 10 19 16,-6 9 5-16,-17 8-7 15,2 4 17-15,-2 2-23 16,5-5-16-16,1-6 7 15,3-8-10-15,5-11 0 16,3-14-2-16,3-11 5 16,1-5-3-16,2-7 0 15,0 0-3-15,0 0 0 16,13 0-1-16,25-10 4 0,13-24 0 16,12-12-48-1,-3-12-88-15,-11 5-104 0</inkml:trace>
  <inkml:trace contextRef="#ctx0" brushRef="#br0" timeOffset="90276.8876">19418 8085 330 0,'0'0'152'16,"0"0"-139"-16,0 0-10 15,0 0-3-15,0 0 11 16,0 0-9-16,131-24 7 16,-95 10-9-16,-5 2-6 0,-13-3-43 15,-9-6-68-15,-9 1-78 16</inkml:trace>
  <inkml:trace contextRef="#ctx0" brushRef="#br0" timeOffset="90418.1611">19369 7939 348 0,'0'0'33'0,"0"0"-23"15,151-58-10-15,-86 31 0 16,-9 5-9-16,-12 4-58 16,-17 2-98-16</inkml:trace>
  <inkml:trace contextRef="#ctx0" brushRef="#br0" timeOffset="92216.7857">20156 7532 186 0,'0'0'164'0,"0"0"-101"16,0 0-10-16,0 0 21 16,0 0-24-16,0 0-7 15,8-29-28-15,6 16-8 16,8-3-7-16,9-1-24 16,7 4 6-16,0 2 3 0,0 5-11 15,-9 6 21-15,-2 0-7 16,-7 0 3-16,-7 2-3 15,-4 21-9-15,-9 8 14 16,0 7 1-16,-9 6 6 16,-18-1 4-16,-2-3-4 15,2-8 0-15,10-6-4 16,3-8-15-16,5-6 10 16,3-8 4-16,4-2 1 15,2-2 0-15,0 0-1 16,0 0-2-16,11 0-3 15,15 0 10-15,1 2 21 16,0 3-4-16,-4 0-7 0,-8 2 7 16,-4 6-12-1,-4 8 0-15,-7 8 11 0,0 14 4 16,-18 4 21-16,-28 8-17 16,-12 1-13-16,-5-6 2 15,9-10-13-15,15-10-13 16,12-16-49-16,15-12-54 15,12-2-70-15</inkml:trace>
  <inkml:trace contextRef="#ctx0" brushRef="#br0" timeOffset="92787.5651">20797 7444 184 0,'0'0'116'16,"0"0"-103"-16,0 0-1 15,0 0 45-15,0 0-16 16,0 0-12-16,-20-3-29 16,-13 17-5-16,-5 9 0 15,-4 2-10-15,-1 4-18 16,1-5 2-16,11-8 19 16,11-5 6-16,9-2 5 15,11-4-10-15,0 4-24 16,0-1 26-16,13 2 9 0,7 4 18 15,-2 0 6 1,2 4-2-16,-4 2-1 16,-3 4 9-16,-1 4 13 0,-6 8-17 15,-6 5 8-15,0 3-22 16,0 6-11-16,-14-2 6 16,-5-6-7-16,3-6-2 15,7-11-6-15,3-16-49 16,6-4 4-16,0-5 16 15,0 0 26-15,0-12 5 16,6-15-15-16,17-6 21 16,6-11 7-16,4-2-2 15,5 4 16-15,-1 4-10 16,1 12 1-16,-9 11 15 16,-7 8-13-16,-5 7 15 0,-7 0-25 15,1 0 2 1,-1 12-5-16,-2 15 4 0,-6 9 10 15,-2 5 34-15,0 4-18 16,-6-1-2-16,-17-5-21 16,-1 0-6-16,-5-7-4 15,2-8-44-15,1-6-36 16,1-12-35-16,7-6-147 16</inkml:trace>
  <inkml:trace contextRef="#ctx0" brushRef="#br0" timeOffset="93088.286">21201 7899 186 0,'0'0'100'0,"0"0"-87"15,0 0 30-15,0 0-8 16,0 0-10-16,0 0 22 15,-7-11-47-15,7 4 0 16,0-7-10-16,4-4-1 16,15-7 11-16,1 5 5 15,-1 6-1-15,0 2 12 16,-6 8-7-16,-4 4-2 0,-4 0-7 16,1 0-27-16,-2 0 8 15,-1 19-22-15,-1 2-17 16,2-2-27-16,8-3-154 15</inkml:trace>
  <inkml:trace contextRef="#ctx0" brushRef="#br0" timeOffset="93615.1722">22525 7134 298 0,'0'0'95'16,"0"0"-65"-16,0 0-26 15,0 0 62-15,0 0 2 16,0 0-62-16,4-14-2 15,-4 14-4-15,0 0-5 16,0 21 3-16,-2 23 4 16,-20 24 8-16,-7 24 13 15,-7 12-19-15,-8 7-1 16,-1-3-3-16,1-15-12 16,10-21-28-16,14-20-35 0,11-24 12 15,7-13 31-15,2-15-29 16,5 0-32-16,21-15 93 15,12-24 5-15,2-8 10 16,3-12 21-16,-3-9 40 16,-3-1-17-16,-5-5-40 15,-12 10 26-15,-9 10 23 16,-11 8 1-16,0 7-4 16,-7 8-31-16,-10 7 5 15,1 10 10-15,3 6-34 16,1 6-7-16,6 0-8 15,1 2-38-15,-1 0-18 0,1 0-83 16,2 9-126-16</inkml:trace>
  <inkml:trace contextRef="#ctx0" brushRef="#br0" timeOffset="94446.8989">22592 7296 95 0,'0'0'129'16,"0"0"-85"-16,0 0 11 15,0 0 30-15,0 0-35 16,0 0-13-16,0 0 0 16,0 0 25-16,0 0 3 15,-2-7-2-15,-16-3-33 16,-6-4-22-16,-5-2-1 15,0-4 5-15,0 0-11 0,6 0 7 16,6 4 7-16,3 4-14 16,7 5 10-16,3 2-11 15,2 2-2-15,0 3-3 16,0 0-4-16,2 0-25 16,0 0-35-16,-4 4-73 15,2 14-61-15,-2 3-58 16</inkml:trace>
  <inkml:trace contextRef="#ctx0" brushRef="#br0" timeOffset="94939.3109">22759 7853 206 0,'0'0'159'0,"0"0"-159"15,0 0 5-15,0 0 5 16,0 0 38-16,0 0-23 16,-6-79-22-16,6 54 4 15,0-2 2-15,13 5-7 16,5 4-4-16,-1 6-2 15,-1 4 4-15,-3 2-1 16,-4 4-1-16,-4 2-1 0,2 0-11 16,-1 0-4-16,1 17 16 15,-3 6 3-15,-4 5-1 16,0-1 10-16,0 6-8 16,-13-1 16-16,-5 0-11 15,-2 0-5-15,-2-2 3 16,4-7-2-16,5-5-3 15,4-6 0-15,4-6-3 16,3-1 1-16,2 2-7 16,0-1-3-16,20-1 11 15,13-5 2-15,7 0 2 16,7 0 9-16,5-18-11 16,-4-4-2-16,0-5-19 0,-8-4-83 15,-11-3-184 1</inkml:trace>
  <inkml:trace contextRef="#ctx0" brushRef="#br0" timeOffset="95150.8637">23111 7592 428 0,'0'0'110'0,"0"0"-110"15,0 0 0-15,0 0 3 0,0 0-2 16,0 0 11-16,81-5 7 16,-48-10-19-16,0-5-54 15,-8-3-102-15,-12 0-116 16</inkml:trace>
  <inkml:trace contextRef="#ctx0" brushRef="#br0" timeOffset="95300.2792">23087 7417 356 0,'0'0'94'0,"0"0"-69"15,0 0-9-15,0 0 14 16,0 0-30-16,129-31 0 0,-100 20-60 16,-9-4-175-1</inkml:trace>
  <inkml:trace contextRef="#ctx0" brushRef="#br0" timeOffset="96101.7952">23570 6909 220 0,'0'0'278'0,"0"0"-222"0,0 0-52 16,0 0 2-16,0 0-12 16,0 0 0-16,0 0 6 15,-2 90 2-15,4-41 6 16,3 6-6-16,0 1 5 16,-1 0-3-16,0-1-4 15,-1-2 0-15,-1-7-9 16,2-15-16-16,3-11-86 15,6-19-36-15,6-1-99 16</inkml:trace>
  <inkml:trace contextRef="#ctx0" brushRef="#br0" timeOffset="96668.6976">24059 6717 256 0,'0'0'166'15,"0"0"-109"-15,0 0-25 16,0 0 33-16,0 0-65 16,0 0-29-16,-47-15-7 15,9 15 12-15,-9 13-8 16,1 10 10-16,5-5-13 16,12-4 27-16,12-6 8 15,10-2-9-15,5-2 5 16,2-1-16-16,0 6-30 0,0 1 38 15,11 2 12-15,6 2 7 16,1-3 6-16,1 3 3 16,0 0 19-16,-3 6-18 15,-1 3-5-15,-5 0 13 16,-4 6-21-16,-1 1 19 16,-3 1-5-16,-2 0-17 15,0-3 8-15,0-1-9 16,0-5-4-16,-7-8-12 15,1-8-41-15,4-4 12 16,2-2 34-16,0 0 11 16,0 0 0-16,0-19-2 15,6-8-2-15,21-10 4 0,6 1 2 16,5 5 6-16,-5 8-1 16,-6 9-7-16,-6 5 15 15,-11 6-3-15,1 3-10 16,-3 0-2-16,-4 0 5 15,5 16-3-15,-5 8 16 16,-4 8 15-16,0 4 6 16,0 4 1-16,-13 3-13 15,-16-6-27-15,-4 0-4 16,-6-8-90-16,1-15-77 16,7-9-106-16</inkml:trace>
  <inkml:trace contextRef="#ctx0" brushRef="#br0" timeOffset="96978.354">24388 7008 245 0,'0'0'108'16,"0"0"-108"-16,0 0 0 15,0 0-16-15,0 0 16 16,0 0-4-16,-69 3-2 16,57-3-21-16,2 0 7 0,6 0 20 15,1 0 43 1,3-12-1-16,0-3-20 0,0 1 15 16,7 6-34-16,3 4-3 15,2 4-1-15,2 0-45 16,-1 0 14-16,0 18-8 15,-1 5-42-15,1-2-13 16</inkml:trace>
  <inkml:trace contextRef="#ctx0" brushRef="#br0" timeOffset="97247.6952">24647 6994 317 0,'0'0'63'0,"0"0"-58"0,0 0 30 16,0 0 29-16,0 0 4 15,0 0-38-15,-45-6 9 16,45 2 40-16,0-4-3 16,0-1-41-16,0 0-13 15,8 1-21-15,-4 4 7 16,0 2-8-16,-2 2-15 15,-2 0-18-15,0 0-51 16,0 9-75-16,0 12-7 16,-6 4-57-16</inkml:trace>
  <inkml:trace contextRef="#ctx0" brushRef="#br0" timeOffset="99949.3766">18301 9024 552 0,'0'0'60'0,"0"0"-37"16,0 0-12-16,0 0 0 16,0 0 4-16,0 0-15 0,25 27 0 15,-6 12 16 1,6 9-12-16,2 5-4 0,2-2-13 16,2-5-104-16,-2-8-17 15,-7-11-49-15,-4-10-62 16</inkml:trace>
  <inkml:trace contextRef="#ctx0" brushRef="#br0" timeOffset="100120.8145">18611 9645 135 0,'0'0'125'0,"0"0"-86"0,0 0 57 15,0 0-29 1,0 0 0-16,0 0-43 0,45 120-23 15,-39-82-2-15,5-4-40 16,1 1-31-16,1-5-76 16</inkml:trace>
  <inkml:trace contextRef="#ctx0" brushRef="#br0" timeOffset="100277.3678">18749 10293 313 0,'0'0'104'0,"0"0"-98"16,0 0-2-16,0 0-2 16,0 0-2-16,0 0-38 15,34 100-10-15,-34-56-33 0,0 16-45 16</inkml:trace>
  <inkml:trace contextRef="#ctx0" brushRef="#br0" timeOffset="100578.2379">18533 10842 336 0,'0'0'136'0,"0"0"-136"16,0 0 0-16,0 0-10 16,0 0-3-16,0 0-39 15,-101 173 44-15,57-75-22 16,-1 18 30-16,-1 10 7 16,5-5-7-16,8-7-33 15,4-11 18-15,7-16 12 16,4-18-111-16</inkml:trace>
  <inkml:trace contextRef="#ctx0" brushRef="#br0" timeOffset="100818.2212">18110 11335 237 0,'0'0'218'16,"0"0"-176"-16,0 0-32 15,0 0 23-15,0 0-17 16,0 0 0-16,79 2 14 16,-45 22-15-16,4 8-11 15,-2 12-4-15,-3 7-8 16,0 4-25-16,-4 8-23 16,3-2-31-16,1-7 28 15,7-14-46-15,5-16-70 16</inkml:trace>
  <inkml:trace contextRef="#ctx0" brushRef="#br0" timeOffset="101207.214">18773 11630 351 0,'0'0'32'15,"0"0"-25"-15,0 0-6 16,0 0 2-16,62 128-2 15,-50-89 1-15,1-2 15 16,1-2-15-16,-3 0-1 16,0-9 2-16,-2-5-3 15,-4-8-7-15,-1-8-11 0,0-3-20 16,-2-2 12 0,6 0-1-16,7 0 27 0,5-14 3 15,9-10 2-15,2-4 6 16,-2 2-1-16,0 7 18 15,-5 2 27-15,1 5-4 16,-5 4-4-16,-5 6 0 16,-5 2-25-16,-1 0-10 15,1 18-11-15,2 8 4 16,1 4 2-16,1 0-7 16,1-2-10-16,6-5 7 15,3-6-39-15,10-9-9 0,12-8-22 16,8-5-51-1</inkml:trace>
  <inkml:trace contextRef="#ctx0" brushRef="#br0" timeOffset="101837.7332">20683 10976 245 0,'0'0'152'16,"0"0"-86"-16,0 0-25 15,0 0 17-15,0 0-14 16,0 0-21-16,21-36-23 0,-21 77-15 15,-21 25 15-15,-8 23 0 16,-4 14 6-16,0-5-6 16,4-8 3-16,2-7-9 15,7-15 6-15,7-10-18 16,4-14-14-16,5-14-50 16,4-14-3-16,0-13 19 15,0-3 2-15,0-15 27 16,13-23 37-16,5-14 2 15,-1-12 35-15,-1-4-9 16,-5-1-7-16,-7 7 32 16,-4 12 13-16,0 11-13 15,0 6 16-15,-15 9-23 0,-3 6 1 16,3 3-26 0,1 6 2-16,5 7-9 0,3-1-14 15,6 3-5-15,0 0-80 16,0 14-99-16,0 9-35 15</inkml:trace>
  <inkml:trace contextRef="#ctx0" brushRef="#br0" timeOffset="102055.0604">20831 11267 315 0,'0'0'28'15,"0"0"1"-15,0 0-18 0,0 0 13 16,51 137-4-16,-51-95-4 16,0 0-16-16,0-1-2 15,-2-8-2-15,-4-5-32 16,-2-8-26-16,4-8-39 16,4-12-52-16,0 0 68 15</inkml:trace>
  <inkml:trace contextRef="#ctx0" brushRef="#br0" timeOffset="102228.5608">20911 11510 7 0,'0'0'59'16,"0"0"-7"-16,0 0 5 16,0 0-20-16,109-105 5 15,-95 105 28-15,-3 0-33 16,0 0-14-16,0 17 1 0,2 7 8 16,1 4-6-16,-3 2-11 15,1-2 2-15,3-5-11 16,3 0-6-16,7-9-37 15,10-10-17-15,5-4-101 16</inkml:trace>
  <inkml:trace contextRef="#ctx0" brushRef="#br0" timeOffset="107341.2786">18521 12830 224 0,'0'0'95'16,"0"0"-95"-16,0 0 6 16,0 0 15-16,0 0 29 15,0 0-17-15,0 0 10 16,29 58-7-16,-18-41-4 16,1 10 7-16,-1 7-38 15,-3 16 7-15,-2 18 13 16,-4 24-15-16,-2 19 10 0,0 6-4 15,0-4-9-15,0-8 2 16,-8-22-1-16,-2-9-4 16,3-13 0-16,-1-11-7 15,-4-10 4-15,7-8 1 16,-1-5-11-16,6-10 6 16,0-2-13-16,0-3 3 15,20-7-4-15,14-5-13 16,12 0 22-16,12-1 10 15,7-21-14-15,9-6 15 16,5-2 1-16,6-1 1 16,7-3 6-16,1-2-6 15,-1 0-2-15,-5 0 0 0,-7 4-11 16,-13 6 5-16,-13 5-16 16,-17 5 0-16,-14 7-2 15,-10 1 23-15,-9-2 2 16,-4 2 20-16,0-3-8 15,0-3 0-15,-11 2-8 16,-5 2-2-16,3 0-1 16,2 5 1-16,0 0 22 15,0 1-18-15,4 3-5 16,2-1 15-16,3 0-3 16,2 2 4-16,0-3-7 15,0 1-10-15,0 0-1 16,5-3-11-16,13 0 12 0,4 3 24 15,-3 0-17-15,2 2 1 16,-5 0 0-16,-5 2-8 16,2 21 0-16,-2 10-3 15,0 6 3-15,1 3 10 16,-6-3-10-16,1 2-2 16,-5-3 0-16,-2-4 2 15,0 1 3-15,-4-2-3 16,-19-3-22-16,-6-1-65 15,0-7-111-15</inkml:trace>
  <inkml:trace contextRef="#ctx0" brushRef="#br0" timeOffset="108842.2435">21292 13060 111 0,'0'0'324'16,"0"0"-250"-16,0 0-29 16,0 0 27-16,0 0 11 0,0 0-6 15,7-10-19-15,-7 15-22 16,0 41-24-16,-11 29-11 16,-23 28 16-16,-10 13-17 15,-7 0-13-15,-5-3-2 16,-2-7-20-16,0-11-15 15,9-16 5-15,12-16-28 16,12-26 0-16,9-12 2 16,11-17-25-16,5-8-12 15,0 0 27-15,5-12 10 16,17-16 54-16,7-12 17 16,7-8 1-16,-3-1 47 15,3 1-8-15,-7 2 15 16,-2 1-13-16,-9 8 4 15,-10 4 10-15,-5 6 0 0,-3 3-6 16,-7-1-3-16,-20 4-12 16,-10 1-11-16,-4-3-12 15,3 5-12-15,5 1 34 16,10 0-8-16,6 5-5 16,3 0-21-16,5 2-16 15,5 3 15-15,2 4-17 16,2 3-59-16,0 0-100 15,0 0-178-15</inkml:trace>
  <inkml:trace contextRef="#ctx0" brushRef="#br0" timeOffset="109186.9374">20764 13000 539 0,'0'0'64'0,"0"0"-64"16,0 0-69-16,0 0 69 16,0 0-23-16,0 0-8 15,116-124 20-15,-89 94 11 16,-8 5-8-16,-2 9 5 0,-7 8-3 15,-3 4 6-15,0 4-7 16,0 0 7-16,1 4 3 16,4 18 22-16,3 6 10 15,1 4-11-15,4 2-14 16,4 3-3-16,1-3-7 16,6-4 0-16,-2-4-41 15,-2-8-118-15</inkml:trace>
  <inkml:trace contextRef="#ctx0" brushRef="#br0" timeOffset="109450.685">21992 13585 283 0,'0'0'97'16,"0"0"-97"-16,0 0-32 16,151-30-23-16,-108 18 4 15,-9-2 7-15,-12 0 5 16,-15 2-39-16</inkml:trace>
  <inkml:trace contextRef="#ctx0" brushRef="#br0" timeOffset="109626.1944">21888 13445 331 0,'0'0'140'15,"0"0"-139"-15,0 0 25 16,133-62 32-16,-77 37-36 15,2 4-22-15,0 0-13 16,-4 7-63-16,-8 3-70 0,-3 7-187 16</inkml:trace>
  <inkml:trace contextRef="#ctx0" brushRef="#br0" timeOffset="110115.4066">23198 13038 250 0,'0'0'77'0,"0"0"-29"15,0 0 24 1,0 0-37-16,0 0-20 0,0 0-3 15,-93-38 1-15,57 67 18 16,1 6-2-16,-1 9-13 16,3 4 6-16,8 1-19 15,11 0 1-15,14-3-4 16,0-3-17-16,7-11-20 16,19-12-19-16,3-11 6 15,7-9 24-15,7 0 13 16,3-15 9-16,6-17-6 15,-1-14 5-15,-2-9 3 16,-2-3 2-16,-9 7 0 16,-14 12 2-16,-7 15 25 0,-13 15 22 15,-4 9-12-15,0 0-11 16,0 12-6-16,0 19-13 16,0 13 30-16,-12 6-11 15,3 3-19-15,3-4 5 16,4-5-12-16,2-5-7 15,0-11-26-15,0-14-67 16,25-14-30-16,8 0-24 16</inkml:trace>
  <inkml:trace contextRef="#ctx0" brushRef="#br0" timeOffset="110319.781">24070 12865 491 0,'0'0'115'0,"0"0"-97"0,0 0 52 16,-35 135-15-16,3-65-37 16,-3 10 20-16,-4 9-7 15,4-3-19-15,1 0-12 16,3-14-10-16,2-16-59 16,7-17-42-16,4-20-47 15,7-16 14-15,6-3 7 16</inkml:trace>
  <inkml:trace contextRef="#ctx0" brushRef="#br0" timeOffset="110536.9266">23796 13114 48 0,'0'0'155'0,"0"0"-10"0,0 0-15 16,0 0-14-16,0 0-15 16,0 0-57-16,0-74 1 15,4 74-16-15,9 3-26 16,7 14 14-16,10 10 1 15,3 2-2-15,0 2-15 16,1-2-1-16,0 0-21 16,-1-4-31-16,1-2-28 15,-1-5 22-15,5-9-44 16,3-6-47-16,2-3-38 16</inkml:trace>
  <inkml:trace contextRef="#ctx0" brushRef="#br0" timeOffset="110725.0028">24456 13234 310 0,'0'0'132'16,"0"0"-75"-16,0 0 5 15,0 0-8-15,0 0-25 16,0 0 11-16,58-4-17 16,-36 4-5-16,0 0-4 15,7-5-14-15,2-2 0 16,5-4-47-16,4-3-47 15,-2-7-87-15,-11-3-125 0</inkml:trace>
  <inkml:trace contextRef="#ctx0" brushRef="#br0" timeOffset="110993.2865">24639 12966 489 0,'0'0'42'0,"0"0"-22"16,0 0 71-16,0 0 3 16,0 0-43-16,0 0-12 15,0 30-6-15,0-6-3 16,0 8-27-16,-2 6 6 16,2 10-9-16,0 3 4 15,0 4-9-15,0-1 1 0,0-3-21 16,0-8-13-1,0-8-36-15,0-12-14 0,4-11-54 16,13-12-49-16,4-5-102 16</inkml:trace>
  <inkml:trace contextRef="#ctx0" brushRef="#br0" timeOffset="111519.2942">25198 12633 302 0,'0'0'105'16,"0"0"-66"-16,0 0-19 0,0 0 43 16,0 0 18-16,0 0-21 15,16-16-42-15,-16 53-7 16,2 12 41-16,-2 18-1 16,0 5-18-16,0-1-20 15,0 0-6-15,-12-7-7 16,1-4-17-16,-1-9-3 15,2-7-26-15,1-8-16 16,3-14 12-16,2-8-2 16,0-9-2-16,4-5 2 15,0 0 29-15,0-17 18 16,0-20-35-16,8-7 40 16,13-5 1-16,8-4 0 15,8 5 12-15,-2 8 12 16,7 6-25-16,-4 10 2 0,-1 8 2 15,-6 10-4-15,-5 6 25 16,-2 0 1-16,-1 10 17 16,2 14 13-16,-3 6-31 15,-5 6 15-15,2 4-15 16,-6 2-9-16,-5 2 16 16,-3-2-32-16,-5-1 0 15,-5-4 0-15,-28-2-1 16,-9-5-2-16,-8-10 3 15,6-6-9-15,1-8 3 16,8-6-18-16,6 0-21 16,5-10-35-16,8-14-33 0,5-5-47 15,4 1-126-15</inkml:trace>
  <inkml:trace contextRef="#ctx0" brushRef="#br0" timeOffset="116213.2203">21225 14423 323 0,'0'0'124'16,"0"0"-99"-16,0 0-24 15,0 0 40-15,0 0 23 16,0 0-25-16,-77 123 3 16,50-55-19-16,-6 18 1 15,-8 21-5-15,-10 15-18 16,-2 15-2-16,-1-9-8 15,5-6 2-15,9-20-3 16,8-21-38-16,10-23 0 16,9-22 18-16,6-22-32 0,7-10 5 15,0-4 3-15,0-8 15 16,0-25 30-16,0-17 5 16,0-12 4-16,5-8 11 15,6 2-9-15,-4 10 9 16,-1 1 19-16,-1 7-15 15,-5 2 5-15,0 2 2 16,0-2 5-16,-5 6 13 16,-6 16 6-16,-2 4 8 15,6 12 11-15,0 8-9 16,-2 0-48-16,1 2-8 16,-3 0-27-16,1 0 20 15,4 0-21-15,4 0-12 16,2 9-65-16,0 6-62 15,4 2-53-15</inkml:trace>
  <inkml:trace contextRef="#ctx0" brushRef="#br0" timeOffset="116485.2626">21497 15236 426 0,'0'0'109'0,"0"0"-83"0,0 0-11 16,0 0 54-16,0 0 6 16,0 0-61-16,0 98 4 15,0-62-13-15,0 0 1 16,0 4-12-16,0-4-3 15,0-2-65-15,9-10-71 16,7-3-116-16</inkml:trace>
  <inkml:trace contextRef="#ctx0" brushRef="#br0" timeOffset="117443.7933">20600 14592 298 0,'0'0'91'15,"0"0"-65"-15,0 0 11 16,0 0-9-16,0 0-11 15,0 0-5-15,31-40 16 16,-16 12 17-16,-3 1-28 16,-2 1-8-16,-3 5 9 15,1 1-10-15,2 5 3 16,-1 4-7-16,-3-2 2 16,3 4-12-16,0 1 2 0,0-2 2 15,-2 3-4 1,-3 5 6-16,-1 2 0 0,-3 0 0 15,2 0-4-15,2 0 1 16,7 22 3-16,3 10 0 16,-3 9 26-16,4-1-24 15,-1-1 7-15,-1-7-9 16,1-6-5-16,-3-12 0 16,-3-1-35-16,0-9-80 15,0-4-27-15,-3 0-83 16</inkml:trace>
  <inkml:trace contextRef="#ctx0" brushRef="#br0" timeOffset="118246.2276">22344 15155 362 0,'0'0'84'16,"0"0"-84"-16,0 0 0 16,0 0 78-16,0 0 0 15,0 0-36-15,-12-1-33 16,-5 1-7-16,0-3-2 16,1-3-25-16,1-6-5 15,1-2 12-15,5 0 1 16,5 2 17-16,4 2 0 0,0-4-7 15,0 6 4-15,15-6 4 16,3 7-1-16,-2 0 13 16,0 5-11-16,-6 2 9 15,1 0-5-15,1 12 11 16,-3 16 29-16,-3 8-8 16,-6 8 2-16,0 5-2 15,0-4-26-15,-19 0 3 16,-10-1-15-16,-3-4-19 15,-1-10-18-15,2-5-46 16,2-13-19-16,4-12-66 16,5 0-111-16</inkml:trace>
  <inkml:trace contextRef="#ctx0" brushRef="#br0" timeOffset="118771.2779">23024 14476 323 0,'0'0'60'0,"0"0"-59"16,0 0 29-16,0 0 68 15,0 0-8-15,0 0-51 0,-22 86-14 16,-13-3 22-1,-8 21-19-15,-1 4-4 0,-6 4 0 16,8-8-21-16,4-14-3 16,7-17-55-16,13-23-31 15,7-16 22-15,6-17 17 16,5-8 15-16,0-9 4 16,2 0-11-16,19-4 39 15,4-22 17-15,1-11-6 16,-1-9 15-16,-3-1-2 15,-4-10-3-15,-3 1 11 16,-1-2-19-16,-1-4 9 0,-3 4-10 16,-2 4-12-1,-1 8 17-15,-7 13 2 0,0 8 6 16,0 8 13-16,-19 5-15 16,-4-2 16-16,-4 4-27 15,0 2-9-15,2 4 2 16,8-4-2-16,7 6 11 15,6-1-13-15,4 3 2 16,0 0-6-16,0 0-15 16,0 0-73-16,0 0-57 15,0 3-36-15,0 9-5 16</inkml:trace>
  <inkml:trace contextRef="#ctx0" brushRef="#br0" timeOffset="119535.9347">22681 14462 206 0,'0'0'109'0,"0"0"-87"16,0 0 43-16,0 0 47 0,0 0-43 16,0 0-38-1,69-93-8-15,-47 66 6 0,3-4-26 16,0 4-2-16,-3 4 1 16,-7 7-2-16,-2 10 0 15,-7 0-1-15,-4 6-1 16,2 0-2-16,3 0 3 15,1 12-8-15,8 18 9 16,-3 6 4-16,3 3 6 16,-1-6-2-16,2-3-8 15,5-7-24-15,2-5-65 16,5-10-72-16,0-2-142 16</inkml:trace>
  <inkml:trace contextRef="#ctx0" brushRef="#br0" timeOffset="120039.2459">23459 15325 103 0,'0'0'217'0,"0"0"-181"16,0 0-18-16,0 0 38 0,0 0 21 15,0 0-33-15,-6-13-27 16,6-1-17-16,0 0-3 16,11-7 3-16,4 2-9 15,5 1 9-15,3-3 0 16,-3 7 2-16,-3 5-6 15,-1 0 1-15,0 8 3 16,-3 1-2-16,0 0 6 16,-2 0-2-16,1 1 2 15,-1 13-2-15,-5 7 32 16,2 7-10-16,-8 2-10 16,0 6-1-16,0-1-9 15,-12 6 10-15,-5-4-11 16,1 2 0-16,-3-6 1 15,6-8-4-15,5-3 0 0,8-9-1 16,0-8-8-16,0 0 3 16,2-5-21-16,15 0 3 15,10 0 4-15,10-23-67 16,4-11-51-16,6-8-54 16</inkml:trace>
  <inkml:trace contextRef="#ctx0" brushRef="#br0" timeOffset="120414.1162">24286 15069 25 0,'0'0'375'16,"0"0"-322"-16,0 0-11 16,0 0 44-16,0 0-11 15,0 0-36-15,0 0 5 16,-9 0-35-16,0 0-5 15,0 0-4-15,3 0-13 16,1 0 12-16,3-3 1 16,2-6-13-16,0-1 12 15,0-8-14-15,0 6 6 16,13 3 4-16,5 0-8 0,0 9 9 16,0 0-1-16,2 0 5 15,0 14 15-15,0 7-2 16,1 11-1-16,-6 7 9 15,-5 1-7-15,-4 6 10 16,-6 3-1-16,0-3-21 16,-14-2-2-16,-9-8-17 15,4-12-34-15,7-12-47 16,6-12-57-16,6 0-61 16</inkml:trace>
  <inkml:trace contextRef="#ctx0" brushRef="#br0" timeOffset="120594.3158">24768 15154 413 0,'0'0'59'16,"0"0"1"-16,0 0-37 16,0 0-13-16,0 0-10 15,120 19-1-15,-103-19-4 16,8 0-41-16,4-10-102 15,7-12-80-15</inkml:trace>
  <inkml:trace contextRef="#ctx0" brushRef="#br0" timeOffset="120730.1354">25245 15163 365 0,'0'0'98'15,"0"0"-13"-15,0 0-68 0,0 0-17 16,0 0-23-16,142-8-74 15,-109-2-43-15,2-3-135 16</inkml:trace>
  <inkml:trace contextRef="#ctx0" brushRef="#br0" timeOffset="120843.3164">25733 15107 211 0,'0'0'126'0,"0"0"-59"15,0 0-67-15,0 0-16 16,0 0-15-16,123 0 16 15,-106 0-59-15</inkml:trace>
  <inkml:trace contextRef="#ctx0" brushRef="#br0" timeOffset="121464.2561">26986 14374 508 0,'0'0'38'16,"0"0"-23"-16,0 0 5 0,0 0 26 15,0 0 18-15,0 0-16 16,8 56 29-16,-25-1-10 16,-10 14-45-16,-2 10-5 15,-4 2-7-15,-3 17-4 16,0 1-12-16,5-2 6 16,4-14-20-16,10-19 3 15,3-11-8-15,7-17 10 16,5-10-6-16,0-12-16 15,2-8 12-15,0-6-7 16,0 0 26-16,0 0 4 16,0 0-30-16,0-23 2 0,18-4-6 15,1-13 0-15,6 3 26 16,-4-2-10-16,-4-7 20 16,-1 1-2-16,-5-3 5 15,-2-1 3-15,-4 1 14 16,-3 3 5-16,-2 9 18 15,0 4-8-15,0 9 29 16,0 3-10-16,-4 8-27 16,-6 4 9-16,1-1 4 15,1 4-32-15,-2-2 2 16,1 7-10-16,-1-7-23 16,-2 2 4-16,3 2-23 15,3-1 24-15,4-4 2 16,2-6-63-16,0-3-95 15,22-6-207-15</inkml:trace>
  <inkml:trace contextRef="#ctx0" brushRef="#br0" timeOffset="122034.0193">26540 14239 319 0,'0'0'24'0,"0"0"-15"16,0 0 55-1,0 0 45-15,0 0-25 16,0 0-36-16,0 0 1 0,4-13-3 15,14-8-44-15,5-7 3 16,6-8-5-16,2 2-11 16,0 0 0-16,-6 9-18 15,-8 11 24-15,-8 6 1 16,-4 7 7-16,-3 1-3 16,0-3 0-16,-2 3 6 15,0 0-13-15,0 0 6 16,2 8-27-16,3 23 16 15,1 9 11-15,1 1 1 16,0 4 0-16,4-9 5 16,2-1-10-16,5-9-21 0,9-5-33 15,4-10-17-15,7-6-35 16,-1-5-108-16</inkml:trace>
  <inkml:trace contextRef="#ctx0" brushRef="#br0" timeOffset="122595.3165">27119 15150 69 0,'0'0'159'15,"0"0"-113"-15,0 0 6 16,0 0 68-16,0 0-7 16,0 0-19-16,-13 13-48 15,13-17-43-15,4-22-3 16,23-14-51-16,4-6-22 15,3-4-10-15,-1 12-10 16,-8 16 69-16,-5 8 8 0,2 14 16 16,-2 0 3-16,7 0 13 15,2 0 11-15,2 16-5 16,-2 7-5-16,-6 9 1 16,-8 1-18-16,-9 6 7 15,-6 4 27-15,0 2-21 16,-15 6 7-16,-18 2 8 15,-8 5 8-15,-3 0 18 16,-1-8-33-16,9 2-19 16,7-12 7-16,12-4-9 15,11-8-9-15,3-10 0 16,3-5 11-16,0-5-4 0,0-4-3 16,0 0 5-1,14-4 5-15,12 0-2 16,12-2-6-16,4-18-11 0,5-2-102 15,-7 0-121-15</inkml:trace>
  <inkml:trace contextRef="#ctx0" brushRef="#br0" timeOffset="124673.7458">27044 13964 191 0,'0'0'59'16,"0"0"-14"-16,0 0 17 0,0 0 14 15,0 0-35-15,0 0-22 16,0 4 26-16,0-4 13 16,0 0-19-16,0 0-5 15,0-15-34-15,6-8-9 16,15-9 9-16,3-10-19 15,8-2 1-15,-1-6 11 16,0 2 7-16,-2 2 3 16,-2 0-2-16,-1-1 3 15,-4-1 8-15,1-3-11 16,-3-7-1-16,0-5 1 16,2-9 5-16,-5-8-5 0,6-2-1 15,-3-1 0 1,-2 1 1-16,2 4-1 0,-6-4 0 15,-5 3-2-15,-3 1 6 16,-6 1-10-16,0 2 6 16,-6 2 0-16,-15 1 54 15,2 3-52-15,5 8-2 16,-1 0 0-16,3 7 5 16,3-2-6-16,-2 0 1 15,0-8 0-15,0-4 4 16,-5-5-3-16,-4 0-1 15,-2 1 0-15,-3 1 7 16,-2 4-7-16,3 4 0 0,2-2 0 16,4 1 2-1,3-2 3-15,3 4 0 0,5 0-5 16,5 4 5-16,-2 5-3 16,2 6-1-16,0 7 4 15,0 1 11-15,-4 5-7 16,4 4 3-16,-4-4-9 15,-1 1 1-15,-1-6 7 16,-2-3-11-16,1 0 2 16,3 1-4-16,-1 6 2 15,-2 9 0-15,4 6 7 16,1 7-6-16,0 5 13 16,2 3-7-16,2 2 4 0,0 3 7 15,0 0-16-15,0 0-2 16,0 0 0-16,0 0 7 15,0 0-6-15,0 0-1 16,-3 0 1-16,3 0-5 16,-2 0 4-16,2 0 0 15,-2 0-3-15,2 0-9 16,-5 0 12-16,-4 3-12 16,-13 24-12-16,-14 18 20 15,-10 11-1-15,-10 8 1 16,2 3 4-16,3-4-24 15,9-7 18-15,8-8-15 16,8-10 0-16,7-7 21 16,8-9-17-16,5-11 9 0,4-7 3 15,2-1-31-15,0-3 17 16,0 0 18-16,0 0 1 16,0 0 12-16,0-5-10 15,0-20-2-15,15-16-5 16,8-14-27-16,6-11-1 15,2-1-51-15,0-1 36 16,0 2 29-16,0 5-3 16,-2 7 8-16,0 10 5 15,-4 12 9-15,-8 4 11 16,-1 10 10-16,-5 4 54 16,-4 4-58-16,0 4-12 0,-3 4 8 15,-1 0 8 1,3 2-20-16,3-2 3 0,2 2-1 15,9 0-1-15,5 0 5 16,-1 8-7-16,1 11 13 16,0 2 5-16,-2 4-12 15,4 1 12-15,0 3-7 16,2-3-7-16,0-1 7 16,2-6-9-16,-2-5 5 15,0 0-3-15,-2-3 0 16,-2-6 0-16,-2 0-4 15,-6-3 0-15,-1-2 2 16,-1 0-2-16,-1 0-4 0,-3 0 3 16,-1 2-26-1,0-2 7-15,3 3-19 0,5 2-4 16,4 2-34-16,7 0-56 16,4-6-110-16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36:1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13136 11610 181 0,'0'0'0'0,"0"0"-86"0,0 0 8 16,0 0 61-16,0 0 17 16,0 0 56-16,0 0-6 15,-64 115-34-15,52-67-16 16,5 4-55-16,1 2-12 16</inkml:trace>
  <inkml:trace contextRef="#ctx0" brushRef="#br0" timeOffset="1970.3136">4379 15155 1 0,'0'0'16'0,"0"0"-15"16,0 0 0-16,0 0-1 16,0 0 0-16,0 0 10 15,-12-1-2-15,12 1 14 16,0 0 13-16,0-3-1 15,0 3-6-15,0-1-28 16,0-2-3-16,0 3-20 16,0-2 12-16,4 2 11 15,14 0 1-15,6 0 3 16,7 0-4-16,8 0 2 16,3 0 1-16,9 0 6 0,5 5-9 15,6 4 3-15,9-3-2 16,10-3 1-16,3-3-1 15,7 0 8-15,8-9 3 16,3-13 2-16,6-2-13 16,3 2 3-16,5-3-3 15,6 6 1-15,9-1-1 16,8 1 2-16,4 5-1 16,1-1 5-16,-1 3-7 15,-6-5 2-15,-2 0-2 0,2 0 4 16,-6 0-4-1,-2-1 0-15,-4 2 2 0,-7-3-2 16,-6 2 0-16,-4-1 0 16,0-3 0-16,-2 3 2 15,6 0-2-15,-5 1 0 16,0-3 1-16,3-3-3 16,4 1 2-16,-2 0 0 15,-2 0 0-15,-8 1 0 16,-15 6 0-16,-8-2 0 15,-13 8 1-15,-5-2-2 16,-3 8 1-16,2-8 0 16,7 6 0-16,4-2 1 15,11-6-1-15,8 3 0 16,3-2 1-16,1-2-3 16,-5 5 2-16,-11 0 0 15,-11 2-1-15,-9 6 2 0,-6-3-1 16,0 2 0-16,9-2 1 15,7 1-1-15,13-1 1 16,8 3-1-16,0-5 0 16,1 3 2-16,-8 1-2 15,-4 2 0-15,-6 0 0 16,-5 0-4-16,-5 0 5 16,-2 0-1-16,0 0 2 15,1 0-1-15,1 2 4 16,-2 7-5-16,-2-8 1 0,-2 3 5 15,-5-1-6 1,-8-1 3-16,-10-2 0 0,-14 0 1 16,-9 0 2-16,-8 0 15 15,-2 0 58-15,0 0 0 16,0 0-42-16,0 0-17 16,0 0-17-16,0 0 2 15,2 0-6-15,-2 0 1 16,0 0 0-16,0 0 1 15,0 0-1-15,0 0-2 16,0 0-7-16,0 0-39 16,0 0-5-16,0 0-41 15,0 0-62-15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37:48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4957 9709 51 0,'0'0'49'16,"0"0"14"-16,0 0-17 15,0 0 30-15,0 0-28 16,0 0-20-16,0 0 1 16,-2-27-17-16,2 27 9 15,0 0 8-15,0 0-13 16,0 0 0-16,0 0-16 16,0 0-13-16,-2 0 10 15,2 0-5-15,0 0 2 16,0 0 0-16,0 0-18 0,8 7 23 15,17 7-1-15,10 0-2 16,10 2-5-16,11-2 9 16,11-4 1-16,6-2 6 15,8-1-4-15,4-4 2 16,0 1-2-16,1-2-2 16,5 1 6-16,6-3-3 15,9 0-4-15,12 0 3 16,9 0 1-16,8-5-3 15,0-7 0-15,0-2 0 16,-6 3-1-16,-9 2 1 16,-14 2-1-16,-10 2 0 15,-9 3 2-15,-6 2-2 0,2-2 0 16,6 2 2 0,4-2-1-16,14 1 0 0,11-6-1 15,7 1 2-15,4-1 2 16,-9-2-4-16,-6 1 0 15,-11 2 3-15,-7 0-7 16,0 2 4-16,-1 2 0 16,8 0 1-16,8 1 4 15,10-6-5-15,8 1 0 16,3-1 1-16,-1-2-1 16,0 4 0-16,-4-2 0 15,-3 5-2-15,-7-1 2 0,-5 3 0 16,-2-3 0-1,-2-1 0-15,2 0-3 0,-4-2 6 16,-5 0-3-16,-7 0 0 16,-11 0 1-16,-10-3-1 15,-13 4 0-15,-6-4 0 16,-10 6 1-16,3-3-1 16,-1 2 0-16,6-3-1 15,2 4 3-15,-2-1-2 16,-2 2 0-16,-1 2 0 15,-7-3 0-15,-2 3 0 16,3 0 0-16,-1 0-1 16,5 0 5-16,11 0-4 15,9 0 0-15,6 0 0 16,8 0-3-16,8 0 3 0,2 0-2 16,5 5 2-16,-5 1-19 15,-4 0 10-15,-13 1-36 16,-12 0 45-16,-11 1 9 15,-1-3-8-15,3 4 1 16,5-1 0-16,4-4 4 16,0 0-5-16,2 2-1 15,-14-2-5-15,-9 0-4 16,-15 0 6-16,-14-4 3 16,-10 0 4-16,-2 0 13 15,0 0 39-15,0 0-17 16,0 0-29-16,0 0-10 0,0 0-11 15,0 0 0-15,2 0 8 16,0 0-40-16,-2 0-31 16,0 0-160-16</inkml:trace>
  <inkml:trace contextRef="#ctx0" brushRef="#br0" timeOffset="5001.7568">24186 8538 195 0,'0'0'141'16,"0"0"-29"-16,0 0-67 15,0 0-41-15,0 0 6 16,0 0 14-16,0 0-23 16,-6 0 8-16,6 0 3 15,0 0-9-15,0 0 0 16,0 7-3-16,19 5-11 0,22 5 8 15,14 1 6-15,19 0-6 16,11-4 0-16,10-6-1 16,14 0 4-16,5-3 3 15,15-3 1-15,12-2-4 16,8 0-16-16,3 0-7 16,-9-7 1-16,-16-2 1 15,-21-2 18-15,-25 1 6 16,-32 4 1-16,-25 3 21 15,-14 0-9-15,-8 1-5 16,-2 2-11-16,6 0-87 16,1 0-91-16,3 0-57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38:10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23422 17299 160 0,'0'0'32'0,"0"0"-32"15,0 0-31-15,0 0 31 16,0 0 18-16,0 0 25 0,0 0 1 16,0 0-11-16,-6 0-7 15,6 0-2 1,0 0-7-16,0 0-5 0,0 0-8 16,0 0-4-16,0 0-5 15,0 0-6-15,0 0-3 16,0 0 6-16,0 0 4 15,0 8 4-15,8 1 4 16,5 4 3-16,3 1-3 16,8 5 3-16,9 2 6 15,8 5-3-15,5 6 1 16,8-2 12-16,-1-2-20 16,3-1 3-16,2-1 11 15,5-3-8-15,-1 0 6 16,7 3-4-16,4-5-10 0,3 4 2 15,5-4-2 1,-4 2-1-16,2-7 1 0,1-2-3 16,-4 4 4-16,-3-4-2 15,-1 0 0-15,-5-2 1 16,-3 2 5-16,3 0-5 16,5 4 0-16,1-1-2 15,2-4 2-15,4 1-1 16,1 0 2-16,-4-1-2 15,-4-3 0-15,-4-3 0 16,-3 7 2-16,4-2 1 16,3-1 7-16,7 3-7 0,8-2 2 15,3 2-5-15,1 0 0 16,5-1 12-16,2-4-5 16,3-1-5-16,3 0-1 15,-1-2-1-15,-3-2 0 16,-2 0-1-16,-7 0 1 15,-4-2 0-15,-6-2-2 16,-10 0-3-16,-4 0-4 16,-9 0 8-16,-2 0 1 15,-8-2 0-15,-3-6-4 16,4-1 8-16,-4 4 1 16,4-7 11-16,-3 8-3 15,8-6 11-15,2 6-8 16,4-4 2-16,9-2-11 0,2 2-2 15,7-3 4-15,5 8-5 16,1-7 0-16,3 10-1 16,-2-4-3-16,-2-4 7 15,-8 1 1-15,-1-5 1 16,2-5-2-16,2-5-2 16,2-1-5-16,7-9-5 15,2 5-3-15,0-7-5 16,0 1-1-16,-6 3 13 15,-5 6-2-15,0 2 3 16,-7 1 0-16,-1-2-2 16,-3 5-3-16,-5-4-6 15,0 0 5-15,-2-4 6 0,1-2 0 16,-5 1 0-16,-6 1 1 16,0 7 2-16,-1-3 6 15,-5 5-2-15,1-1-3 16,-3 4-3-16,-4 0-2 15,-5 2 1-15,-6-6-7 16,-4 4 7-16,-5 5 2 16,-1-8 13-16,1-1 8 15,4 0-11-15,3-4-8 16,1 4-2-16,-3 0-1 16,-8 8 1-16,-5 6 4 15,-6-1 9-15,-4 5 11 16,0-3 5-16,0 3-10 0,0 0-2 15,0 0-3-15,0 0-5 16,0 0-3-16,0 0-2 16,0 0-3-16,0 0-1 15,0 0-4-15,0 0 4 16,0 0-2-16,0 0 0 16,0 0 2-16,0 0-2 15,0 0 1-15,0 0-1 16,0 0 1-16,0 0 0 15,0 0-1-15,0 0-1 16,0 0-6-16,0 0 2 16,0 0 0-16,0 0 5 0,0 0 0 15,0 0 0-15,0 0-1 16,0 0-7-16,0 0 1 16,0 0-4-16,2 0-3 15,-2 0-4-15,0 0-8 16,0 0-8-16,0 0-14 15,0-4-45-15,0-2-97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42:10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27052 2400 413 0,'0'0'36'15,"0"0"17"-15,0 0-26 16,0 0-3-16,0 0 39 16,0 0 13-16,0 0-45 15,0-11-6-15,-2 14-25 16,-20 31-3-16,-16 22 3 0,-16 25 2 15,-17 19 0-15,-14 16-2 16,-12 10 3-16,-3 3-12 16,8-13-45-16,14-18 7 15,20-18-2-15,11-17-22 16,16-15 8-16,11-14-58 16,9-19 88-16,11-6-43 15,0-9-62-15</inkml:trace>
  <inkml:trace contextRef="#ctx0" brushRef="#br0" timeOffset="187.7566">26558 3113 131 0,'0'0'148'0,"0"0"-36"16,0 0-24-16,-56-106-41 16,20 83-2-16,-1-3-30 15,0 3-9-15,6 5-12 16,2 1 6-16,10 5-7 15,0-3-16-15,11-1-21 16,3-4-5-16,5 0-57 16,0-1-139-16</inkml:trace>
  <inkml:trace contextRef="#ctx0" brushRef="#br0" timeOffset="1200.4466">26469 2338 59 0,'0'0'88'0,"31"-114"-25"16,-23 70-26-16,-1 12 17 16,-7 15 58-16,0 16-21 15,0-2-53-15,0 3-11 16,3 0 5-16,-1 0-25 16,0 0 12-16,-2 0-19 15,2 0-4-15,-2 0 0 16,5 14-6-16,1 11 10 15,3 8 26-15,0 3-24 16,2 2 16-16,5 1-18 16,6 0-17-16,11-6-45 15,15-8-164-15</inkml:trace>
  <inkml:trace contextRef="#ctx0" brushRef="#br0" timeOffset="1682.2303">27202 3012 189 0,'0'0'59'0,"0"0"-59"16,0 0 0-16,0 0 31 0,0 0 14 15,122 2-3-15,-93-2 0 16,3 0-17-16,1 0-6 15,0-7-9-15,1-3-10 16,-8-3-49-16,-14-4-155 16</inkml:trace>
  <inkml:trace contextRef="#ctx0" brushRef="#br0" timeOffset="1835.8073">27324 2893 353 0,'0'0'70'0,"0"0"-60"16,0 0 19-16,123-10-17 16,-49-2-12-16,1-5-52 15,-1-4-59-15,-13-2-191 16</inkml:trace>
  <inkml:trace contextRef="#ctx0" brushRef="#br0" timeOffset="2294.1945">28332 2791 256 0,'0'0'187'0,"0"0"-157"16,0 0-28-16,0 0-4 15,70-132 4-15,-60 105-5 16,-7 9 3-16,-3 6-1 15,0 5-4-15,-27 4-25 16,-9 3 30-16,-8 0 10 16,-3 17 19-16,-3 13 9 15,4 8-25-15,11 4-10 16,10-4 2-16,13-4-5 16,10-6-14-16,2-5 6 15,2-6-15-15,21-7-6 16,10-8-11-16,8-2-38 0,9 0 63 15,4-24-17 1,4-6 14-16,-4 0 18 0,-14 4-7 16,-13 8 7-16,-15 10 11 15,-9 8 54-15,-3 0 8 16,0 3-56-16,-3 23-4 16,-7 11 70-16,-1-1-51 15,7 0-4-15,4-4-24 16,0-6-4-16,6-4-2 15,27-13-88-15,14-9-37 16,11-4-33-16</inkml:trace>
  <inkml:trace contextRef="#ctx0" brushRef="#br0" timeOffset="2490.7396">29019 2585 331 0,'0'0'149'0,"0"0"-124"16,0 0-8-16,0 0 17 15,0 0 9-15,0 0 8 16,-90 140-48-16,66-92 16 16,-3 4-13-16,-2 2-6 15,0-3-4-15,0-11-51 16,5-6-13-16,-1-10-34 16,5-10-34-16,7-10-48 15</inkml:trace>
  <inkml:trace contextRef="#ctx0" brushRef="#br0" timeOffset="2677.7512">28760 2729 64 0,'0'0'166'0,"0"0"-63"15,0 0-23-15,0 0-19 16,0 0-61-16,0 0-2 16,45-26 2-16,-30 48 23 15,3 3-3-15,0 9 6 16,2-1-23-16,2 4-3 15,5-6-10-15,9-4-53 16,1-9-74-16,8-14-123 16</inkml:trace>
  <inkml:trace contextRef="#ctx0" brushRef="#br0" timeOffset="2923.79">29301 2830 242 0,'0'0'108'15,"0"0"-108"-15,0 0 0 16,0 0 0-16,0 0 7 16,0 0 4-16,-15-21-3 15,15 17 14-15,15-2-18 16,17 0 1-16,11 0 14 16,5 3-8-16,10-2-2 15,4 1 8-15,-1-2-15 16,-3-4-2-16,-5-2 0 0,-6-2-17 15,-4-8-22 1,-8 0-58-16,-14-4-215 0</inkml:trace>
  <inkml:trace contextRef="#ctx0" brushRef="#br0" timeOffset="3126.6116">29536 2541 139 0,'0'0'324'16,"0"0"-324"-16,0 0 11 16,0 0-7-16,-2 139 20 15,12-90-5-15,-2-5-18 0,-2-4 5 16,-3-6-6 0,-1-10-26-16,0-4-33 0,-2-6-53 15,2-7-113-15</inkml:trace>
  <inkml:trace contextRef="#ctx0" brushRef="#br0" timeOffset="3622.2404">30088 2239 342 0,'0'0'53'0,"0"0"1"0,0 0-45 15,0 0 45-15,0 0-39 16,0 0-1-16,7 37-8 16,-5 6 62-16,-2 8-27 15,0 5 11-15,0 8-27 16,0 2-22-16,-6 0-3 16,-3-3-30-16,5-13-50 15,4-16 29-15,0-12-38 16,-2-10 25-16,2-10 18 15,0-2 46-15,0 0 38 16,0-16 17-16,0-18-33 16,19-12 7-16,22-15-12 0,7-2-17 15,8 3-11 1,-4 11 6-16,-10 21 5 0,-9 15 1 16,-4 8 4-16,-6 5 8 15,-5 0-11-15,-5 5 11 16,1 20 8-16,-4 5 5 15,-3 0 8-15,-7 6-14 16,0 0-3-16,-11 3 8 16,-28 1-15-16,-13 0-1 15,-15-4-8-15,-5-4 4 16,5-6-5-16,11-4-24 16,15-7-45-16,16-15-47 15,18 0-144-15</inkml:trace>
  <inkml:trace contextRef="#ctx0" brushRef="#br0" timeOffset="4402.0578">28069 3174 113 0,'0'0'104'0,"0"0"-28"15,0 0-1-15,0 0 31 16,0 0-33-16,0 0-17 16,-4 2 7-16,4 0-27 15,0-2 3-15,0 0-39 16,0 4-5-16,26-1-52 16,23 0 16-16,20-3 23 15,14 0 12-15,4 0-29 16,0-3 15-16,-12-2-78 0,-12-1-196 15</inkml:trace>
  <inkml:trace contextRef="#ctx0" brushRef="#br0" timeOffset="4853.6588">30356 3134 388 0,'0'0'144'0,"0"0"-122"15,0 0 6-15,0 0 17 16,0 0-27-16,0 0-5 0,54-10-12 15,-21 4-1-15,9 1 6 16,1 0 0-16,1 3-6 16,-1 0 0-16,-5 2-6 15,-5 0-6-15,-10 0-93 16,-8 0-48-16,-13 0-23 16</inkml:trace>
  <inkml:trace contextRef="#ctx0" brushRef="#br0" timeOffset="11638.7919">28582 3301 201 0,'0'0'19'16,"0"0"-9"-16,0 0-4 15,0 0 39-15,0 0-1 16,0 0 0-16,0 0-3 15,-49-26-23-15,49 26-18 16,0 0 13-16,0 0-9 16,-2 0 5-16,2 0 0 15,0 0-5-15,-3 0 2 16,3 0 0-16,0 0-5 16,0 0 11-16,0 0-10 15,0 0 1-15,0 0 5 16,0 0-5-16,0 0-6 0,0 0 3 15,0 17-23-15,0 17 21 16,16 14 2-16,4 13 5 16,0 3-2-16,4 10 3 15,1-4-6-15,-1-4 0 16,1-4 1-16,2-13-3 16,-2-9 4-16,1-5-2 15,-2-9 4-15,1-6 1 16,-5-3 0-16,0-5-5 15,-4-6 0-15,-7-2-5 16,-5-4 6-16,-4 0-1 16,0 0 20-16,2 0-5 0,0 0 20 15,1-13-27 1,2-8-5-16,1-1-1 0,1-4 0 16,-1-4-2-16,4-4 0 15,-6 5 4-15,0-1-3 16,-4 12 2-16,0 8 8 15,0 5 37-15,0 5-19 16,0 0 3-16,0 0-21 16,0 0-11-16,0 0-6 15,0 4-22-15,0 24-2 16,0 14 27-16,-4 10 5 16,-8 1-2-16,1 5 1 15,-1-7 6-15,0-5-13 16,5-9 6-16,1-9-22 15,1-15 21-15,1-4-11 0,1-8 12 16,1-1 15-16,-9 0-1 16,-9 0 29-16,-9 0-39 15,-9-11-2-15,5 0 9 16,4 1-8-16,8 0 2 16,10 5-5-16,5 1-14 15,6-4-28-15,0-5-93 16,11-1-270-16</inkml:trace>
  <inkml:trace contextRef="#ctx0" brushRef="#br0" timeOffset="12417.8817">30557 3400 276 0,'0'0'127'15,"0"0"-69"-15,0 0 5 16,0 0 0-16,0 0-33 16,0 0-17-16,-18-8-13 15,-9 39-8-15,-17 17 8 16,-18 18 6-16,-10 6 2 15,-6 0-2-15,-9-6-4 16,-6-6 11-16,-8-9-13 16,3-7-12-16,8-12-5 0,17-8-23 15,20-8 21 1,17-6 5-16,18-4-16 0,11-6 26 16,5 0 0-16,2 0 4 15,0 0-5-15,0 0-1 16,0-8-35-16,0-10-33 15,13-4 38-15,8 1 25 16,5-8 3-16,6-3 3 16,5-6 5-16,8-6-17 15,6-3 14-15,-4 7 3 16,-9 6-6-16,-11 15 6 16,-17 10 7-16,-4 5 13 15,-6 4 32-15,0 0-15 0,0 0-29 16,0 8-8-1,-29 21 6-15,-12 8 7 0,-14 11 6 16,-8 1-14-16,6-3 7 16,5-8-11-16,14-6 3 15,9-6 9-15,9-6-9 16,9-6 9-16,9 1-13 16,2-3-11-16,0-3-2 15,15 3-14-15,12-4 20 16,4 1-5-16,5 0-9 15,1-3-23-15,0 2-47 16,-8 0-54-16</inkml:trace>
  <inkml:trace contextRef="#ctx0" brushRef="#br0" timeOffset="13011.793">29249 4398 155 0,'0'0'253'0,"0"0"-253"16,0 0-64-16,0 0 64 16,0 0 1-16,0 0 43 15,-6 73 13-15,2-35-40 16,-2-1 2-16,-5-1 7 16,-1-2-25-16,1-4 9 15,-3-2-10-15,4-6-11 16,-5-1-26-16,1-8-46 15,-2-5-6-15,3-6 3 16,4-2 16-16,5-4 27 16,4-20 23-16,0-8 20 0,2-8 23 15,17-10 8-15,8-4 1 16,2-2 5-16,4 6-23 16,2 8-1-16,-4 11 17 15,-5 13-13-15,5 10 6 16,-4 7 0-16,2 1-7 15,-4 0-12-15,-5 9-2 16,-9 9-2-16,-5 2 21 16,-4 3 6-16,-2 0 35 15,0 2-29-15,-6 1-8 16,-19 4 7-16,-12 0-26 16,-12 3 2-16,-5-2-8 15,3-9-90-15,9-6-56 0,11-7-41 16</inkml:trace>
  <inkml:trace contextRef="#ctx0" brushRef="#br0" timeOffset="13491.7952">29580 4586 141 0,'0'0'152'15,"0"0"-89"-15,0 0-34 16,0 0 10-16,0 0-31 0,0 0 5 16,65-58-10-1,-58 46-3-15,-3 5 5 0,-4 5-2 16,0 2 22-16,0 0-11 16,-6 0-14-16,-17 0-23 15,-12 4 12-15,-5 19 10 16,-3 7-3-16,-1 4 1 15,3 0 3-15,10-2-1 16,6-5-8-16,10-4 8 16,9-7-8-16,6-4-9 15,0-5-26-15,21-7-15 16,18 0 8-16,9-3-12 16,4-17-11-16,-1-3 67 15,-2-9-23-15,-6 11 6 16,-14 5 24-16,-14 7 1 0,-9 9 36 15,-6 0 30-15,0 0-37 16,0 3-17-16,-4 11 21 16,-7 3 9-16,5 2-14 15,4-1-28-15,2-4 4 16,0-2-5-16,0-2-46 16,0-8-30-16,10-2-26 15</inkml:trace>
  <inkml:trace contextRef="#ctx0" brushRef="#br0" timeOffset="13813.7629">29964 4413 105 0,'0'0'157'0,"0"0"-45"0,0 0-108 16,0 0-1-16,0 0 9 15,0 0 16-15,-36 104-13 16,30-69 9-16,-2-3-6 15,0-3-18-15,3-2 4 16,-3-3-4-16,-2-4-11 16,-3-1-15-16,2-8-69 15,4-5-25-15,5-6 10 16,2 0 100-16,0-10 10 16,22-20 12-16,12-5 13 15,5-17 41-15,15-5 13 0,6-4-19 16,-2 9-56-1,-8 15-4-15,-15 18-8 0,-12 19-19 16,-6 0-22-16,-3 19-20 16,1 11-66-16</inkml:trace>
  <inkml:trace contextRef="#ctx0" brushRef="#br0" timeOffset="14211.9259">30374 4646 135 0,'0'0'90'16,"0"0"-58"-16,0 0-29 0,5-107 18 16,1 88-9-16,-4 6 15 15,-2 10 44-15,0 3 1 16,-22 0-34-16,-14 16-26 16,-6 12-4-16,-3 6 0 15,5 2 3-15,9 0-11 16,7-2 2-16,11-5-9 15,5-6 3-15,6-5-14 16,2-6-9-16,0-7-30 16,20-5 12-16,14 0 10 15,5-14 10-15,7-13 25 16,0-2 10-16,-3 0-7 16,-8 9-3-16,-12 10 1 15,-12 9-1-15,-9 1 18 16,-2 0 2-16,0 19 2 0,0 5 49 15,-7 5-25-15,1-3-19 16,2-3-24-16,1-5-6 16,3-6-25-16,0-8-66 15,0-4-38-15,0-4 1 16</inkml:trace>
  <inkml:trace contextRef="#ctx0" brushRef="#br0" timeOffset="14713.793">30574 4536 22 0,'0'0'187'15,"0"0"-46"-15,0 0-49 16,0 0-76-16,0 0-15 16,0 0 5-16,-4 64 42 0,-9-28-8 15,1-1-28 1,4-3-3-16,-1-6-8 0,2-5-1 16,0-7-19-16,5-6-28 15,0-5-14-15,2-3 20 16,0 0 25-16,0-5 15 15,0-16-40-15,14-11 18 16,10-7 16-16,12-1 7 16,0 3-8-16,-7 14 3 15,-8 9 10-15,-9 10-4 16,-8 4 33-16,1 0-27 16,-1 6 10-16,0 12-12 15,4-1 9-15,-4 4 42 16,-2-1-46-16,0-6-5 15,0 1-5-15,-2-8-23 0,0-5-29 16,0-2-12-16,0 0 19 16,0 0 39-16,7-9-8 15,9-16-17-15,13-8 30 16,11-10 2-16,6 1 31 16,3 6-6-16,-11 11-9 15,-15 17 19-15,-15 8-6 16,-6 0-19-16,-2 11-6 15,0 12 8-15,0 4 67 16,0-4-21-16,0 1-15 0,0-4-5 16,0 1-39-1,6-5-19-15,15-6-84 0,8-10-120 16</inkml:trace>
  <inkml:trace contextRef="#ctx0" brushRef="#br0" timeOffset="15095.6744">31270 4570 320 0,'0'0'146'15,"0"0"-113"-15,0 0-30 16,0 0-6-16,0 0-21 16,0 0 3-16,0 28 21 15,0-8 0-15,0-4-5 16,6-5-30-16,11-6-13 0,5-5 20 15,7 0-44-15,-1-2 47 16,-5-16-52-16,-7 1 29 16,-10 2 48-16,-6 3 8 15,0 4 30-15,-13 5 10 16,-23 3-25-16,-15 0 29 16,-7 23 47-16,0 7-38 15,9 4-19-15,11 0-25 16,13-1-14-16,10-4 17 15,15 0-5-15,0-7-6 16,15-7-4-16,30-6-5 16,8-9-22-16,15-5-30 0,1-28-9 15,0-12-2 1,-1-7-78-16,2-8-76 0</inkml:trace>
  <inkml:trace contextRef="#ctx0" brushRef="#br0" timeOffset="15472.4701">31768 4367 98 0,'0'0'133'16,"0"0"20"-16,59-118-17 15,-56 107-27-15,-3 6-21 16,0 5-48-16,0 0-28 16,0 5-12-16,0 28-23 15,-22 17 23-15,-8 17 49 16,-3 6-14-16,-2 4 7 16,-2 1-35-16,6-6 5 15,4-6-12-15,12-15-45 16,9-14-10-16,6-11-29 15,0-12-7-15,0-10-24 0,0-4-62 16,0-7 109-16,6-23-2 16,5-9-48-16,-2-3 62 15,-2-2 56-15,-7 0 126 16,0 6-11-16,0 9-48 16,0 6 1-16,0 11-1 15,-4 4-40-15,4 5 23 16,0 3-6-16,0 0-22 15,0 0-22-15,0 0-16 16,13 8 16-16,13 4 18 0,1-1-15 16,4-5 3-1,1-2-6-15,1-4-41 0,2 0-42 16,-6 0-210-16</inkml:trace>
  <inkml:trace contextRef="#ctx0" brushRef="#br0" timeOffset="16080.6637">31963 4630 172 0,'0'0'79'16,"0"0"10"-16,0 0-5 15,0 0-41-15,0 0-28 16,0 0-15-16,0 73 0 16,19-70-6-16,2-3-22 15,8 0-36-15,2-1 46 16,-2-18 16-16,-4-1 2 0,-14 2 2 15,-6 4 6-15,-5 4 28 16,0 6-24-16,-20 4 37 16,-18 0-29-16,-16 4 6 15,-8 17 24-15,2 5-10 16,6-1-5-16,10 3 10 16,13 2-26-16,6 3-7 15,9-1-12-15,10-2 0 16,6-5-3-16,0-7-12 15,16-3-1-15,21-13-15 16,14-2-24-16,14-17-1 16,4-19 14-16,0-10-88 0,-2-1-24 15,-3 1 60 1,0 0 94-16,-16 9 72 0,-15 13-31 16,-17 12 31-16,-13 12 132 15,-3 0-27-15,0 0-86 16,0 0-70-16,0 0-21 15,0 20-21-15,-7 8 21 16,-9 8 31-16,1-1-16 16,-3 2-5-16,-5-3 8 15,2-1-18-15,0-5-28 16,5-9-14-16,5-10-15 16,9-7 20-16,2-2 1 15,0-2 36-15,7-25 17 16,22-13 0-16,14-14-15 15,14-11 2-15,1-1-4 0,-7 15-24 16,-13 19 4-16,-13 22 11 16,-7 10-63-16,-5 6-145 15,-7 20 8-15</inkml:trace>
  <inkml:trace contextRef="#ctx0" brushRef="#br0" timeOffset="16475.7822">32605 4692 137 0,'0'0'149'0,"0"0"-9"15,0 0-27-15,0 0-42 16,148-10-15-16,-97-13-41 0,9-11-15 16,3 2-21-16,-15 6-22 15,-17 9 28-15,-10 6 13 16,-21 10-4-16,2 1 6 16,-2 0-11-16,-2 0-1 15,-36 4 19-15,-14 18-7 16,-8 6 0-16,4 2 2 15,8 2-6-15,11-4 4 16,8-2-7-16,12-5 6 16,11-4-12-16,4 1 6 15,2 0 1-15,0 2 6 16,23 2 13-16,12 3-1 16,4-2 2-16,-5 1 0 15,-1-2-11-15,-8 1-3 16,-10-2 4-16,-3 0-1 0,-12-1 38 15,0 4 0 1,0-2 39-16,0 2-14 0,-12 0-37 16,-12 0 0-16,-7 0-29 15,-3-7-9-15,-10-4-27 16,-8-4-94-16,1-9-144 16</inkml:trace>
  <inkml:trace contextRef="#ctx0" brushRef="#br0" timeOffset="17135.6048">29264 5166 376 0,'0'0'72'0,"0"0"-72"15,0 0-98-15,0 0 98 16,0 0 0-16,0 0 31 0,-2-9 1 16,6 9-8-1,31 0-14-15,35 10 11 0,43-2 18 16,57 2-15-16,44 1-15 16,33-1-9-16,21 5-23 15,0 6-19-15,2 3 10 16,-17-1 23-16,-8 4 8 15,-17-6 2-15,-26 2 6 16,-21-5 6-16,-31-4 5 16,-37 0 9-16,-35-2-13 15,-33-4-3-15,-22-2-9 16,-17-2 6-16,-4-2-4 16,-2 1-4-16,0 0-17 15,0 6-18-15,0 5-68 16,-2 5-52-16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43:11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26178 2891 16 0,'0'0'81'0,"0"0"-27"16,0 0-54-16,0 0 0 16,0 0-2-16,0 0 2 15,0 0 0-15,94-34 7 16,-94 34 19-16,0-3 21 0,7-2-18 16,6-2-29-1,3-4-85-15,2-3-88 0</inkml:trace>
  <inkml:trace contextRef="#ctx0" brushRef="#br0" timeOffset="372.848">26326 2699 95 0,'0'0'154'16,"0"0"-34"-16,0 0 26 15,0 0-31-15,0 0-13 16,0 0-56-16,-5-32-45 15,5 32-2-15,-2 0-15 16,-4 38-6-16,-13 34 5 0,-5 28 17 16,-10 25 7-16,-1 3-7 15,6-6-8-15,4-15 4 16,12-21-7-16,5-11 8 16,8-20 1-16,0-12-11 15,0-11-33-15,10-16 29 16,19-16-9-16,21 0 21 15,12-21-4-15,9-12-12 16,0-4-10-16,-9 5 8 16,-10 6 20-16,-12 2 2 15,-7 6 1-15,-10 5-2 16,-9 0 2-16,-6 1-6 16,-6-2-25-16,-2-6-66 15,0-6-52-15,-20-6-72 16</inkml:trace>
  <inkml:trace contextRef="#ctx0" brushRef="#br0" timeOffset="554.963">26411 3176 5 0,'0'0'182'0,"0"0"-32"15,0 0-14-15,0 0-58 16,0 0-12-16,0 0-14 16,-40-28-47-16,44 22-5 15,32-9-26-15,19-2 26 16,10-3 0-16,-3-1-32 15,-12 4-13-15,-21 3-4 0,-21-3-2 16,-8 2 16-16,-20-2-127 16</inkml:trace>
  <inkml:trace contextRef="#ctx0" brushRef="#br0" timeOffset="711.3899">26270 2815 176 0,'0'0'142'16,"0"0"-34"-16,0 0 27 15,0-106-11-15,0 88-53 16,16 0-18-16,17 4-53 16,11 1-13-16,16 10-15 15,15 3-62-15,7 0-80 16,4 0-76-16</inkml:trace>
  <inkml:trace contextRef="#ctx0" brushRef="#br0" timeOffset="943.2603">26990 3116 257 0,'0'0'88'0,"0"0"-23"15,0 0-27-15,0 0 3 16,0 0-4-16,116 2 31 0,-45-2-49 15,5-10-16 1,-7-4-3-16,-4-4-31 0,-5-1-52 16,-13-3-92-16,-25-1-109 15</inkml:trace>
  <inkml:trace contextRef="#ctx0" brushRef="#br0" timeOffset="1090.1736">27191 2972 145 0,'0'0'275'0,"0"0"-155"15,0 0-50-15,0 0 20 16,0 0 1-16,0 0-37 16,36-10-54-16,13-4-3 15,13 1-42-15,5 5-93 16,0 0-72-16</inkml:trace>
  <inkml:trace contextRef="#ctx0" brushRef="#br0" timeOffset="1850.7388">28670 2496 417 0,'0'0'26'0,"0"0"-26"15,0 0-10-15,-48 138 10 16,-8-39 23-16,-13 13 7 0,-7 2-12 15,-1-1-14 1,7-17 5-16,17-18-9 0,20-22-6 16,14-20 4-16,15-18-9 15,4-10-11-15,0-8-40 16,29-12-31-16,15-31 93 16,10-22-52-16,-2-11 3 15,-13-5 39-15,-12-2 10 16,-12 6 19-16,-13 15 48 15,-2 10-7-15,-2 10 6 16,-17 9-1-16,-4 10-47 16,5 5 23-16,5 8-4 15,2 3-20-15,6 4-17 16,3 3-73-16,2-6-51 16,12-5-120-16</inkml:trace>
  <inkml:trace contextRef="#ctx0" brushRef="#br0" timeOffset="2160.5957">28192 2458 458 0,'0'0'51'15,"0"0"-13"-15,0 0-38 0,0 0 0 16,0 0 13-16,82-110-5 16,-60 88 0-16,-3 8 5 15,-9 4-9-15,-1 4 2 16,3-1-6-16,-2 3-4 16,7 1-1-16,0-3 4 15,3 1 1-15,1 0 0 16,0 5 0-16,4 0-3 15,0 16-88-15,-7 18-102 16</inkml:trace>
  <inkml:trace contextRef="#ctx0" brushRef="#br0" timeOffset="2647.8444">28988 3035 81 0,'0'0'57'16,"0"0"2"-16,0 0-8 15,0 0-11-15,0 0-15 16,0 0-8-16,10 0-15 16,19 0 30-16,5 0-3 0,2 0-27 15,-5 0-2 1,1 0-15-16,-7-5-39 0,-4-2-80 15</inkml:trace>
  <inkml:trace contextRef="#ctx0" brushRef="#br0" timeOffset="3096.8386">29941 2404 462 0,'0'0'72'16,"0"0"-61"-16,0 0-11 16,0 0-21-16,0 0 6 15,-66 135 15-15,5-35 2 16,-8 10 27-16,-7 6-17 15,1-4 3-15,4-9-9 16,11-12-1-16,17-18-10 16,18-21-13-16,19-20-37 15,6-15 26-15,0-15 3 16,22-2 3-16,14-19 23 16,6-22 5-16,3-16 7 15,-1-14-11-15,-1-14 0 0,-3-4 10 16,-5-3-9-16,-15 4-2 15,-13 8 0-15,-7 12 5 16,-11 13-1-16,-16 22-1 16,-6 15 31-16,0 13-12 15,-3 5-22-15,0 0-42 16,14 17-79-16,10-2-119 16</inkml:trace>
  <inkml:trace contextRef="#ctx0" brushRef="#br0" timeOffset="3637.8732">30427 2121 242 0,'0'0'110'0,"0"0"-92"16,0 0-13-16,0 0 0 15,0 0 54-15,0 0 7 0,10 152-4 16,1-89-1-16,-1 1-46 16,0 3 2-16,-4 7-10 15,-3 4-3-15,-3 9 1 16,-3 8-5-16,-28 4 0 16,-16 5-3-16,-13-2-15 15,-18-2-52-15,-9-18-112 16,-6-15-190-16</inkml:trace>
  <inkml:trace contextRef="#ctx0" brushRef="#br0" timeOffset="4132.3149">27908 2614 157 0,'0'0'145'0,"0"0"-130"16,-82 159 18-16,37-81 10 16,3 5-19-16,7-1 4 15,10-2-28-15,19-12 0 16,6-6-2-16,8-10 6 16,32-7-4-16,25-5 7 0,24-11-7 15,31-14-38-15,15-15-227 16</inkml:trace>
  <inkml:trace contextRef="#ctx0" brushRef="#br0" timeOffset="4828.8504">31205 1764 300 0,'0'0'103'0,"0"0"-6"16,0 0-29-16,0 0-7 16,0 0-27-16,0 0-5 15,-18-47-15-15,18 32-4 16,0 1-10-16,10-3-12 16,17-6-6-16,13 2-9 15,9 2-9-15,4 7 1 16,-2 6-16-16,-7 6 21 15,-7 0-1-15,-11 0 10 16,-12 0 14-16,-8 16-15 0,-4 5 12 16,-2 8 10-16,-10 13 1 15,-28 8 17-15,-18 7 9 16,-11 5-17-16,-9-2 2 16,1 1-12-16,1 0 0 15,13-6 1-15,19-14 2 16,22-13-4-16,20-5 1 15,2-7 0-15,54 3 18 16,29-6 35-16,21-5-15 16,6-4-36-16,-10-4-2 15,-12 1-63-15,-26 3-127 16</inkml:trace>
  <inkml:trace contextRef="#ctx0" brushRef="#br0" timeOffset="5857.5196">28151 4213 90 0,'0'0'151'0,"0"0"-39"16,0 0-46-16,0 0 19 15,0 0-60-15,0 0-25 16,0 2 0-16,0 18-10 16,-24 16 10-16,-16 10 12 15,-14 8-5-15,-1 0 9 16,-10-1-16-16,-4-3 6 15,-4-4-6-15,-6-7-11 16,6-4-29-16,4-7-15 16,13-10-6-16,15-6 29 15,18-8 11-15,7-4 21 16,7 0 2-16,5-7 0 16,4-20-2-16,0-7-15 0,21-4-64 15,16-2 32-15,0 1 10 16,1 10 37-16,-5 3 9 15,-4 7 2-15,-2 5 9 16,-6 7 6-16,-11 0 0 16,-3 5 23-16,-7 2-14 15,0 0-5-15,0 0-4 16,0 9-24-16,-20 22 13 16,-20 14 32-16,-9 4-29 15,-2 2-5-15,6-7-11 16,7-8 10-16,11-8 6 15,12-10-14-15,6-8 13 0,6-3-14 16,3-2-1 0,0 4-2-16,3-2 0 0,19 3 0 15,13-2-19-15,8-1-47 16,9-6-17-16,8-1-51 16,-1 0-115-16</inkml:trace>
  <inkml:trace contextRef="#ctx0" brushRef="#br0" timeOffset="31188.0623">5766 12516 14 0,'0'0'24'0,"0"0"4"15,0 0-7-15,0 0-14 16,0 0 5-16,0 0-12 15,0 0-2-15,0 0-2 16,0 0-12-16,0 0 1 0,0 0 10 16,0 0-9-16,0 0-8 15,0 0 5-15,0 0 6 16,0 0 11-16,0 0 0 16,11 0 0-16,1 0 0 15,3 0 0-15,3 0 0 16,-1 0 0-16,4 2 0 15,1-2 0-15,3 0 0 16,-1 0 3-16,1 0 4 16,-1 0 3-16,-1 0 7 15,-6 0-1-15,-1 0-3 16,1 0 13-16,0 0-21 16,-5 0-1-16,5 0-4 15,-5 0 4-15,2 0-6 0,-3 0 2 16,3 0 0-16,-5 0 1 15,-3 0 0-15,1 0-1 16,-7 0 2-16,2 0 0 16,-2 0 21-16,0 0 1 15,0 0-6-15,0 0 2 16,0 0-10-16,0 0 11 16,0 0 4-16,0 0-21 15,-13 0-4-15,2 0 0 16,-3 0 0-16,1 0 7 15,1 0-6-15,0 0-1 0,1-2 0 16,-5 1 4-16,1-1-8 16,-6 0-13-16,1 2-29 15,3 0 9-15,3 0 11 16,3 0 10-16,4 0 2 16,2 0-4-16,-1 0-8 15,-1 0 6-15,3 0 20 16,0 0 3-16,1 0 2 15,1 0-5-15,2 0 3 16,0 0 0-16,0 0-6 16,0 0-1-16,0 0-19 15</inkml:trace>
  <inkml:trace contextRef="#ctx0" brushRef="#br0" timeOffset="31340.5515">6101 12511 4 0,'0'0'12'0,"0"0"-5"16,0 0 1-16,131-14-7 16,-111 11 1-16,-1 1 2 15,-2 2-3-15,-3 0-2 16,1-2 0-16</inkml:trace>
  <inkml:trace contextRef="#ctx0" brushRef="#br0" timeOffset="33574.3352">23071 10894 18 0,'0'0'25'0,"0"0"-7"16,0 0-10-16,0 0-5 16,0 0 15-16,0 0-4 15,94-2-14-15,-74 2 3 16,3 0-1-16,0 0 6 0,4 0 1 16,0 0-7-1,0 0 5-15,-7 0-7 0,0 0 2 16,-6 0 14-16,-8 0-6 15,1 0-3-15,-5 0-7 16,0 0 2-16,0 0-2 16,0 0 0-16,4 0-10 15,-2 0-35-15</inkml:trace>
  <inkml:trace contextRef="#ctx0" brushRef="#br0" timeOffset="36018.8202">9062 12562 60 0,'0'0'19'0,"0"0"-19"16,0 0-4-16,0 0 4 16,0 0 10-16,0 0-9 0,-8 0 3 15,8 0-8-15,0 0 8 16,0 0-4-16,0 0 4 15,2 0 8-15,8 0 16 16,3 2-6-16,5-2-3 16,9 0 0-16,8 0-3 15,7 0 5-15,8 0-10 16,0 0-9-16,8 0 11 16,3 0-12-16,11 0 8 15,5 0 12-15,12 0-7 16,9 0 11-16,5 0-14 15,2 0-5-15,2 0 1 16,4 0-3-16,5 0-4 16,0 0 0-16,2 0 4 0,-4-2 0 15,-3-5-4-15,3-3 2 16,-2 2 5-16,-1-4-4 16,-2 2-1-16,5 1-1 15,0 4 4-15,-5-2-6 16,-4 7 1-16,-9 0 0 15,-7 0-4-15,-5 0 6 16,-4 0-2-16,1 0 0 16,-6 0 3-16,-3-4-4 15,-5-3 1-15,-2-5 0 16,-1-1-1-16,-2-1 4 0,1 2-3 16,-3 1 0-1,-4-1 4-15,0 1-7 0,-5 3 3 16,0 1 0-16,-2 0-2 15,-2 2 4-15,-2 0-2 16,-3 2 0-16,5 0 3 16,1 1-6-16,8-2 3 15,4 1 0-15,1-2-2 16,-1 1 6-16,-6 2-4 16,-3 1 0-16,-5 1 1 15,-6 0-2-15,-3 0 1 16,-4 0 0-16,-2 0 0 15,3 0 1-15,-1 0-1 16,5 0 0-16,2 0 2 0,0 0-5 16,-2 0 3-16,-5 0-6 15,-2 0 5-15,-6 3-3 16,-5 1 4-16,-4-2 0 16,-5 1 0-16,0-3-5 15,0 3 5-15,7-3-19 16,3 0-40-16,-4-3-140 15</inkml:trace>
  <inkml:trace contextRef="#ctx0" brushRef="#br0" timeOffset="38921.497">28971 10786 12 0,'0'0'72'16,"0"0"-5"-16,0 0-23 15,0 0-26-15,0 0-6 16,0 0-2-16,0 0-8 16,0 0 6-16,0 0-6 15,0 0-1-15,0 0 9 16,0 0-10-16,0 0 0 16,0 0 0-16,0 0-7 0,0 0 6 15,3 0-1-15,2 0 2 16,-1 0 2-16,-2 2 1 15,3 3-2-15,-1-2-1 16,2 1 2-16,2 1-3 16,1 2 1-16,1 5 0 15,4 0-2-15,1 0-1 16,4-2 3-16,-4 0 0 16,-4-4 1-16,2 0-1 15,-2-1 2-15,3 0-2 16,-1-1 8-16,1-1-5 15,3-1 0-15,-1-1-3 0,3-1 2 16,-2 2-3 0,1-2 1-16,-1 2 0 0,2-2-2 15,-2 0 2-15,-1 0 0 16,-1 0 1-16,1 0 1 16,-1 0 1-16,8 0-3 15,-1 0 0-15,5-4-3 16,2 1-2-16,-4-2-6 15,-4 1 5-15,-2 1-4 16,-4-2 6-16,1 2-6 16,-1-2 9-16,-1 1-3 15,1-1 0-15,1-4-1 16,-1 3-6-16,-1-2 8 0,-3 2 2 16,1 0 1-1,-6 0 0-15,1 0 4 0,-3 2-4 16,-2-1 7-16,0 3 2 15,-2-3 3-15,6 1-2 16,-4 1 1-16,4-2-1 16,-2-1 7-16,1 2-12 15,-3-2 9-15,-2 4 1 16,2-1 1-16,-2 0 6 16,0 3-7-16,0 0-2 15,0 0-6-15,0 0-6 16,0 0-2-16,0 0 1 0,2 0-26 15,-2 0-31 1,5 0-5-16,-5-4-24 0</inkml:trace>
  <inkml:trace contextRef="#ctx0" brushRef="#br0" timeOffset="43884.8212">22280 11872 30 0,'0'0'2'0,"0"0"-2"0,0 0 31 16,0 0 7-16,0 0-11 16,0 0 4-16,0 0 3 15,0 0-14-15,2 0-1 16,0 0 4-16,3 0-10 16,-1 0 4-16,8 0-10 15,-2 0-7-15,7 9 2 16,2 5 0-16,1 0-2 15,3 2 0-15,-2 3 3 16,0 2-6-16,1 2 3 16,-2-1 0-16,2-1 0 15,1-1 2-15,2-3-2 16,-4-2 0-16,4-5 2 0,2 1-6 16,0-3 4-16,2-3 0 15,2 0 2-15,0-4 0 16,2 2-2-16,1-3 0 15,1 2 4-15,2-2-6 16,-2 0 2-16,1 0 0 16,-3 0-1-16,-4 0 2 15,-4 0-1-15,-3 0 0 16,-2 0 3-16,-2 0-3 16,-3 0 1-16,1-5-1 15,-5 1 12-15,3 2-7 16,-1 2 5-16,1-2-5 15,1-1-5-15,-1 1 4 0,-1-3-3 16,-3 4-1-16,0-2 3 16,-3 3 0-16,-3-1 0 15,0 1 4-15,-2-3-7 16,0 3 4-16,1 0-4 16,-1 0-1-16,0 0 0 15,5 0-18-15,2 0-48 16,2 0-186-16</inkml:trace>
  <inkml:trace contextRef="#ctx0" brushRef="#br0" timeOffset="45183.1902">24961 11993 17 0,'0'0'24'0,"0"0"53"16,0 0-4-16,0 0-41 16,0 0-5-16,0 0 2 15,0 0 11-15,0 0 4 16,0 0-10-16,0 0 9 0,0 0-12 16,0 0-15-16,0 0-5 15,0 0-11-15,0 0-3 16,0 0 2-16,0 0-9 15,2 0 5-15,1 0-2 16,4 0-6-16,2 0 13 16,4 8-5-16,5 4 1 15,0 2 1-15,4 2-7 16,5 5 8-16,-1 0-10 16,6 2-3-16,1-2 11 15,-2 0-10-15,-2-3-1 16,2-4 12-16,0-2 2 0,3-5 1 15,-1 0 7 1,2-3-3-16,-2-2 1 0,-4 0-5 16,0-2-3-16,-3 0 2 15,1 0-5-15,-3 0 6 16,-3 0-11-16,-6 0-3 16,-6 0 12-16,0-2 4 15,0-8-2-15,-3 0 3 16,4 0-1-16,-2-1 0 15,1 1-2-15,-1 5 0 16,-2-2-1-16,-2 3 4 16,-2 3 1-16,3-2 3 0,-3 1-5 15,0 1 7 1,2-1 3-16,-4-3-4 0,6 3 10 16,-6 2-18-16,0 0 0 15,2 0-1-15,-2 0-6 16,0 0 0-16,0 0-12 15,0 0-5-15,0 0 10 16,0 0-23-16,0-2-27 16,0-4-60-16</inkml:trace>
  <inkml:trace contextRef="#ctx0" brushRef="#br0" timeOffset="61408.5969">18376 2905 44 0,'0'0'6'0,"0"0"-5"16,0 0-1-16,0 0 37 16,0 0 7-16,0 0-12 15,0 0-20-15,60 109-6 16,-54-103 17-16,-6-5-12 16,0-1 24-16,0 0 31 15,0 0-35-15,0 0-10 16,0 0-1-16,0 2-6 15,0-2-3-15,0 0-11 16,0 2 0-16,0 3 7 16,0 7 28-16,0 6-35 15,0 12 4-15,0 7 4 16,0 14 6-16,0 15-10 0,0 14-1 16,4 26 13-1,11 24-16-15,3 26 12 0,0 17-8 16,-2 9-3-16,-5-3 14 15,0 3-13-15,4-4-1 16,6-4 1-16,10 7 2 16,9 13 6-16,5 5-4 15,-1 16-4-15,-6 8 5 16,-7-2-7-16,-4 4-2 16,-3-5 1-16,3-5-19 15,2-17 13-15,0-14-3 16,3-26-1-16,-3-21 6 15,0-13 2-15,-3-16 3 0,3-12 0 16,-3-10-3-16,-3-8 3 16,-5-13 0-1,-9-14-9-15,-5-13 0 0,-4-9-11 16,0-13 17-16,0-10-2 16,0-4 10-16,0-2-8 15,0 0 3-15,0 0-30 16,0 2-17-16,0 1-31 15,7 5-13-15,2-3-24 16</inkml:trace>
  <inkml:trace contextRef="#ctx0" brushRef="#br0" timeOffset="63230.9934">17737 5897 43 0,'0'0'82'15,"0"0"4"-15,0 0-36 16,0 0 22-16,0 0-8 16,0 0-9-16,-15-32-9 15,15 30-37-15,0 2 11 16,0 0 4-16,0 0-23 15,0 0-2-15,0 0-10 0,0 0-12 16,15 0 21-16,9-2 4 16,7-2 6-16,5 1 1 15,7-2-3-15,13 1 3 16,6-2 2-16,13-2-9 16,13 2 5-16,7 0-5 15,15 4-2-15,12 1 0 16,10-2 5-16,6 3-5 15,0 0 0-15,3 0 0 16,-4-2-4-16,0 0 4 16,-2 0 0-16,-2 2 0 15,-7 0 6-15,-1 0-6 0,-7 0 0 16,1 0 0-16,1 0-3 16,7 0 3-16,2 0-1 15,0-6 1-15,-6-2-7 16,-7-3 6-16,-2-1 1 15,-5 3 0-15,-4 1-6 16,-5 2 6-16,-4 4 0 16,0-2-1-16,2 1 0 15,2 3 1-15,3-3-6 16,-1-1-4-16,0-3 8 16,6-2-18-16,4-3 14 15,1-2 5-15,3 2-1 16,-2-2 2-16,2 0 0 0,6-1 0 15,7 1-6 1,2 0 6-16,2 3-12 0,-4-1 10 16,-9 2-7-16,-6 1 8 15,-12 2 1-15,-13-2 0 16,-15 2 6-16,-10 0-1 16,-6 1-4-16,-2 0 11 15,-2 2-12-15,-3-1 13 16,0 0-13-16,-10-1 2 15,-6 4-1-15,-6-2 3 16,-9 2 2-16,-4 0 14 16,-5 0-19-16,2 0 13 15,-2 0-14-15,1 0 1 16,-3 2 1-16,-5-2 3 0,0-1-5 16,-2 3 13-1,-2 0-12-15,0 0 21 0,0 0-2 16,0 0-10-16,0 0 9 15,0 0-15-15,0-3-2 16,0 3 14-16,0 0-15 16,0 0 27-16,0-6-15 15,-8-4-5-15,-8-4-8 16,-2-6-17-16,-4 0 16 16,-3-3-2-16,-2 3 3 15,4-3-1-15,-4 3 1 16,2 0-5-16,2 4 2 15,6 2-11-15,3 5 14 0,8 4 0 16,2 3 6-16,-1 0-10 16,3-1 4-16,-3 1 0 15,3 0-4-15,-3 0 4 16,1-1-1-16,2 1-9 16,0-3-21-16,-1 3 29 15,3 2 2-15,0 0 0 16,0 0-7-16,0 0 3 15,0 0-3-15,0 0 1 16,0 0-28-16,0 0 7 16,0 0-41-16,7 7 6 15,13 11 58-15,4 4 8 0,1 2 5 16,6-1 11-16,-2 0-16 16,-2-3 18-16,0-5-12 15,-3 0-8-15,-1-1 17 16,-4-2-17-16,0-2-2 15,-6-2 0-15,-7-4 5 16,-1 3-11-16,-2 0 6 16,1 3-12-16,0 8 10 15,0 5-2-15,1 0 4 16,-3 2 0-16,0-6 9 16,1-1-11-16,-1-8 2 15,1-1 0-15,-1-6-1 16,0-1 4-16,-2 0-3 15,0-2 0-15,0 2 5 16,0 5-7-16,0 3 2 0,0 8 0 16,0 5-3-16,0 7 7 15,-12 3-4-15,1 1 0 16,1 4-2-16,0 2-36 16,-5-14-141-16</inkml:trace>
  <inkml:trace contextRef="#ctx0" brushRef="#br0" timeOffset="73962.8403">17904 5839 30 0,'0'0'62'16,"0"0"7"-16,0 0 0 16,0 0-18-16,0 0-1 15,0 0-24-15,0 0-6 16,2 0 4-16,-2 0-12 0,0 0 15 16,0 0-13-16,0 0-3 15,0 0 15-15,0 0-13 16,0 0 9-16,0 0 11 15,0 0-13-15,0 0 11 16,0 0-20-16,-14 0-6 16,-5 0-10-16,-10 0-4 15,-12 0 0-15,-14 0-2 16,-17 8-25-16,-15-1 25 16,-15-4 1-16,-14 5-23 15,-7 1 30-15,-8-2-20 16,0 3 23-16,3-1 9 0,13-6-1 15,18 1 19-15,20 1-20 16,8-1-6-16,1 1 2 16,2 3-3-16,-7 2 0 15,-1 2-2-15,-2 3 0 16,2-3-3-16,1-2 1 16,2-3-3-16,3-3 2 15,4 1 7-15,1-3-2 16,1 1 0-16,-2 2 5 15,-3-2-7-15,-2 4 2 16,-7 3 0-16,-7-1-5 16,3 5-1-16,-2 1 6 15,5-1-3-15,9-3-6 16,9 0 9-16,15-6-4 0,17 0 4 16,11-5 5-16,10 2-2 15,4-2 0-15,2 0 9 16,0 0-6-16,0 0 27 15,0 0-14-15,0 0-11 16,0 0 4-16,0 0-12 16,0 0-11-16,0 0-38 15,0 0-67-15,18 2-101 16,20-2 45-16</inkml:trace>
  <inkml:trace contextRef="#ctx0" brushRef="#br0" timeOffset="76543.8438">16288 3087 5 0,'0'0'37'16,"0"0"18"-16,0 0 1 15,0 0-17-15,0 0-31 16,0 0 24-16,0-7 29 16,0 7-12-16,0 0 11 15,0 0-17-15,0 0-16 16,0 0-12-16,0 0-15 0,0 0-3 15,0 0-8-15,0 0-32 16,5 4 23-16,3 12 12 16,1 4 8-16,3 4 4 15,1 3-3-15,-3 0 12 16,7-1-5-16,-5 4-2 16,7-2 7-16,1 6-13 15,2 2 2-15,2 4 15 16,1 3-12-16,-2-2-4 15,-4 4 7-15,1 1-8 16,1-1 17-16,0 0-17 16,4-3 1-16,0-2 15 15,4-1-16-15,0-1 14 0,2-3-10 16,0 2 3 0,3 1 5-16,3-2-12 0,0-2 0 15,0 0 10-15,-1-2-9 16,-5-2 3-16,0-1-1 15,-2-1 0-15,-2 0 4 16,0 2-6-16,0-2-1 16,2 1 3-16,4 3 2 15,3 0-5-15,1-3 0 16,1 0 4-16,3-2-4 16,-4 1 0-16,1-3 0 15,-5-2-5-15,-1 4 11 0,-1-4-6 16,-4 2 0-1,2 1 3-15,-2 0-6 0,-1 3 3 16,3 0 0-16,-2 0-3 16,-2-2 6-16,1-1-3 15,-4-2 0-15,1 1 5 16,-3-4-9-16,-5-1 4 16,2 1 0-16,-2-6-5 15,-1 2 9-15,3-2-4 16,-1 1 0-16,1 3 3 15,1-1-4-15,0 0 1 16,2 4 0-16,3 0-2 16,-3 0 4-16,2 0-2 15,-2 0 0-15,-3-4 3 16,-1 0-6-16,0-2 3 0,0 4 0 16,0-3-2-1,1 2 7-15,-1-1-5 0,1 1 0 16,1-2 2-16,-2 4-3 15,2-3 1-15,0 0 0 16,-1 2-1-16,-1-5 3 16,2 2-2-16,-2-1 0 15,1-3 5-15,-1 1-4 16,1-2 0-16,4 1 1 16,-3 1 2-16,1-2 0 15,2 0-4-15,-3 0 0 16,-1 3 4-16,4 0-6 0,-4 1 2 15,3-1 0-15,-2-1-4 16,2 0 8-16,-4-3-4 16,-1 0 0-16,-1-3 2 15,-1-3 4-15,-1 4-6 16,-1-4 6-16,1 4-5 16,2-1 5-16,-1 2-6 15,1-2 0-15,-1 1 2 16,3 2-3-16,-3-1 1 15,3 0 0-15,-3 2-3 16,1-4 6-16,-5-3-3 16,2 4 0-16,2-2 2 15,0-2-1-15,6 1 1 0,-4-2-2 16,1-2 4 0,-5 0 3-16,-1-1-6 0,2 2-1 15,-3-1 4-15,2 0-2 16,-4-2-2-16,-3 0 0 15,3 0 2-15,-1 0 3 16,6 0 2-16,1 0 3 16,3 0-6-16,1 0 8 15,4-7-9-15,-2-1-1 16,4-1 2-16,-1-3 1 16,1-2-1-16,4-4 2 15,-4-4-4-15,6-4 19 16,3-5-17-16,-1 4 1 0,-2-4-3 15,2-1 7-15,-4 3-8 16,-2-3-1-16,-3 6 3 16,3-6 5-16,-1-3-5 15,-2-3-3-15,3-5 1 16,-5-3 5-16,0 5-6 16,0 1 0-16,-2-1 2 15,0 5 4-15,-2 2-3 16,-1-1 0-16,1 3 5 15,-1-6-2-15,1 4-6 16,-1 0 0-16,1 1 3 16,1-4-1-16,2 0-1 15,-4 4-1-15,1-1 0 16,1-3 6-16,-3 4-6 0,-1-1 0 16,1 0 2-16,-1-4 8 15,5-2-10-15,-1-3 0 16,2-1-2-16,-3 2 7 15,-1 2-5-15,-2-2 0 16,1 2 0-16,-1-1-1 16,-2 4 1-16,0 1 0 15,-2 0 0-15,-2 0 11 16,2-1-10-16,-3-5-1 16,5 4 1-16,1-5-6 15,1-2 5-15,5 0 0 16,-3-1-3-16,-1 8 6 0,-1 2-3 15,-1-1 0-15,-1-2 3 16,1-3-6-16,2-2 3 16,5 2 0-16,-4 2-1 15,1 2 3-15,1 2-2 16,-3 2 0-16,1-1 3 16,-4 5-4-16,1-1 1 15,-4-1 0-15,1 1-3 16,1 3 11-16,-2 0-8 15,1 2 0-15,0 0 2 16,4 2-6-16,-4 0 4 16,5 0 0-16,-3 0 0 15,-1 0 3-15,2-1-3 16,-5 7 0-16,-1 0 3 16,-4 6 4-16,4 2-3 0,-4 1-4 15,0-3 0-15,0 3-1 16,0 3-3-16,3-2-14 15,5 4-62-15,4-6-110 16,-5-6-245-16</inkml:trace>
  <inkml:trace contextRef="#ctx0" brushRef="#br0" timeOffset="77443.8311">18424 2830 126 0,'0'0'73'0,"0"0"-3"15,0 0-41-15,0 0 25 16,0 0-26-16,0 0 2 16,-7-7-30-16,-3 14-8 15,-9 26 3-15,-12 20 5 16,-12 8 20-16,-1 5 0 16,-1-5-14-16,3-6-2 15,2-6-4-15,7-7 1 16,8-10-6-16,9-9 1 15,5-12-1-15,9-3-3 16,2-6-31-16,0-2 13 16,0 0 26-16,0 0 2 15,0-20 50-15,13-16-47 16,5-12-3-16,1-3-4 16,6-4-11-16,2 3 0 0,0 4-11 15,4 7 5-15,-4 7 17 16,2 9 4-16,-4 2 5 15,2 5 13-15,-4 2-18 16,0 2 21-16,-1 4-2 16,-4 2-19-16,0 2 6 15,-4 0-6-15,-3 4-1 16,-1-1 2-16,2 3 2 16,3 0-10-16,3 3-1 15,2 15 5-15,7 6-8 0,0 2 15 16,4 0-6-1,0-2 6-15,2-2-1 0,3-1 0 16,7-6-5-16,1 2-3 16,10-9-6-16,-1-8-113 15</inkml:trace>
  <inkml:trace contextRef="#ctx0" brushRef="#br0" timeOffset="78801.4148">20771 5562 73 0,'0'0'120'15,"0"0"-13"-15,0 0-59 16,0 0 49-16,0 0-11 0,0 0-18 16,0 0-22-16,4-8-40 15,-4 8 12-15,0 0-18 16,0 0-13-16,0 0 10 15,0 19-40-15,0 14 14 16,0 15 22-16,0 2-2 16,0 1 8-16,0-10-25 15,0-4 13-15,0-11 10 16,0-8-26-16,0-9 12 16,0-4 3-16,0-5-44 15,0 0 36-15,0 0 22 16,0 0 12-16,0-8 2 0,0-8-14 15,0-4-4-15,0 1 2 16,0 2 4-16,0 2 4 16,0 0 5-16,0-3-5 15,0 0 12-15,0-1-9 16,0 0 12-16,0 1 11 16,0-3-24-16,0 3 11 15,0 4-8-15,0 2-10 16,-2 3 19-16,2 2-13 15,-2 3-4-15,2 4 14 16,0 0-12-16,0 0 7 16,0 0-12-16,0 0 7 15,0 0 6-15,0 0-13 16,0 0-2-16,0 0-6 16,0 0-19-16,-3 13 3 0,3 9 1 15,0 5 23-15,0 6-9 16,0-1-10-16,0-2 3 15,0 0-24-15,0-2-42 16,0-5-22-16,5-11-116 16</inkml:trace>
  <inkml:trace contextRef="#ctx0" brushRef="#br0" timeOffset="79820.9879">20604 6328 87 0,'0'0'86'0,"0"0"-47"16,0 0 45-16,0 0 17 16,0 0-7-16,0 0-29 0,0-9-34 15,0 2-3 1,-2 4-28-16,-3-6-6 0,0 1 3 16,3 3-10-16,0-4-1 15,2 1-11-15,0-1-5 16,0-3 12-16,24-5-19 15,10-1 7-15,3 2 17 16,4 4-12-16,-3 2 14 16,-5 5 6-16,-2 2-5 15,-4 3 10-15,-4 0-16 16,-6 0 2-16,-3 6 14 16,-5 11-13-16,-7 8 13 15,-2 8 5-15,0 6 3 0,-9 7 5 16,-18 4-6-16,-4 3-2 15,-2-4-4-15,2-6 3 16,-1-3-4-16,8-5 0 16,-1-3 3-16,5-9-4 15,5-3 1-15,6-8 0 16,1-4-2-16,4-4 4 16,4-4-2-16,0 2 0 15,0-2 1-15,0 0-7 16,0 0-3-16,0 0 1 15,18-3-1-15,14-12 1 16,5-2 1-16,10-4-23 16,2-1-47-16,5-1 13 15,-1 4-12-15</inkml:trace>
  <inkml:trace contextRef="#ctx0" brushRef="#br0" timeOffset="80186.8849">21321 6476 57 0,'0'0'50'16,"0"0"-22"-16,0 0 15 15,0 0-21-15,0 0-22 16,0 0 3-16,-2-2 10 0,-9 0 1 15,2-3 6-15,-2-5-1 16,6-5 16-16,1-2 3 16,4-8-23-16,0 4-15 15,0-2 7-15,11 5-5 16,7 2-3-16,7 4 1 16,2 2-3-16,0 6-1 15,-10 4-5-15,-3 0-2 16,-8 0 5-16,-2 0-2 15,-1 11 8-15,-3 4 9 16,0 4-6-16,0-2-3 16,0-1-64-16,-5-11-107 0</inkml:trace>
  <inkml:trace contextRef="#ctx0" brushRef="#br0" timeOffset="80728.7403">20735 5654 161 0,'0'0'99'15,"0"0"-17"-15,0 0-23 16,0 0-7-16,0 0-33 16,0 0-11-16,0-80-8 15,0 66-1-15,0-4-33 16,0-2-42-16,-6-2-69 16,-6 1-79-16</inkml:trace>
  <inkml:trace contextRef="#ctx0" brushRef="#br0" timeOffset="81412.0273">20633 5245 112 0,'0'0'116'15,"0"0"-46"-15,0 0-35 16,0 0 7-16,-36-121-21 16,25 89-21-16,-2 1 1 15,-3-3-3-15,-2 0-18 16,4 0-7-16,1 2 2 15,2-3-5-15,4-2-12 16,5-2 15-16,2-5-13 16,0-2 30-16,-2 0 9 15,-2 0 1-15,-3 2 8 0,-2 6 3 16,-2 2-11 0,0 1 20-16,3 3-19 0,0 4 5 15,4-2 24-15,-5-2-30 16,-3-4-4-16,-1-6-25 15,-3-4-6-15,3-9-9 16,-1-3-12-16,3 4 7 16,3 2 22-16,-4 10 27 15,3 2 19-15,1 6-19 16,1 2 0-16,-2 1 0 16,0-1 0-16,3-2-4 15,-1-2-5-15,4 0 9 16,3 0-8-16,0 0 10 0,0 1-2 15,0 3 0-15,0 6 4 16,-2 3 17-16,0 0-2 16,-3 6-19-16,1-3-10 15,2 1-6-15,0 4 7 16,2-4 2-16,0 2 7 16,0 0 15-16,0 0 4 15,0 1-19-15,0-1 13 16,0 4-10-16,0 3 8 15,0 1 22-15,-2 2-15 16,-1 5-3-16,3-1-8 16,-2 3 5-16,2-2 23 15,0 0-13-15,0-1-1 16,-2-2 14-16,0 3 9 0,-1-2-5 16,1 2-7-16,2 2-22 15,0 0-10-15,0 0-19 16,0 0-24-16,0 0 1 15,0 0-29-15,0 0-27 16</inkml:trace>
  <inkml:trace contextRef="#ctx0" brushRef="#br0" timeOffset="84733.3332">20600 3028 10 0,'0'0'27'16,"0"0"15"-16,0 0-2 16,0 0 11-16,0 0-4 15,0 0 0-15,0 0 1 16,-10-8-10-16,10 8-5 15,0 0-20-15,0 0-2 16,0 0-11-16,0 0 0 16,-2 0-5-16,2 0 4 15,0 0 0-15,-2 0-3 16,-1 0 4-16,-1 0 0 16,0 0 0-16,-3 0 0 15,0 3 0-15,0 8 0 0,-3-3 0 16,0 2-1-16,4 2 1 15,-5 0 0-15,0 4 0 16,-1 0 1-16,-1 1-3 16,-1 2 2-16,1 1 0 15,-3-2 0-15,3-2 2 16,3-4-2-16,-2 0 0 16,5-2 1-16,1-2-3 15,2 0 2-15,-4-2 0 16,4 3-1-16,0-2 5 15,-3-2-4-15,3 4 0 16,-6 3 0-16,4 1 2 0,-3 1-2 16,0 1 0-16,-2 2 0 15,2-1 2-15,0 2-2 16,0-2 0-16,2-3 2 16,3-1-4-16,-3 0 2 15,3-1 0-15,-1-1-2 16,-2 0 5-16,3 2-4 15,-2 2 1-15,1 1 0 16,1 2 1-16,-3-2-1 16,2-2 0-16,3 3-1 15,-2-2 1-15,-1 1 0 16,3-4 0-16,-2-1 0 16,2 4 6-16,-3-3-1 0,0 1-3 15,1-3-1-15,0 1 2 16,-3 2-3-16,3-2 0 15,-2 0-2-15,0 2-2 16,2 2 4-16,-3 1 0 16,-1 1-5-16,0-2 6 15,0 0-1-15,-1 0 0 16,1-2-2-16,2 1-2 16,2-4-2-16,-1 1 6 15,-1 0-3-15,4-2 0 16,0 2 3-16,-4-2 0 15,4-2-1-15,0 2-1 0,-2 0-3 16,1-1 5 0,1 2-2-16,-2-1-1 0,0 2 3 15,-1-2 0-15,3 0 0 16,-3 0-2-16,3-4 0 16,0 2-4-16,-1-1 4 15,1-2-5-15,2-1 7 16,0-1 0-16,0 2 2 15,0-3-4-15,0 0 2 16,0 3 0-16,0-3 0 16,-2 1 3-16,2-1-6 15,0 0 1-15,0 0-28 16,0 0 1-16,0 0-34 0,0 0-34 16,7 0 18-1</inkml:trace>
  <inkml:trace contextRef="#ctx0" brushRef="#br0" timeOffset="90140.9701">20604 2959 74 0,'0'0'35'15,"0"0"-16"-15,0 0 39 16,0 0 11-16,0 0-10 15,0 0-21-15,0 0 7 16,0-1 10-16,0 1-14 0,0 0 12 16,0 0-35-16,0 0-13 15,0 0 1-15,0 0 0 16,0 0-6-16,0 0 0 16,0 0 6-16,0 0-7 15,0 0 1-15,0 0 0 16,0 0-6-16,0 0-5 15,0 0 4-15,0 0-6 16,-2 4-22-16,-10 8 35 16,-3 6-8-16,-1 8-13 15,-2 2 20-15,0 4-11 16,1 3 5-16,-1-4-2 16,0-1-8-16,5 1 14 0,-6-6-12 15,6-1 8 1,3-3 2-16,2-4-4 0,2-3 9 15,-1-4 0-15,1 2 0 16,0 2-2-16,0 0 2 16,0 2 0-16,1 1-2 15,-1 1 6-15,-2 0-4 16,2 2 0-16,-1 0 3 16,1 0-5-16,-1 2 2 15,0-2 0-15,3-1-3 16,-3-2 7-16,1-3-4 15,1 1 0-15,-2 0 2 16,0-4-4-16,1 4 2 0,2 0 0 16,-3 0-4-16,0 2 8 15,2-1-4-15,-1 1 0 16,-1 1 1-16,1-2-2 16,-1 3 1-16,0-1 0 15,1-2-2-15,-1 1 4 16,-2 3-2-16,2-3 0 15,-4 4 4-15,-1 4-8 16,2 3 4-16,-3 0 0 16,1 0 5-16,1 1-3 15,-1-5-2-15,4-2 0 16,-1 0 6-16,1-4-8 16,0 0 2-16,2-3 0 15,1-2-4-15,1-1 3 0,2-2 1 16,0 0 0-16,0-2-5 15,-1 2 2-15,-2 2 3 16,3-1 0-16,0 2-2 16,0-6 6-16,2 2-4 15,-3-3 0-15,3-2 4 16,-2-2-6-16,2 2 2 16,0-4 0-16,0 0-2 15,0 0 1-15,0 0-17 16,0 0-57-16,0 0-73 15</inkml:trace>
  <inkml:trace contextRef="#ctx0" brushRef="#br0" timeOffset="99291.1153">27800 11964 18 0,'0'0'45'0,"0"0"14"16,0 0 13-16,0 0-9 16,0 0-1-16,0 0-22 15,0 0 9-15,0 0 1 0,0 0-13 16,0 0 13-16,0 0-50 16,0 0 0-16,-7 0-3 15,-5 0 7-15,2 5-4 16,-7 5 0-16,4-1 2 15,-5-1-1-15,1-3-1 16,-1 2 0-16,-5 2 0 16,2-3 2-16,-2 2-5 15,1 0-1-15,-1-1-12 16,-1 1 8-16,0-1-18 16,-5 0 18-16,2 0 7 15,2 0 0-15,-2-2 1 16,5 0 0-16,2-1 2 0,2 0-3 15,3 0 1 1,-1 0-1-16,3-2-4 0,-6 2-24 16,2-1 15-16,-3 2 5 15,-1-1 4-15,0-1 2 16,-2 1 1-16,1 1 2 16,-1-2 3-16,4 2-1 15,-4-1 2-15,1 0-4 16,2 2 0-16,-4 0-3 15,-3 0 3-15,-2-1 0 16,-5 4-1-16,-1-4 7 16,-1 2-6-16,0-1 0 15,0-1 0-15,5 4 5 16,0-3-5-16,2 0 2 16,0-1 0-16,2 2 3 15,-2 1-5-15,-2-2 4 0,-5 2-3 16,1-5 0-16,-5 0-1 15,1 0 0-15,4-3-1 16,2 6-14-16,-1-3 13 16,1 1 4-16,2 3 24 15,-3-2-17-15,3 2-9 16,-2-2 0-16,-6 3 13 16,2 0-9-16,-5 0 3 15,4-2-7-15,-1-2 2 16,6 0 5-16,0-1-7 15,2-3-1-15,-1 3 1 16,-5-3 0-16,-1 4 1 16,-7 1-1-16,-1-2-5 0,1 2 1 15,3-2 4-15,3-1 0 16,3 2-4-16,3-1 10 16,2 0-2-16,2-1 0 15,2 0 1-15,-4 0 0 16,-5 1-5-16,-8-1 0 15,-3 1 1-15,1 1 2 16,-2-2-3-16,7 2 3 16,2-2 4-16,6-2-1 15,-1 2-6-15,1 0 0 0,-3 0 0 16,-1 1 3 0,-6-2-3-16,-1 3 3 0,-6-1-1 15,4-3 4-15,-1 0-6 16,3 0 0-16,-4 0 7 15,6 1-3-15,-3 1-4 16,1-2 0-16,1 2 2 16,-1 0-6-16,-1-2 4 15,1 0 0-15,-8 0 0 16,-2 0 4-16,6 0-4 16,1 0 1-16,7 0 1 15,0 0 5-15,2 0-7 16,-2 0 0-16,2 0-1 0,3 0 3 15,-2-2-2 1,2-2 0-16,3-2 4 0,8 3-1 16,0-4-3-16,1 3 0 15,5 0 0-15,-3-4-3 16,-2 2 2-16,-2-3-4 16,-6 0 5-16,-2 1 2 15,0 0-2-15,-3 1 0 16,9 2 3-16,5-1-1 15,3 0 2-15,6-2-4 16,3 2 3-16,-4-6-8 16,1 0 2-16,1-2-8 15,-3-2 8-15,1 0 6 16,1 1 0-16,-3 2-3 0,1 0 2 16,-1 4 9-16,1-2-9 15,4 4 0-15,-1 1 6 16,3 2-6-16,1 0 8 15,0 2-3-15,6-2 0 16,-2 2 14-16,4 2-10 16,0 0 7-16,0-2 4 15,0 2-14-15,0 0 4 16,0 0-12-16,0 0 2 16,0 0-8-16,0 0 5 15,0 0 1-15,0 0-1 16,0 0 6-16,0 0-4 15,0 0-1-15,0 0-4 16,0 0 2-16,0 0-12 0,0 0-2 16,0 8 11-16,6 6 5 15,4 2 0-15,-1 0 0 16,-1-2 0-16,0 4-3 16,-2 2 4-16,-1 0-1 15,-3 1 2-15,0 2 3 16,2 0-7-16,-2-3 2 15,3-1-3-15,-3-5 2 16,3-4-14-16,-3-6 1 16,0 0 11-16,-2-4-10 15,0 0 13-15,0 0 3 16,0 0-3-16,3 0 18 0,-3 0-12 16,0 0 1-16,0-10-7 15,0-10-25-15,0-1 9 16,0-8-4-16,0-1 8 15,0-2 9-15,-3-1-5 16,-3 2 3-16,-2 1 0 16,4 4-3-16,2 2 8 15,2 3 3-15,0 3 5 16,0 6-7-16,0 5 2 16,0 0 5-16,0 4 3 15,0 3-10-15,0-2 12 16,0 2-1-16,0 0-1 15,0 0 9-15,0 0-20 16,0 0 2-16,4 0 2 0,8 0 2 16,1 0-3-16,10 0-3 15,1 0 0-15,7 9 13 16,5 3-13-16,-3 1 0 16,-4-3 4-16,-6-3-1 15,-6-2 0-15,-3-5-3 16,-3 1-4-16,-3 4 0 15,2-4-41-15,-1-1-67 16,-3 0-137-16</inkml:trace>
  <inkml:trace contextRef="#ctx0" brushRef="#br0" timeOffset="100723.834">24542 12515 51 0,'0'0'209'0,"0"0"-196"0,0 0-9 15,0 0 21-15,0 0 44 16,0 0-12-16,-115 11-18 15,92-4-20-15,1-2 15 16,-3 4-9-16,-4 3-11 16,-4 2 5-16,-7 2-12 15,-7 0 9-15,-6 0 16 16,-3 2-24-16,-8 0 21 16,-3 0-12-16,1-2-5 15,6 2 15-15,10-4-7 16,7-2-9-16,3 0-11 15,4-4-5-15,1 0 0 16,-4 1-10-16,4-4 1 0,1 2 13 16,5 0-9-16,5-1 10 15,4-2 1-15,6-1 5 16,1-2 1-16,2-1 5 16,0 2-11-16,0-2 1 15,-1 0-2-15,-3 0-6 16,1 0 2-16,-3 2-8 15,-1 0 8-15,0 3-7 16,5-3 11-16,2-1 0 16,-1 1 3-16,5-2-2 15,-1 2 0-15,1-2 6 16,3 2-7-16,2-2 0 0,-1 3 0 16,1-3-4-16,2 2 4 15,0-2-3-15,0 0 3 16,0 0-13-16,0 0 13 15,0 0-11-15,0 0-24 16,0 0 6-16,0 0 5 16,0-11-6-16,7-7 24 15,6-2-19-15,3 4 25 16,-5 6 0-16,-2 1-3 16,-3 2 2-16,-1 1 2 15,2-1 3-15,-1 2 3 16,1 3-6-16,-3 0-2 15,-2 2 0-15,1 0-2 16,-1 0-3-16,-2 0 4 16,0 0 2-16,0 0 1 0,0 0 0 15,0 0 17-15,0 0-4 16,0 0-3-16,0 0 15 16,0 0-15-16,0 0 3 15,0 0-7-15,0 0-3 16,0 0-5-16,0 0 1 15,0 0 0-15,0 0 10 16,-9 0-9-16,-4 6 0 16,-1 2-1-16,1 2 5 15,0 0-7-15,-1 2 2 0,3-2 0 16,2-2-5-16,4-2 5 16,3-4 0-16,2 2-1 15,0-4 3-15,-2 0-4 16,0 3 2-16,0-2-1 15,-2 6-4-15,1 3 5 16,-1-1-3-16,2 1 1 16,0 0-10-16,-1-2 9 15,3-1 0-15,0 0-1 16,0 2 0-16,0-2 2 16,0 2-3-16,0-2 3 15,9 1-6-15,8 5 8 16,4-1 8-16,1-1 4 15,0-1 13-15,-4-2-24 16,-5-3 3-16,-1-1-4 0,-1-1 4 16,-3-3-10-16,2 5 4 15,-4-3-32-15,1 0 1 16,-7-2-50-16,0 0-83 16</inkml:trace>
  <inkml:trace contextRef="#ctx0" brushRef="#br0" timeOffset="114401.7135">17942 9851 26 0,'0'0'42'16,"0"0"-3"-16,0 0 9 15,0 0 13-15,-2-122-36 16,6 98-3-16,10-1 8 15,1 1-5-15,1-8 5 16,6 1-13-16,0-5-13 0,5-4-3 16,0-1-1-16,-4 8 0 15,-4 8-1-15,-5 11-3 16,-5 9 3-16,-3 3-2 16,-2 2-13-16,4 0 3 15,-4 21 7-15,5 16 6 16,-5 11 25-16,0 8-7 15,1 2 1-15,-2 7-5 16,-3-4-3-16,0-1-8 16,0-2-3-16,0 0-27 15,-14-3 13-15,-4-5-27 16,3-10 12-16,2-12-18 0,3-12 8 16,6-9 17-1,-1-7 17-15,5-2 4 0,0-33 1 16,0-11-11-16,7-12 11 15,20-4 24-15,4-3-9 16,7 2 9-16,0 0-24 16,-2 7 0-16,-3 10 1 15,-4 5 3-15,-6 12 15 16,-6 5-10-16,-6 10-6 16,-6 9 20-16,-3 0-6 15,-2 5 15-15,0 0 5 16,0 0-15-16,0 0 11 15,0 0-5-15,0 5-28 16,0 26-2-16,-2 19 2 0,-10 20 31 16,1 8-9-16,5 5-22 15,4-8 6-15,2-4-6 16,2-15-1-16,27-10 0 16,13-16-7-16,14-16-5 15,13-14-10-15,11-18-19 16,-4-31-23-16,-7-12-34 15,-14 1-57-15</inkml:trace>
  <inkml:trace contextRef="#ctx0" brushRef="#br0" timeOffset="114634.2453">19001 9745 300 0,'0'0'63'0,"0"0"-58"15,0 0 23-15,0 0 31 16,114 0-32-16,-74-10-27 16,-3-4 0-16,-8 0-17 15,-6-2-65-15,-12 0-22 16,-11 2-88-16</inkml:trace>
  <inkml:trace contextRef="#ctx0" brushRef="#br0" timeOffset="114790.995">19059 9624 20 0,'0'0'123'0,"0"0"-9"15,0 0-37-15,0 0-13 16,0 0-40-16,123-25-24 15,-103 15-1-15,-5-1-76 16,1-1-175-16</inkml:trace>
  <inkml:trace contextRef="#ctx0" brushRef="#br0" timeOffset="115434.846">19696 9392 298 0,'0'0'51'0,"0"0"-47"15,0 0 25-15,0 0 16 16,0 0-45-16,0 0-1 16,-6-39-9-16,-1 25 10 15,4-6 0-15,1-3-15 16,2-5 9-16,0-2-11 15,0 2 15-15,18 7 2 0,5 6-8 16,-4 5 6 0,2 3-2-16,-1 7 4 0,-5 0-4 15,-1 0 3-15,-3 12 1 16,-2 19 15-16,-7 11 13 16,-2 9 19-16,0 9-2 15,0 3-22-15,-4 4 20 16,-7-1-35-16,-1 2 0 15,1-5-2-15,0-8-6 16,2-6-14-16,2-12-25 16,5-11 0-16,2-12-4 15,0-6-34-15,0-8-8 0,0 0 40 16,21-25 45 0,8-18 28-16,8-15 4 0,1-8 3 15,-3-4 16-15,2 0-29 16,-6 5 1-16,-7 18-10 15,-6 10-10-15,-9 17 28 16,-5 12 10-16,-2 4 1 16,-2 4 11-16,0 0-29 15,0 0-11-15,0 0 9 16,0 0-19-16,0 0-3 16,0 12-4-16,0 14 4 15,0 11 37-15,0 3-21 16,0 0-2-16,0-7-14 15,16-2-1-15,11-11-29 16,11-10-26-16,13-10-32 0,14 0-42 16,-1-27-51-16</inkml:trace>
  <inkml:trace contextRef="#ctx0" brushRef="#br0" timeOffset="115909.9218">20652 9425 293 0,'0'0'123'15,"0"0"-123"-15,0 0 10 16,0 0 12-16,0 0 22 16,0 0 1-16,60 1 4 15,-23-2-7-15,1-10-25 16,-1 1 2-16,-1 3-19 15,-5 2-59-15,-13 1-142 16</inkml:trace>
  <inkml:trace contextRef="#ctx0" brushRef="#br0" timeOffset="116783.8363">21667 8361 401 0,'0'0'90'15,"0"0"-15"-15,0 0-10 16,0 0 34-16,0 0-65 15,0 0-34-15,0 0-34 16,-6 65-18-16,6 15 52 16,0 18 1-16,0 9 5 15,0 5-6-15,0-3-6 16,-16-3 0-16,-3-16-3 16,4-15-39-16,1-17 19 15,4-12-19-15,5-17-9 0,1-12 21 16,0-10-34-16,-1-7 52 15,-4 0 18-15,-2-16 0 16,-3-16 1-16,5-8 18 16,3-6 19-16,4 4-14 15,2 8 28-15,0 12 1 16,0 8-17-16,0 6-32 16,4 3-4-16,12 1-24 15,4 4 9-15,2 0 9 16,3 0-9-16,-4 14 3 15,0 8-88-15,-5-1-76 16</inkml:trace>
  <inkml:trace contextRef="#ctx0" brushRef="#br0" timeOffset="117240.9241">22157 8589 253 0,'0'0'110'15,"0"0"-85"-15,0 0-17 16,0 0 39-16,0 0-47 16,0 0 10-16,-2 140 30 15,-20-50 7-15,-9 10-42 16,-5 3-5-16,5-10-16 0,10-17-79 15,11-23-34-15,10-21 40 16,0-15 64-16,0-5-32 16,6-12 2-16,8 0 55 15,1-12 27-15,8-17 18 16,-4-7 20-16,4-10-1 16,-3-8-4-16,-5-9-12 15,1 1-3-15,-3 0 3 16,-9 7-1-16,-4 9-4 15,0 11 30-15,0 9-54 16,-4 5 7-16,-9 10 15 16,-7 3-39-16,0 2 4 15,-2 2-6-15,4 4-54 0,5 0 34 16,6 0-36-16,7 0-57 16,0 10-75-16,2 2-33 15</inkml:trace>
  <inkml:trace contextRef="#ctx0" brushRef="#br0" timeOffset="117617.3143">21270 9763 233 0,'0'0'4'15,"0"0"14"-15,0 0 34 16,123-37 3-16,-48 8-19 16,10-3-4-16,7 0 1 15,-3 2 13-15,-4 2-35 16,-6 8-4-16,-5 6-7 0,-7 4-1 16,-7 6-39-16,-22 4-114 15</inkml:trace>
  <inkml:trace contextRef="#ctx0" brushRef="#br0" timeOffset="118290.0907">21491 9869 151 0,'0'0'370'0,"0"0"-370"0,0 0 19 16,0 0 1-16,0 0 30 15,0 0-41-15,0 72 14 16,2-33-23-16,14 3 16 16,3 5-16-16,4 2 7 15,-3 1-14-15,-4-1 7 16,-6-3-2-16,-2-2-3 15,-8-4-29-15,0-6 23 16,0-2-16-16,0-6 7 16,-5-6 19-16,-8 0-17 15,-5-4 3-15,0-6-13 16,-2-4-99-16,2-6 127 16,2 0 0-16,6-14 0 0,1-7 12 15,1-2-11-15,4 2 16 16,4 2 16-16,0 1-33 15,0 2-6-15,4-3 5 16,13 6-3-16,0-1-2 16,1 0 4-16,0 4 2 15,2 2 3-15,-4 0 1 16,-3 6 3-16,-2-2-1 16,-2 4-6-16,-5 0 11 15,-1 0-10-15,-1 0-2 16,0 0-1-16,0 0-5 0,0 2 6 15,0 8-10-15,4 0 6 16,-4 0 0-16,0 2-1 16,0-3 1-16,0 0 0 15,-2-1-8-15,2-5 13 16,-2 0 0-16,0-1-8 16,3-2-19-16,-3 2-5 15,0-2 32-15,0 2-6 16,0 3-14-16,0 0-27 15,0 2 35-15,0 2-24 16,0-3-30-16</inkml:trace>
  <inkml:trace contextRef="#ctx0" brushRef="#br0" timeOffset="119467.115">21946 10185 319 0,'0'0'69'0,"0"0"-69"16,0 0 3-16,0 0 38 16,0 0-13-16,0 0-20 15,-25-10 29-15,16-1-8 16,1-1 11-16,-2-4-7 0,4-3-17 16,1-8 11-16,3 1-13 15,2 0-7-15,0-1 7 16,0 6-14-16,9 1-1 15,7 6-1-15,-1 2-6 16,1 7 7-16,-3 2 1 16,-2 3-14-16,0 0 11 15,2 10-19-15,1 20 14 16,-7 12 5-16,-7 9-27 16,0 7 26-16,-11 1 4 15,-12-1 5-15,1-3-5 16,-1-9-18-16,8-12 6 0,3-12 1 15,6-10-13-15,6-10 22 16,0 1 2-16,0-3-1 16,0 0-4-16,12-17-22 15,9-12 27-15,13-8 17 16,0-5-16-16,2 0 13 16,-5 1-8-16,-7 13 1 15,-6 12 12-15,-10 6-18 16,-5 8 5-16,0 2 3 15,-3 0-5-15,0 0-8 16,0 0 4-16,0 2-22 16,4 18 15-16,5 7 7 15,1-1-6-15,4-1-20 16,3-6-45-16,4-10-59 0</inkml:trace>
  <inkml:trace contextRef="#ctx0" brushRef="#br0" timeOffset="120008.5888">22465 9224 337 0,'0'0'85'16,"0"0"-47"-16,0 0 27 15,0 0 10-15,0 0-49 16,0 0-10-16,18 81 31 16,-16-32 0-16,0 3-29 15,-2 0-18-15,0-4-10 16,0-5-46-16,0-9 1 16,0-10 12-16,0-9-20 15,0-1-34-15,-9-11-38 16,0-3-47-16</inkml:trace>
  <inkml:trace contextRef="#ctx0" brushRef="#br0" timeOffset="120248.8746">22353 9240 142 0,'0'0'83'0,"0"0"-70"16,0 0 50-16,0 0 44 15,0 0 0-15,0 0-30 16,99 60-39-16,-66-38-11 16,3 4-12-16,-3 3 5 15,0 0-19-15,-1 1 6 0,-3 1-13 16,-2-4 6 0,2-3-43-16,4-7-23 0,7-11-85 15,3-6-96-15</inkml:trace>
  <inkml:trace contextRef="#ctx0" brushRef="#br0" timeOffset="120587.1202">23051 9476 289 0,'0'0'6'0,"0"0"-6"0,0 0-6 16,0 0-6-16,0 0-8 16,0 0 17-16,-127 9-16 15,114-9 19-15,7-9 34 16,2-7-3-16,4-4 25 16,0-2-24-16,8 3-1 15,7 1-7-15,3 7-20 16,-3 6 7-16,4 5-11 15,1 0-12-15,-3 0 9 16,1 21-10-16,-7 7 5 16,-4 4 8-16,-7 1-21 15,0 1 5-15,0-6-46 16,-7-5-137-16</inkml:trace>
  <inkml:trace contextRef="#ctx0" brushRef="#br0" timeOffset="120952.9912">23210 9274 370 0,'0'0'24'16,"0"0"-10"-16,0 0 17 15,0 0 48-15,0 0-48 16,0 126-7-16,0-90 11 15,0-1-26-15,-2-3-2 16,-4-4-7-16,2-2-23 16,0-2-17-16,-3 0-28 15,-1-7-61-15,2-6-79 0</inkml:trace>
  <inkml:trace contextRef="#ctx0" brushRef="#br0" timeOffset="121366.6988">23391 8805 409 0,'0'0'90'15,"0"0"-63"-15,0 0 43 16,0 0-43-16,0 0-15 15,0 0 6-15,15 146 13 16,-7-75-9-16,0-3-21 16,-2-2 2-16,1-7 0 15,-1-4 1-15,1-6-4 16,0-10 0-16,-1 0-41 0,3-10-25 16,-2-7-117-16,-2-12-227 15</inkml:trace>
  <inkml:trace contextRef="#ctx0" brushRef="#br0" timeOffset="121734.1245">23393 9740 94 0,'0'0'62'15,"162"-37"-32"-15,-91 28-25 0,-13 6 7 16,-11 3-12-16,-9 0-25 16,-7 0-104-16</inkml:trace>
  <inkml:trace contextRef="#ctx0" brushRef="#br0" timeOffset="125998.6311">19871 4634 10 0,'0'0'62'0,"0"0"-40"15,0 0-7-15,0 0 7 16,0 0-4-16,0 0 24 16,0 0-9-16,-56-47 5 15,49 42 17-15,-2-2-45 16,-2 2-1-16,2-1-3 15,-3-1-6-15,2 5-6 16,3-3 2-16,0 1-13 16,2 1 17-16,5 3-2 0,-2 0 7 15,2 0-3-15,0-1-2 16,0 1 0 0,0 0 9-16,0 0-7 0,0 0 22 15,0-3 1-15,0 3-21 16,0 0 16-16,-2 0-5 15,2 0-7-15,0 0 5 16,0 0-13-16,0 0-1 16,0 0 1-16,-2 0-16 15,2 0 16-15,0 0-8 16,0 3-7-16,0 17 13 16,0 11 2-16,0 10 12 15,0 11 1-15,0 0-10 16,-2 5 8-16,2-2-11 0,0 4 4 15,0-1 2-15,0 0-3 16,0 0-3-16,0-8 2 16,0-4 6-16,0-1-6 15,0-12-2-15,-2 1 0 16,-3 3-1-16,1-2 2 16,-1 2-1-16,0 1 0 15,3-2 9-15,2-2-11 16,0-1 2-16,0-3 0 15,0-2-4-15,0-3 4 16,0-3 0-16,0-4-4 16,0-2 11-16,0-4-7 15,0 0 0-15,0-4 0 0,0 1-6 16,0-1 7-16,0 1-1 16,0 0 3-16,0 1 4 15,0 3-6-15,0-2-1 16,2-1 1-16,-2 0 5 15,3-4-6-15,-3 0 0 16,2-6 3-16,-2 3 2 16,0-3-1-16,0 0-4 15,3 1-15-15,-1 7-16 16,2 2-10-16,3 6-8 16,-3 7 19-16,3 3-21 15,0-3-9-15,-3-9-130 16</inkml:trace>
  <inkml:trace contextRef="#ctx0" brushRef="#br0" timeOffset="127000.5067">19796 6242 253 0,'0'0'66'16,"0"0"0"-16,0 0 3 16,0 0 6-16,0 0 11 15,0 0-42-15,0 0-7 16,-39-13 22-16,37 13-38 16,-1 0-6-16,3 0-15 0,0 0-17 15,0 0 8-15,0 11-25 16,0 15 14-16,0 8 18 15,0 7 4-15,0-1 4 16,3-5-6-16,-3-1-19 16,0-5 5-16,0-3-11 15,2-2-18-15,0-4 28 16,2-4-45-16,3-6 0 16,2-4-31-16,2-4 0 15,4-2-19-15,1 0-51 16</inkml:trace>
  <inkml:trace contextRef="#ctx0" brushRef="#br0" timeOffset="127430.8309">20027 6174 72 0,'0'0'154'0,"0"0"-79"15,0 0-27-15,0 0 39 16,0 0-47-16,0 0-40 16,0 12-16-16,0 24 16 15,-14 12 11-15,-4 12-8 16,2 2 5-16,3-4-8 16,7-5 0-16,6-11-1 15,0-6-14-15,8-8-3 0,12-6 15 16,-2-10-15-16,-5-6 10 15,-3-6-1-15,-2 0 3 16,3-4 6-16,1-20 37 16,3-7-29-16,-3 0 9 15,-6 1-16-15,-4 4 10 16,-2 6-1-16,0 2-6 16,0 6 12-16,0 0 1 15,-8 1-1-15,-6 4-3 16,-3 0-13-16,-2 0-13 15,1 2 7-15,5 1-35 16,7 3-25-16,6-3-1 0,0-7-55 16</inkml:trace>
  <inkml:trace contextRef="#ctx0" brushRef="#br0" timeOffset="134241.8452">22382 14483 36 0,'0'0'63'0,"0"0"-53"0,0 0-7 16,0 0 5-16,0 0 3 15,0 0-1-15,0 0 9 16,0 2-5-16,0-2 5 15,0 0 6-15,0 3 0 16,0-3 13-16,0 0-30 16,0 0-8-16,0 2-7 15,0 2-15-15,12-4 16 16,7 3-23-16,8 0-7 16,4-3 21-16,12 0 13 15,10 0 2-15,13 0 12 16,2-6-10-16,8-8 10 15,4-2 14-15,1 0-20 16,1 0 6-16,0-3-11 16,-1 3-1-16,-8 1 0 0,-8 2-4 15,-9 3 4-15,-7 2 5 16,-9 4-5-16,-5 0 12 16,-6 0 12-16,-4 2-18 15,-5-3-5-15,-9 1-1 16,-2 1 0-16,-7 3-1 15,0 0 2-15,-2-2-1 16,0 2 11-16,0-2-4 16,0 0 5-16,0 2-11 15,0-3-1-15,0 3 0 16,0 0-18-16,0 0-33 16,0 0-11-16,0 0-27 0,0 0-9 15</inkml:trace>
  <inkml:trace contextRef="#ctx0" brushRef="#br0" timeOffset="136469.0414">22485 17839 78 0,'0'0'45'0,"0"0"-40"16,0 0-4-16,0 0-1 15,0 0 16-15,0 0-10 16,0-5 0-16,0 5-6 15,2 0 2-15,-2 0-4 16,3 0 2-16,-1 0 0 16,0 0 6-16,0 0 1 15,2 0 8-15,-1 0-7 16,4 0-7-16,4 0 11 16,0 0 5-16,5 0-7 15,1 0-1-15,5 0-7 16,12 0-2-16,9-5 0 15,7-4 5-15,11 1-11 0,11 3 5 16,1-4 1-16,7 6-4 16,0-2 4-16,-6 5-3 15,-7-2 0-15,-9 2 3 16,-16 0 3-16,-11 0 1 16,-11 0 10-16,-9 0 25 15,-3 0-13-15,-6 0 15 16,-2 0 1-16,0-4-19 15,0 1 13-15,0-2-3 16,-2-2-28-16,-6 0-1 16,4 3-4-16,2 4-4 15,2-4-18-15,0 4-30 0,0-10-20 16,0-2-69 0</inkml:trace>
  <inkml:trace contextRef="#ctx0" brushRef="#br0" timeOffset="141489.0852">19252 5581 3 0,'0'0'32'0,"0"0"-8"15,0 0-5-15,0 0-4 0,0 0-13 16,0 0 15-16,0 0 13 15,0-3 10-15,0 3-2 16,0 0-16-16,0-2-2 16,0 2 11-16,0 0-28 15,0 0-3-15,0 0-3 16,-2 0-11-16,0 0-2 16,-2 7-18-16,2 14 34 15,-3 9 3-15,1 7 13 16,-1 3 10-16,0-1-18 15,1 0-5-15,0-7-3 16,0-4 1-16,1-10-1 16,1-4 1-16,2-6 1 0,0-6-2 15,0 0 0 1,0-2 4-16,0 0-9 0,0 0-4 16,0 0-66-16,-12 2-112 15</inkml:trace>
  <inkml:trace contextRef="#ctx0" brushRef="#br0" timeOffset="164994.9869">24567 5336 80 0,'0'0'107'16,"0"0"-49"-16,0 0-33 16,0 0 1-16,0 0 15 15,0 0-19-15,0 0-6 16,0 0-1-16,-22-4-5 16,19 4 10-16,3 0-4 15,0 0-2-15,-2 0 15 16,2 0-10-16,0 0 4 15,0 0-5-15,0 0-17 16,0 0-2-16,0 0-3 16,0 0-18-16,0 0 3 15,0 0-23-15,0 10 24 0,12 4 10 16,15 4 8-16,12 3-2 16,13-7-13-16,10-5-18 15,7-9 25-15,2 0 4 16,-1 0 4-16,-12-4 21 15,-14-4-13-15,-17 4 13 16,-12 2 6-16,-5 0 4 16,-4 2 8-16,-2-3-23 15,3 3-6-15,-3 0-7 16,4 0 2-16,-4 0-5 16,0 0 0-16,-4 0 0 15,2 0-6-15,-2 0 7 0,0 0-1 16,0 0 5-1,0 0-2-15,0 0 3 0,0 0-2 16,0 0-3-16,0 0 0 16,0 0-1-16,0 0-7 15,0 0-12-15,0 0-20 16,0 0 11-16,0 0-29 16,0 0-14-16,0 0 1 15,0 0-79-15</inkml:trace>
  <inkml:trace contextRef="#ctx0" brushRef="#br0" timeOffset="174972.8949">16694 3802 26 0,'0'0'113'0,"0"0"-74"16,0 0 11-16,0 0 22 16,0 0-17-16,0 0-8 15,0 0-33-15,0 0-2 16,-11-10 6-16,3 3-5 15,6 2 4-15,-2 0-14 16,4 4-2-16,-2-2-2 16,2 3-15-16,0 0 7 15,-2 0-4-15,2 0-12 16,0 0 2-16,0 0-26 16,0 0 24-16,0 7 23 0,8 4-2 15,-1 5 4-15,0 3 0 16,-5 0-1-16,-2 1-3 15,0 3 4-15,-11-3-4 16,-11-2-6-16,-3-8-29 16,-2-3 13-16,7-6 26 15,1-1 2-15,3 0 15 16,1 0 11-16,3-14 3 16,3-2-17-16,5 0-12 15,4 2 11-15,0 6-13 16,0 0-11-16,2 5-2 15,11 3-5-15,3 0 16 0,-1 0-5 16,-1 0 4-16,-3 0 3 16,1 0 0-16,-6 3 4 15,-2 6-1-15,1 5-3 16,-5 1-4-16,0 5 1 16,0 0-19-16,0 3-13 15,-3-3 24-15,-9-7-23 16,-2-7 7-16,1-4 8 15,1-2 16-15,3 0 3 16,1-2 4-16,0-12 9 16,6-2 9-16,2-4-6 15,0-1 12-15,0 4-6 16,12 3-17-16,5 2 9 16,3 4-11-16,1 2 7 15,-6 3 4-15,-1 3-9 0,-8 0 16 16,1 0-11-16,-5 0-8 15,0 0 9-15,-2 0-11 16,0 7 7-16,0 9 7 16,0 0-14-16,-11 2 0 15,-3 0-2-15,-1-4-3 16,-1-4 4-16,3-4-14 16,3-6 15-16,0 0 1 15,6 0-1-15,-1-1-6 16,5-18 5-16,0-3-11 0,0-4 3 15,11-2-1 1,7 7 10-16,-3 9 3 0,-1 7 1 16,-3 5-2-16,-1 0-2 15,-2 22-7-15,-8 16 5 16,0 6-27-16,0-4-89 16</inkml:trace>
  <inkml:trace contextRef="#ctx0" brushRef="#br0" timeOffset="175949.2434">16571 4057 48 0,'0'0'109'0,"0"0"-27"16,0 0-15-16,0 0-11 16,0 0-10-16,0 0-7 0,-2 0-28 15,2 0-4-15,0 0-7 16,0 16 3-16,0 14-3 15,0 13 0-15,0 8 3 16,0 5-7-16,0-2-11 16,0-2-55-16,0-4-16 15,2-7-66-15</inkml:trace>
  <inkml:trace contextRef="#ctx0" brushRef="#br0" timeOffset="176257.8929">16671 5416 110 0,'0'0'116'0,"0"0"-116"15,0 0-82-15,0 0 55 0,0 0-17 16</inkml:trace>
  <inkml:trace contextRef="#ctx0" brushRef="#br0" timeOffset="176451.1556">16709 5682 104 0,'0'0'85'0,"0"0"-60"15,0 0 23-15,0 0 0 16,0 0-29-16,0 0-19 0,16 79-17 16,-7-65-22-16,2-7-22 15,2-5-60-15</inkml:trace>
  <inkml:trace contextRef="#ctx0" brushRef="#br0" timeOffset="177337.1054">16557 4548 39 0,'0'0'140'15,"0"0"-72"-15,0 0-22 16,0 0 36-16,0 0-4 16,0 0-40-16,0-9-21 15,0 9-17-15,0 13-17 16,0 22 11-16,0 14 6 0,0 9 2 16,0 0-1-1,0-3 4-15,0-4-5 0,0-6 0 16,0-7-1-16,0-4-3 15,8-6-23-15,0 0 11 16,5-2-21-16,-1 0 24 16,-1 0 7-16,1-4 6 15,-4 2-5-15,-3 0 1 16,-5 3 2-16,0 2 2 16,0 2 16-16,0-6 10 15,0-2 14-15,0-5-11 16,0-2-6-16,0 2-6 15,0 4-15-15,0 6 1 16,0 4-3-16,0 6-8 0,0 1 0 16,2-2-32-16,0 1-17 15,-2-6-6-15,0-3-13 16,0-5 17-16,0-6 34 16,0-2 13-16,0-2 12 15,4 0-18-15,0 4 3 16,-1 4 13-16,2 2-1 15,-5 4 3-15,2 0 1 16,-2 0 1-16,0-6 19 16,2-4 14-16,3-4-3 15,3-2-21-15,6 1-11 16,-1-8-87-16</inkml:trace>
  <inkml:trace contextRef="#ctx0" brushRef="#br0" timeOffset="177711.9542">16299 6578 9 0,'0'0'121'0,"0"0"-53"15,0 0-4-15,0 0-2 16,0 0-24-16,0 0 7 15,2 0 1-15,9 0 9 16,5 0-25-16,1 0-23 16,8-5 0-16,0 1-7 15,0-2-51-15,-1 0-85 16,-9-2-201-16</inkml:trace>
  <inkml:trace contextRef="#ctx0" brushRef="#br0" timeOffset="178177.3135">16692 6295 226 0,'0'0'127'0,"0"0"-127"16,0 0-9-16,0 0 9 15,0 0 15-15,0 0 1 16,-38-51-7-16,38 39-6 15,0-3 6-15,0-2-9 16,17-1 0-16,6 2-5 0,-1 4 5 16,2 3 0-16,1 2 0 15,-3 1 4-15,1 4-3 16,-8 2 5-16,-1 0 2 16,-1 0 11-16,-7 0-16 15,2 10 2-15,-8 18 8 16,0 14 0-16,-14 12 23 15,-22 6-33-15,-4 2-3 16,2-1 0-16,7-5-15 16,9-10 12-16,4-10-2 15,5-10 0-15,5-10 5 16,4-7 0-16,4-2 0 16,0-5-2-16,0-2-15 15,12 0-5-15,12 0 22 0,12-12 1 16,8-6 7-16,-2 0-5 15,3-1-3-15,-1 4-4 16,-3-2-86-16,-3 0-106 16</inkml:trace>
  <inkml:trace contextRef="#ctx0" brushRef="#br0" timeOffset="178522.5603">17169 6454 280 0,'0'0'121'16,"0"0"-121"-16,0 0-27 0,0 0 27 15,0 0 0-15,0 0-19 16,-74 15 2-16,61-15-4 16,1 0 0-16,3 0 21 15,9-16 4-15,0-5 11 16,0-2-9-16,23-2 0 15,6 1-6-15,0 6-3 16,-7 4 3-16,-6 8-3 16,-3 5 6-16,-6 1-3 15,0 0 5-15,-1 0-5 16,-2 12 24-16,1 5 14 0,-1 3-5 16,-1 2 11-1,-3 2-34-15,0 1-6 0,0-1-4 16,-5-3-85-16,-17-4-133 15</inkml:trace>
  <inkml:trace contextRef="#ctx0" brushRef="#br0" timeOffset="180552.8965">16034 3309 25 0,'0'0'3'0,"0"0"4"15,0 0 19-15,0 0 48 0,0 0-6 16,0 0-41-16,-13-17 0 16,13 16 5-16,0 1 16 15,0 0 2-15,0 0-18 16,0 0-8-16,0 0-19 16,0 0-1-16,0 0-6 15,0 0 2-15,0 0-2 16,0 0 2-16,0 0-18 15,0 0 9-15,0 11 5 16,0 6 4-16,13 1 5 16,1 1-5-16,3 2 0 15,1 0 2-15,-1 6 2 16,2 1-3-16,-1 2 2 16,-5 4-1-16,0 2 6 15,1 3-5-15,1 0-2 0,3 3 5 16,0-3-4-16,4-5 3 15,-2-6-5-15,3-4 1 16,-4-2 2-16,1-2-1 16,1-2-2-16,-4-1 0 15,1 3 3-15,0-3-3 16,0 3 0-16,4 3 3 16,3-2-2-16,1 2-1 15,3-2 0-15,-4 1-1 16,-1 2 4-16,-1-2-3 15,-6 0 0-15,2-3 1 16,-4-2-2-16,3 0 1 0,0-3 0 16,1 0-1-16,4 0 2 15,4-1-1-15,0 2 2 16,-2-3 0-16,-2 2 0 16,0 0-2-16,-3 0 0 15,0 2-1-15,0 2 2 16,0 3-1-16,3 0 0 15,-4 4 0-15,6-1 2 16,0-2 0-16,-3 0-2 16,4-3 1-16,-1 2 3 15,0-1-4-15,-3-4 0 16,-5 0 3-16,2-4-4 16,-4 0 1-16,1-2 0 15,-3 0 0-15,1-1 1 16,-4 3-1-16,4-1 0 0,2 3 0 15,2 2 1-15,3-2-1 16,4 2 0-16,-5-4 0 16,-1-3 4-16,-6-2-4 15,-3-2 0-15,-2 0 2 16,-4-3 0-16,-4 0-1 16,0-2-1-16,0 0 13 15,0 0-13-15,0 0 7 16,0 0-7-16,0 0 4 15,0 0-9-15,4 0 3 0,3 0-23 16,2 0-17-16,-9 0-115 16</inkml:trace>
  <inkml:trace contextRef="#ctx0" brushRef="#br0" timeOffset="191355.3577">17525 4459 88 0,'0'0'7'15,"0"0"1"-15,0 0 28 16,0 0 49-16,0 0-30 15,0 0-7-15,0 0-20 16,0 0 6-16,0 0-27 16,0 2-7-16,0 4-11 15,0 8-25-15,0 4 14 16,0 7 8-16,0-1-61 16,0-2-31-16</inkml:trace>
  <inkml:trace contextRef="#ctx0" brushRef="#br0" timeOffset="191614.6802">17438 4680 4 0,'0'0'15'16,"0"0"-12"-16,0 0 69 15,0 0 7-15,0 0-38 16,0 0-19-16,0 20-19 16,0-6 16-16,0 6-15 15,0 7-4-15,0 0 0 16,0 4-2-16,0 0-22 0,3 0-13 16,6-3-52-16,-3-7 15 15</inkml:trace>
  <inkml:trace contextRef="#ctx0" brushRef="#br0" timeOffset="191766.605">17469 5007 4 0,'0'0'45'15,"0"0"1"-15,0 0-21 16,0 0 11-16,0 0 5 16,10 120-26-16,-10-94 2 15,2 3-17-15,0 0-5 16,0 2-22-16,4-3-78 15</inkml:trace>
  <inkml:trace contextRef="#ctx0" brushRef="#br0" timeOffset="192112.3369">17618 5819 5 0,'0'0'40'16,"0"0"-11"-16,0 0-9 15,0 0-11-15,0 0-5 16,0 0-1-16,10 67-6 16,-4-53-9-16,1-1-28 15</inkml:trace>
  <inkml:trace contextRef="#ctx0" brushRef="#br0" timeOffset="193063.0486">17563 5781 112 0,'0'0'86'16,"0"0"10"-16,0 0-8 15,0 0-4-15,0 0-28 0,0 0-25 16,-7-38-9 0,5 24-22-16,0-6-3 0,0-2-2 15,-3-4-25-15,-1-3 18 16,-4 0-15-16,4-1-17 15,-1 2 5-15,3 1-4 16,2 3 7-16,0 0 8 16,2 0-1-16,0 4-2 15,0 3 5-15,0 0 26 16,0 0 8-16,0 0 0 16,0-1 11-16,0-6 4 15,0-1-16-15,0 0 20 16,0-1-8-16,0 3-7 15,0 4 7-15,0 5-13 16,0 3 5-16,0 5-9 0,0 2 0 16,0 0 0-16,0 2-2 15,0-5 1-15,0 0-4 16,-3-5 7-16,-1-2 3 16,-1 1 44-16,3 1-13 15,-3 3 17-15,5 7-8 16,0 0-15-16,0 2-8 15,0 0-24-15,0 0-10 16,0 0-23-16,0 0-40 16,0 0-19-16,0 0-54 15</inkml:trace>
  <inkml:trace contextRef="#ctx0" brushRef="#br0" timeOffset="193657.0712">17425 6525 408 0,'0'0'119'0,"0"0"-107"16,0 0 8-16,0 0-15 15,0 0-5-15,0 0-4 16,0-8-24-16,16 8 25 16,5 0 0-16,4 0 6 15,2 0 0-15,0-6-3 16,4-2 0-16,5-7-3 15,1-2-85-15,2-7-74 16</inkml:trace>
  <inkml:trace contextRef="#ctx0" brushRef="#br0" timeOffset="193925.0318">17763 6154 481 0,'0'0'126'16,"0"0"-123"-16,0 0 0 15,0 0-6-15,0 0 0 16,0 0-8-16,0 17-10 0,14 20 21 16,-1 9 13-16,-2 4-13 15,-1 4 11-15,-6-1-4 16,0-7-7-16,-1-4-7 15,1-10-37-15,0-8-64 16,6-10-50-16,1-14-114 16</inkml:trace>
  <inkml:trace contextRef="#ctx0" brushRef="#br0" timeOffset="194294.5682">18178 6108 270 0,'0'0'75'0,"0"0"-75"16,0 0 0-16,0 0 23 0,0 0 2 15,-20 126-11-15,9-76-14 16,-1-1 3-16,0-1 3 16,1-4-3-16,3-10-3 15,6-7 0-15,2-13-3 16,0-7-25-16,4-7-7 15,23 0 32-15,4-22 3 16,4-13 0-16,-9-6 2 16,-8 2 18-16,-9 11-4 15,-9 8 15-15,0 8 42 16,0 9-46-16,-9 3 13 0,-11 0-16 16,-2 0-21-16,-7 12 6 15,-2 5-1-15,4 3 20 16,7 1-18-16,7-2-10 15,7-1-54-15,6-2-68 16,0-9-55-16</inkml:trace>
  <inkml:trace contextRef="#ctx0" brushRef="#br0" timeOffset="238343.025">18896 5791 44 0,'0'0'51'0,"0"0"-23"0,0 0-8 15,0 0-13-15,0 0 4 16,-120 76 8-16,106-76 7 16,6 0 26-16,-2 0-11 15,4-4-20-15,-1-10-1 16,3 0 1-16,2 0 9 15,2 2-19-15,0 2 8 16,0 2-19-16,0 4-1 16,13 1 1-16,0 3 3 15,-2 0-2-15,0 0 10 16,1 0-9-16,-6 0 0 0,-1 0 15 16,-3 3-14-1,-2 6-1-15,0 2 4 0,-15 5-1 16,-14 3 14-16,-7-4-19 15,7-5-33-15,4-6 15 16,9-4-14-16,8 0 32 16,-1 0 8-16,5-4 10 15,2-14 4-15,2 4 2 16,0 0-22-16,0 2 14 16,0 6-16-16,8 4 1 15,1 2-1-15,7 0-4 16,1 0 4-16,1 2 2 0,0 8 1 15,-2 0 1 1,-3-2-2-16,-4-2-2 0,-2-1 0 16,-5-5-5-16,-2 0-3 15,0 0-14-15,0 0-30 16,0 0 24-16,0 0 2 16,-11 0 4-16,-3 0 16 15,6 0 6-15,1-3-3 16,2-8 1-16,5-1 2 15,0-1 4-15,0 3-4 16,5-1-7-16,15 4 4 16,2-1 3-16,1 2 1 15,-4 3 9-15,-3 2-2 16,-1 1 16-16,-3 0-21 16,-1 0 6-16,-5 0 4 0,0 0-11 15,-6 0 6 1,2 0-8-16,-2 0-11 0,0 1 9 15,0 6-4-15,0-2-1 16,-14 0-8-16,-1-5-15 16,1 0 18-16,-1 0 11 15,3 0 1-15,1-8 5 16,5-2-5-16,1-2-6 16,5 0 6-16,0 1 2 15,0 1-2-15,13 2-2 16,5 3 0-16,0 1 2 15,-4 4 4-15,-1 0-1 0,-5 0 6 16,2 0-8-16,-4 0 5 16,-4 0 0-16,-2 5-6 15,0 7-9-15,-2-2-29 16,-14-6-102-16</inkml:trace>
  <inkml:trace contextRef="#ctx0" brushRef="#br0" timeOffset="240688.6706">18384 5859 17 0,'0'0'63'16,"0"0"13"-16,0 0 3 16,0 0-26-16,0 0 12 0,0 0-28 15,0 0-12 1,-10-5-4-16,10 5-14 0,0 0 15 15,0 0-11-15,0 0-7 16,0 0 13-16,0 0-16 16,0 0 8-16,0 0 2 15,0 0-7-15,0 0-4 16,0 0 0-16,0 0 2 16,0 0-11-16,0 0 8 15,0 0-1-15,0 0 2 16,0 0-13-16,0 0 12 15,2 0-8-15,14 0 9 0,7 0-3 16,4 0 4 0,6 0-1-16,3 0 0 0,3 0 6 15,3 0-6-15,4 0 0 16,1 0 1-16,-5-3-1 16,-2-3 0-16,-3 3 0 15,-2-2 3-15,-2 1 1 16,5 2 0-16,-1-1-4 15,6 3 0-15,-1-5-3 16,-2 1 3-16,-1-2 0 16,0 2-1-16,1 0 4 15,5-2-3-15,-5 3 0 16,0-2 0-16,-7 1-3 16,-2-1 3-16,-2 4 0 15,-4-1 0-15,-2 0 3 0,-3 2-3 16,-1 0 0-16,-2 0 1 15,-2 0 5-15,-4-2-4 16,0 2 4-16,2 0 6 16,-1 0-12-16,1 0 9 15,1 0-9-15,-6 0 2 16,-1 0 5-16,-5 0-7 16,0 0 4-16,0 0 8 15,-2 0-9-15,0 0 11 16,0 0-6-16,0 0-5 15,0 0 2-15,0 0-4 16,0 0-1-16,0 0 2 0,0 0 2 16,0 0 4-16,0 0 2 15,0 0 2-15,0 0 12 16,0 0-17-16,0 0 7 16,0 0 4-16,0 0-17 15,0 0 11-15,0 0-6 16,0 0-5-16,0 0 12 15,0 0-12-15,0 0 4 16,0 0-5-16,0 0 4 16,0 0-4-16,0 0 0 15,0 0 4-15,-6 0-9 16,-7-2-18-16,-5 2-8 16,-2 0 9-16,-4 0-19 0,-3 0 17 15,-4 0 10 1,-3 0-12-16,1 0 20 0,-4 0-13 15,4 0 16-15,4 0-1 16,2 0 3-16,6 0-1 16,0 0 0-16,8 0-5 15,-1 0 5-15,1 0-11 16,-1 0 7-16,-1 0 1 16,-5 0-12-16,1 0 6 15,-6 0-3-15,-4 0-9 16,2 0 12-16,0 0 5 15,2 0 6-15,5 2-1 16,5 0 3-16,2 2-2 0,1-3 0 16,1 1 5-16,5 1-4 15,-2-1 0-15,2-2-1 16,0 2 13-16,-3-2-12 16,-3 0 13-16,-1 0-2 15,-1 0-11-15,3 0 17 16,3 0-10-16,-2 0 7 15,8 0-7-15,-2 0-7 16,4 0-2-16,0 2-25 16,0 1-109-16,0 4-156 15</inkml:trace>
  <inkml:trace contextRef="#ctx0" brushRef="#br0" timeOffset="241469.1561">18326 6028 73 0,'0'0'46'0,"0"0"-15"15,0 0 33-15,0 0-34 16,0 0-17-16,0 0-13 16,0 0 0-16,0 0 0 0,0 0 1 15,13 0 2-15,7 0 12 16,7 0 5-16,8 0 10 15,10 0-18-15,6 0-8 16,9-4 3-16,5 0-7 16,-3-2 2-16,-2-2-4 15,-4-1 3-15,-6 4-1 16,-4-2 5-16,-3 1-4 16,-3 2 13-16,0-1-7 15,-3 1-4-15,-2 1 7 16,-4-1-9-16,-8 3 2 15,0-2-3-15,-3 3 4 0,0 0 1 16,-4-2-5-16,-1 2 0 16,-3-2 7-16,-4 2-3 15,-3 0-1-15,-3 0 6 16,0 0-8-16,0 0 18 16,1 0-5-16,-3-2-1 15,2 2 15-15,-2 0-14 16,0 0 11-16,0 0 2 15,0 0-21-15,0 0 10 16,0 0-16-16,0-2 1 16,0 2-4-16,0 0 1 15,0 0-32-15,0 0-54 16,0-1-46-16,0-8-129 16</inkml:trace>
  <inkml:trace contextRef="#ctx0" brushRef="#br0" timeOffset="244401.3493">22558 10715 49 0,'0'0'68'16,"0"0"22"-16,0 0-17 15,0 0-7-15,0 0-3 16,0 0-22-16,-66 29-22 15,43-24-19-15,-4 2-2 16,-4 4-2-16,-2 2-4 0,-5 0 0 16,-4 4-10-16,-1-3-2 15,-3 1 20-15,1-3 4 16,3-5-4-16,-1 3 15 16,5 0-15-16,-2-2 0 15,3 0 0-15,-2 0-6 16,2-1 5-16,-1-4-6 15,2-1 7-15,-4-2 1 16,-5 0 6-16,-2 0-5 16,5 0 6-16,2-2 1 15,2-4 15-15,4 0-23 16,-1 0 0-16,-1 0 12 16,3 3-12-16,0-4-1 0,2 3 5 15,4 1-5 1,2-4 16-16,5 1 8 0,2-1-6 15,0-4 5-15,3-1-22 16,-3-4 0-16,0 0-1 16,2 2-20-16,0 0 13 15,6 2 5-15,-1 3-1 16,3 4-2-16,2-2-12 16,-1 2 17-16,1-3 3 15,0-6-2-15,-4-2 1 16,6-2-2-16,-3-2-12 15,3-3 10-15,2 2-8 0,-1-4-15 16,3 1-11-16,0-2 28 16,0 1 7-16,0-9-17 15,0 2-19-15,0-5 27 16,3 2-15-16,-3 3 25 16,0 8 9-16,0 9-6 15,0 7 20-15,0 6-2 16,0 2-21-16,0 0-62 15,0 0-145-15</inkml:trace>
  <inkml:trace contextRef="#ctx0" brushRef="#br0" timeOffset="245076.8195">21063 11021 343 0,'0'0'6'0,"0"0"-6"15,0 0 0-15,0 0 7 16,-52 101-2-16,19-48-4 16,-7 7-1-16,-14 5 0 15,-6 3 2-15,-9 0-2 16,-3-4-3-16,1-2-7 15,3-6-4-15,5-7-74 16,14-16 1-16,13-12 19 16,14-12 55-16,9-9 8 15,9 0 4-15,4-8 0 16,0-21 1-16,0-10 13 0,17-7 1 16,8-7 5-16,6 2-1 15,0-2 25 1,-4 9-17-16,-7 13 9 0,-9 13 10 15,-7 10-5-15,-4 5-5 16,0 3-9-16,0 0 8 16,0 0 2-16,-15 26-36 15,-21 17-3-15,-15 15-3 16,-7 11-6-16,0 9 3 16,4-3 4-16,12-6 4 15,13-13 1-15,13-17 1 16,16-16 5-16,0-8 12 15,2-4-17-15,23-7 13 0,8-4 11 16,12 0-17-16,2 0-1 16,0-4-7-16,-14-1-66 15,-24 5-137-15</inkml:trace>
  <inkml:trace contextRef="#ctx0" brushRef="#br0" timeOffset="245542.6518">19614 12093 50 0,'0'0'17'16,"0"0"38"-16,0 0 10 15,0 0-8-15,0 0-14 16,0 0-29-16,87-36 8 15,-79 36 1-15,4 12-16 16,-3 2 16-16,-1 3-9 0,-3-2-6 16,-5 3 4-16,0 0-8 15,0 3 6-15,-5 1 0 16,-12-4-10-16,-5-2-4 16,-1-2-17-16,-2-6 1 15,6-4 15-15,1-4-17 16,3 0-27-16,3 0-4 15,5-14-27-15,5-2 18 16,2-2-22-16</inkml:trace>
  <inkml:trace contextRef="#ctx0" brushRef="#br0" timeOffset="246351.3176">19705 12163 105 0,'0'0'87'15,"0"0"-47"-15,0 0 5 16,0 0 26-16,0 0-32 16,0 0-25-16,-42 91 19 15,36-79-13-15,-2-5-13 16,4 0 13-16,-5-5 7 15,-5-2 4-15,-5 0-22 16,-6 0-9-16,-4 0-14 0,0-3-1 16,4-10-29-16,6 3 5 15,3 1 20-15,7-3 16 16,5-2 2-16,4-3-23 16,0-3 24-16,4-2 0 15,19 0 4-15,3-3-3 16,1 3-1-16,-5 4-4 15,-6 9 2-15,-5 2-16 16,-4 7-15-16,-3 0-21 16,2 7 2-16,0 14 46 15,-2 2 6-15,0-4-7 16,-2-2-26-16,3-5-48 0,-1-8-18 16</inkml:trace>
  <inkml:trace contextRef="#ctx0" brushRef="#br0" timeOffset="247064.6224">19745 10084 166 0,'0'0'102'0,"0"0"-69"0,0 0 12 16,0 0 10-16,0 0-29 16,0 0 0-16,16 0-18 15,11-2 19-15,8-6 24 16,9-4-43-16,4 0 4 16,-3-2 0-16,-1-2-12 15,-4 4 14-15,-7 1-14 16,-4-1 0-16,-6 5-6 15,-7 1-5-15,-8 4-11 16,-5 2-16-16,-3 0-44 16,0 0-24-16,-5 0-130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47:56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25634 2396 54 0,'0'0'56'16,"0"0"20"-16,0 0-12 15,0 0 4-15,0 0-10 16,0 0 2-16,0 0-21 16,0 0 0-16,-17-48-33 15,17 48 0-15,-2 0-6 16,2 0 0-16,-2 0-8 16,0 0 3-16,2 0-13 15,0 0 15-15,0 0-20 16,0 15 21-16,0 11-3 15,10 17 10-15,15 9 1 0,11 8-6 16,11 9 0 0,10 5-4-16,8 8 8 0,-2 3-4 15,-5-5 0-15,-12 0 6 16,-6-2-10-16,-9-6 5 16,-2-4-1-16,-4-4 35 15,0 0-27-15,1 6 2 16,3 9 5-16,7 7-11 15,4 8-3-15,5-1-1 16,3-5-9-16,4-3 4 16,4-8-2-16,-3-4 7 15,0-11 0-15,-6-8 10 0,-1-8-1 16,-2-6 4 0,3-2-5-16,6-2 12 0,9 0-15 15,8-2-4-15,3-2 4 16,-2-1 4-16,1-7-8 15,-7-2 14-15,-5-7-8 16,4 0 19-16,1-4-12 16,13 1 1-16,4-5 0 15,1-2-12-15,-3 0 9 16,-4 1-12-16,0 0 2 16,1 2-5-16,2-2 6 15,-10 0-3-15,-20-2 0 16,-11-4 7-16,-5 0-3 15,7 0 23-15,9 0-11 16,16-12-11-16,9-4 1 0,3-4-6 16,4-2 0-16,-12 1 6 15,-7 1-6-15,-8 1 0 16,-5-1 0-16,-2-3 15 16,0-3-15-16,1-6 16 15,6-3-8-15,8-8 1 16,9-1-13-16,1 4 4 15,-1 0-7-15,-8 6-4 16,-7-1 7-16,-7 2 4 16,-3-2-2-16,-1-4 12 15,2-5-10-15,4-5 0 16,7-6 1-16,9-4-9 0,4-7-1 16,3-2-8-16,-5-7 10 15,-7 3-17-15,-8 3 24 16,-12 6 0-16,-1 5 1 15,-6 5 3-15,-1 2-3 16,1 2-1-16,1-1 0 16,-1-2-4-16,2 0 1 15,-2 1-6-15,1 0-21 16,-1 0 26-16,-2 3-12 16,1 2 16-16,-1 0-4 15,-4 0 11-15,-2 2-7 16,0 0 0-16,-5 1 1 15,1 1-6-15,-1-2 5 0,0-2-12 16,1 0 9 0,-4 4-34-16,-3 4 37 0,-3 6 0 15,1 2 0-15,-3 5 11 16,-3 2-9-16,2-1 8 16,-3 3 3-16,-1-1-7 15,4 3-3-15,-4-2 2 16,3 1-4-16,-1-2 20 15,2 4-20-15,-4 0 18 16,1 0 6-16,-3 0-7 16,0 0-9-16,-1-1-9 15,-3 6 3-15,5-1 10 0,1-3-10 16,3-2 0-16,0-5-3 16,0-1 8-16,-2 1-8 15,-3 5 2-15,0 4-2 16,-1 5 8-16,-3 6-8 15,0 3 0-15,0 1-2 16,0 0 1-16,0 0-1 16,0 0 2-16,0 0 0 15,2 0 3-15,-2 0-3 16,2 0 0-16,-2 0-1 16,0 0-48-16,9 0-43 15,11 10-102-15,11 10-27 16,2-3-32-16</inkml:trace>
  <inkml:trace contextRef="#ctx0" brushRef="#br0" timeOffset="2727.9448">30635 2849 3 0,'0'0'67'0,"0"0"-22"15,0 0-10-15,0 0 9 16,0 0 28-16,0 0-26 16,0 0-7-16,0 0 4 0,-32 22-21 15,28-22-1-15,2 0-6 16,0 0-5-16,0 0 7 15,-1 0-16-15,1-2 1 16,2-5-2-16,0-4-13 16,0 2-3-16,0-3-9 15,2 1-9-15,11 2-11 16,4 2 27-16,-2 3 18 16,1 4 0-16,-1 0-4 15,-1 0-9-15,-3 0 1 16,-1 16-3-16,0 4 11 15,-8 0-5-15,-2 0-9 0,0-2-16 16,0-4 7 0,-12-4 5-16,-5-1-2 0,-3-5 24 15,-1-4-1-15,2 0 0 16,1 0-16-16,5-3 17 16,4-12 9-16,4-4 25 15,5 1-6-15,0 0-5 16,0 3 10-16,0 6 5 15,11 3-22-15,9 4-16 16,5 2-10-16,-5 0 4 16,3 0-7-16,-6 0 11 15,-3 6-3-15,-3 0 4 0,-7-1-5 16,-2-5 5-16,-2 3-2 16,0-3 3-1,0 2 25-15,-11 2-22 0,-7 0 24 16,-1 0-21-16,2 0-6 15,9-4-17-15,1 0-21 16,7 0 26-16,0 0-3 16,0-9-47-16,3-8 1 15,9 1 4-15,-1 4 31 16,-1 4 24-16,-6 6 2 16,-2 2 0-16,-2 0-24 15</inkml:trace>
  <inkml:trace contextRef="#ctx0" brushRef="#br0" timeOffset="7767.5092">25862 2569 92 0,'0'0'112'0,"0"0"-58"16,0 0-7-16,0 0 14 15,0 0 2-15,0 0-25 16,0 0 0-16,0 0-6 16,0 0-9-16,0 0 17 15,0-6-25-15,0-11-14 16,-6-4 4-16,-15-6-2 0,-8-4-5 16,-4-1 2-16,-3-1-2 15,1 3-5-15,6 0 3 16,2 2 4-16,5-2-3 15,6 0 3-15,0-7 0 16,1 0 3-16,-1-5-3 16,-4-4 11-16,3 0-7 15,-2-1 2-15,0 3 15 16,-2 3-19-16,5 11 10 16,3 9 0-16,7 5-8 15,0 2 16-15,2 4-20 16,2 0 0-16,0 2-2 15,2 1 7-15,0 5-5 0,-2 2 0 16,2 0 9-16,0 0-18 16,0 0 8-16,0 0-14 15,0 0 9-15,-2 0-36 16,0 0 14-16,2 0 9 16,0 0-8-16,0 0 21 15,0 0-7-15,0 0 4 16,0 6-16-16,4 20-107 15,12 1-23-15</inkml:trace>
  <inkml:trace contextRef="#ctx0" brushRef="#br0" timeOffset="10640.4771">27989 1496 10 0,'0'0'91'0,"0"0"12"16,0 0-24-16,0 0-17 15,0 0-25-15,0 0-19 16,0 0-1-16,0 0-17 16,0 0 0-16,0 0 2 15,0 0 24-15,0 0 5 16,0 0-31-16,0 0 2 16,0 0 8-16,0 0-10 15,0 0 0-15,0 0 0 16,0 0-30-16,0 10-53 15,2 2-124-15</inkml:trace>
  <inkml:trace contextRef="#ctx0" brushRef="#br0" timeOffset="12989.3649">30680 2821 1 0,'0'0'19'0,"0"0"25"15,0 0 4-15,0 0-1 16,0 0-20-16,0 0-24 0,0 0 17 16,0 0 31-16,0 0-34 15,0 0-17-15,0 0-11 16,0 0 8-16,0 0 2 15,0 0 2-15,0 0 5 16,0 0-3-16,0 0-3 16,0 0 0-16,0 0-4 15,0 0 0-15,0 0-27 16,0 0-29-16,0 0 41 16,0 4-4-16,-6-4-8 15,4 2 23-15,2-2 8 16,0 0 8-16,0 0 58 15,0 0 5-15,0 0-13 16,0 0-23-16,0 0 1 0,0 0-8 16,0 0-28-16,0 0-7 15,0 0-6-15,0 0-19 16,0 0 30-16,0 0 1 16,8 0-26-16,3 0-60 15,-9 0-138-15</inkml:trace>
  <inkml:trace contextRef="#ctx0" brushRef="#br0" timeOffset="16386.8776">27951 4708 28 0,'0'0'40'0,"0"0"12"16,0 0-21-16,0 0 6 0,0 0 11 16,0 0 2-16,0 0-32 15,-10-70-18-15,22 64-8 16,13-1-6-16,4 4-12 15,-5-1-5-15,-4 4 0 16,-6 0 19-16,-7 0 12 16,-5 0-12-16,-2 2 12 15,0 10 0-15,-2 4 15 16,-19 2 7-16,-1-4-22 16,0-3-9-16,6-6-29 15,3-5-18-15,3 0 47 16,2-12 9-16,-1-13 12 15,5 2 51-15,2-3-27 16,-2 3-4-16,4 10 2 0,0 5 2 16,0 6 5-16,0 2-41 15,0 0-3-15,0 0-16 16,8 8 18-16,5 7 1 16,-1-1 10-16,-6 1-7 15,-2-3 11-15,-1-4-14 16,-3-2-34-16,0-6-179 15</inkml:trace>
  <inkml:trace contextRef="#ctx0" brushRef="#br0" timeOffset="18301.7587">30769 2946 84 0,'0'0'47'15,"0"0"4"-15,0 0 11 16,0 0-6-16,0 0-8 16,0 0-7-16,0 0-3 15,-8 0-2-15,8 0-20 16,-2 0-4-16,0 2-12 15,-4 15 1-15,-3 14 0 16,-3 5 7-16,4 10-3 16,1 3 2-16,1 4-7 15,0-4 0-15,4-5-26 0,2-4-16 16,0-6 19-16,0 1 3 16,0 0-12-16,0-1 4 15,0 3-14-15,0 2 23 16,6 1-18-16,-2 2-23 15,-4-1 21-15,0 2 18 16,0-2 21-16,-8-4 42 16,0-6 5-16,1-11-28 15,5-8 11-15,0-3-5 16,2-1 9-16,0 4-9 16,0 5-10-16,0 3-6 15,0 4-9-15,0 0-22 16,0 2-16-16,0 4-8 15,0-2 38-15,0 4 6 16,-2-1-38-16,2 1 18 0,0 0 0 16,0 0-47-16</inkml:trace>
  <inkml:trace contextRef="#ctx0" brushRef="#br0" timeOffset="18850.388">30485 4798 106 0,'0'0'83'0,"0"0"-37"16,0 0-40-16,0 0 74 16,0 0-10-16,0 0-28 15,-4 2-2-15,4-2-15 16,0-12 1-16,20-13-26 16,11-4-49-16,7 1 33 15,0 8-19-15,0 5 25 16,-12 10-2-16,-5 3 1 15,-13 2 2-15,0 0 7 0,-4 7-7 16,-4 10 9 0,0 5 19-16,0 6 15 0,-12 6 23 15,-15 3-26-15,-8 0-16 16,-7 6 13-16,-7-2-18 16,-6 8 4-16,-1 6-8 15,6-2-1-15,11-7-5 16,14-13 0-16,16-15-19 15,9-11 7-15,0-4-18 16,9-3 13-16,33 0 17 16,20-17 13-16,19-13-13 15,4-6-52-15,-8 4-28 0,-11 6 20 16,-18 4-23-16,-8 4-20 16,-4 4-44-16</inkml:trace>
  <inkml:trace contextRef="#ctx0" brushRef="#br0" timeOffset="19128.7135">31036 4965 10 0,'0'0'149'0,"0"0"-39"16,0 0-17-16,0 0 11 16,0 0-21-16,0 0-47 15,-94 0-11-15,94 0-13 16,0 0-4-16,0 0 17 0,0 0-21 15,0 0 8 1,4-8-12-16,13-7-4 0,5 3 2 16,-3 0-1-16,2 5-24 15,-5 3 18-15,-3 4-7 16,-4 0 6-16,-2 0-7 16,-3 0-21-16,-2 16-5 15,-2 2-35-15,0-2-47 16,-18-8-174-16</inkml:trace>
  <inkml:trace contextRef="#ctx0" brushRef="#br0" timeOffset="19922.3226">28051 4698 98 0,'0'0'50'0,"0"0"-49"16,0 0 18-16,0 0 14 16,0 0-10-16,0 0 20 15,-44-7-30-15,39-2 14 16,0-2 4-16,3 6 3 16,0-2 21-16,0 4-20 15,2-1-6-15,0 0-6 16,0-2-23-16,0 2 3 15,0 0 1-15,14 2-4 16,3 2-22-16,-1 0-61 16,-9 14-86-16</inkml:trace>
  <inkml:trace contextRef="#ctx0" brushRef="#br0" timeOffset="20335.3487">28016 5289 73 0,'0'0'57'15,"0"0"-27"-15,0 0 10 16,0 0 18-16,0 0-34 0,0 0-19 15,-52 31 10-15,46-31 3 16,-1-15-11-16,3-2-1 16,2-7-2-16,2 0-2 15,0 0 5-15,2 2-4 16,15 5-3-16,6 3 12 16,3 4-5-16,1 7-7 15,-5 3 0-15,-4 0 0 16,-7 0-2-16,-4 0 4 15,-2 0-2-15,-5 9 3 16,0-1 8-16,0 2 24 16,0 4-18-16,0 1-3 15,-16 3-14-15,-2-2-21 0,-4-2-31 16,-1-4-116 0</inkml:trace>
  <inkml:trace contextRef="#ctx0" brushRef="#br0" timeOffset="22869.5662">31101 2396 32 0,'0'0'63'0,"0"0"-10"16,0 0-3-16,0 0-15 15,-97 108-4-15,78-84-6 16,-6 3-20-16,1-4 8 15,-1 4-3-15,-2 2-9 16,1 1 5-16,-3 5-4 16,-2 1-2-16,2-2 8 15,-2 0-6-15,0 0 10 0,2-3-9 16,2-4-3 0,6-3 4-16,8-2-4 0,-1-1 0 15,4-3-3-15,-2 1 8 16,-1 3-5-16,2 3 0 15,-5 1 0-15,1 2 6 16,-1-3-4-16,-1 2-1 16,1-3 1-16,3-2 1 15,-1-3-3-15,1 2 0 16,-1-3 1-16,-1 1-3 16,3-6 2-16,3 1 0 15,1-2-1-15,3-2 0 16,0-1-2-16,1-5 3 15,-1 1 0-15,-1 0-1 0,0 3 1 16,-4 4 0-16,1 0-1 16,1 0 0-16,3-3 0 15,3 0 1-15,0-1-5 16,2-2 4-16,0-2-23 16,0-1-14-16,0-3-25 15,0 0-33-15,4 0-38 16</inkml:trace>
  <inkml:trace contextRef="#ctx0" brushRef="#br0" timeOffset="24361.5628">31529 2571 7 0,'0'0'73'0,"0"0"27"15,0 0-16-15,0 0-14 16,0 0-9-16,0 0-28 15,2 0-5-15,-2 0-4 16,0 0-17-16,0 0 17 16,0 0-18-16,-2-5 2 15,-16 2-16-15,-5 3-18 16,2 0 7-16,-4 0 16 16,5 0-3-16,-1 0 5 15,4 1-5-15,-3 8-2 16,2 1 7-16,7-5-16 0,2 2 10 15,2-1 6-15,5-5-19 16,0 3 9-16,2 3-4 16,0-3 2-16,0 3 9 15,0 5 8-15,0 5-4 16,0 3 14-16,4 8-9 16,-4 4 9-16,0 4-7 15,0 2 0-15,0-3 9 16,-6-4-10-16,-2-4-6 15,0-8 1-15,4 0 5 16,-1-8-5-16,3-4-1 16,2-5 1-16,0-1-5 15,0-1 1-15,0 0 3 0,0 0 9 16,0 0-9 0,0-3-1-16,15-12-22 0,3-3-15 15,2 2 32-15,0 2 6 16,1 4 2-16,0 2-2 15,4 4-2-15,4 4 1 16,4 0 1-16,3 0 0 16,0 0 10-16,-2 0-9 15,-8 8 2-15,-6-2 7 16,-6 2-8-16,-6-1 7 16,-1 5-5-16,-3-3 0 15,-4 5 14-15,0 2-16 16,0 7 33-16,-6-1 4 15,-14 2-31-15,-2-5 10 0,-5 2 3 16,-2-1-19-16,-2-4 13 16,-3 1-14-16,-1-6 5 15,2-3-1-15,1-2-5 16,8-5-9-16,1-1-13 16,3 0-30-16,0 0-48 15,2-3-85-15</inkml:trace>
  <inkml:trace contextRef="#ctx0" brushRef="#br0" timeOffset="39822.4524">26500 6439 0 0,'0'0'35'16,"0"0"25"-16,0 0-13 15,0 0-9-15,0 0 0 16,0 0-20-16,0 0-1 16,60-43-8-16,-60 42-9 15,0 1-37-15,0 0-102 16</inkml:trace>
  <inkml:trace contextRef="#ctx0" brushRef="#br0" timeOffset="40332.0307">26145 6731 204 0,'0'0'63'15,"0"0"-58"-15,0 0-3 16,0 0 16-16,47-114-2 16,-16 86-16-16,9-6-1 15,5 2 1-15,-1-1-2 16,-1 5-1-16,-7 5 3 16,-3 7 0-16,-6 6-2 0,0 10-16 15,-8 0-27-15,-5 14 15 16,-9 24 9-16,-5 14 21 15,0 14 17-15,-14 6 5 16,-10 2 16-16,-10 4-8 16,-6-2-11-16,-9-1-7 15,-4-2 6-15,-5-12 11 16,0-3-13-16,6-9 3 16,8-8 9-16,6-6-9 15,11-14-10-15,9-6-9 16,12-10 0-16,6-2-1 15,0-3-17-15,4 0-37 16,23 0 55-16,15-8 6 0,18-12 7 16,12-8-12-16,8-4-1 15,-2 0-12-15,-9-1-48 16,-9 8-76-16</inkml:trace>
  <inkml:trace contextRef="#ctx0" brushRef="#br0" timeOffset="40633.2373">26942 7057 54 0,'0'0'216'16,"0"0"-216"-16,0 0-15 15,0 0 1-15,0 0 14 16,0 0 17-16,-93 15-8 15,89-28-4-15,4-9 12 16,0-4 34-16,0 3-1 16,0 0-27-16,0 6 10 15,14 3-20-15,5 1-13 16,4 6-5-16,1 7-34 16,-3 0 6-16,-2 0 22 15,-3 13-8-15,-3 4 13 16,-3 3-26-16,-6-2-131 15</inkml:trace>
  <inkml:trace contextRef="#ctx0" brushRef="#br0" timeOffset="40887.953">27331 7014 372 0,'0'0'141'15,"0"0"-117"-15,0 0-24 16,0 0 0-16,0 0 3 16,0 0 1-16,99-20-4 0,-66 10-2 15,-2 0-21-15,5 1-59 16,1 2-25-16,-3-3-182 15</inkml:trace>
  <inkml:trace contextRef="#ctx0" brushRef="#br0" timeOffset="41466.183">27841 6611 253 0,'0'0'33'15,"0"0"-26"-15,0 0-7 16,0 0 57-16,12-118-6 16,3 99-19-16,6-1-23 15,3 3-5-15,4 3 16 16,2 0-5-16,-1 4-2 15,-3 2-5-15,-1 6-6 16,-2 2-4-16,-6 0-1 16,-1 0-2-16,-5 15 5 15,-5 8-12-15,-6 4-14 16,0 4 5-16,0 4 13 0,-19 0-3 16,-4-1-4-16,3-6-2 15,7-9-3-15,11-6-18 16,2-9-1-16,0 0 20 15,0-4 19-15,0 0 14 16,18 0 3-16,4 0 8 16,7 0 12-16,-2 0-20 15,-5 0 1-15,-3 0 10 16,-5 6-18-16,-1 6 6 16,-1 4 5-16,-3 6-10 15,-3 5 9-15,-1 4 3 16,-3 8-2-16,-2-2-21 15,0 8 6-15,-15 1 2 0,-17-2-8 16,-7 2-7-16,-9-5 6 16,4-10-36-16,1-7-13 15,10-9 1-15,8-8 5 16,10-7-2-16,9 0-54 16</inkml:trace>
  <inkml:trace contextRef="#ctx0" brushRef="#br0" timeOffset="41781.2975">28564 6986 254 0,'0'0'147'15,"0"0"-147"-15,0 0-13 16,0 0 13-16,0 0 0 15,0 0 0-15,-38-79-3 16,36 67 1-16,2-5-11 16,0 2 13-16,0 6 10 15,0-1-8-15,2 2 26 16,9 4-12-16,3 0-14 16,-1 4 0-16,-2 0 0 15,3 0-2-15,-1 0 3 16,1 0-2-16,-2 12-1 15,2 4 0-15,-1 2-6 16,-4 0-105-16</inkml:trace>
  <inkml:trace contextRef="#ctx0" brushRef="#br0" timeOffset="42081.3112">29148 7080 228 0,'0'0'128'16,"0"0"-74"-16,0 0-37 15,0 0 62-15,0 0-50 16,0 0-29-16,129-48 0 16,-98 30-16-16,-6-4 2 15,-5 0-39-15,-7 0-61 16,-11 4-46-16</inkml:trace>
  <inkml:trace contextRef="#ctx0" brushRef="#br0" timeOffset="42229.6592">29191 6846 70 0,'0'0'150'0,"0"0"-56"0,0 0-17 16,0 0 29-16,0 0-52 15,0 0-54-15,27-17-19 16,12 17 15-16,12 0-24 16,3 0-109-16,-1-1-58 15</inkml:trace>
  <inkml:trace contextRef="#ctx0" brushRef="#br0" timeOffset="42441.2003">29674 6872 230 0,'0'0'189'0,"0"0"-176"16,0 0-9-16,0 0-4 15,0 0 5-15,0 0-1 16,140-28-4-16,-102 24 0 16,1 1-2-16,0-2-25 15,-1-3-201-15</inkml:trace>
  <inkml:trace contextRef="#ctx0" brushRef="#br0" timeOffset="42687.402">30316 6673 401 0,'0'0'99'16,"0"0"-68"-16,0 0-22 16,0 0 33-16,0 0 6 15,0 0-14-15,2 0-2 16,-2 0-14-16,0 0-11 15,0 0-7-15,0 0-4 16,3 0-54-16,-1-2-40 16,4-14-14-16,5-14-52 15,3-14-121-15</inkml:trace>
  <inkml:trace contextRef="#ctx0" brushRef="#br0" timeOffset="42912.0549">30458 6212 253 0,'0'0'140'0,"0"0"-70"15,0 0-5-15,0 0-10 16,0 0-19-16,0 0-36 16,0-9-2-16,0 40-12 15,0 19 14-15,0 20 28 16,-6 13-11-16,-15 5-16 16,4 0 16-16,-3 1 2 15,7-12-15-15,4-7-4 16,4-13-8-16,5-22-2 15,0-12-31-15,0-15-22 0,0-8-78 16,10-2-46 0</inkml:trace>
  <inkml:trace contextRef="#ctx0" brushRef="#br0" timeOffset="43182.8389">30664 6742 100 0,'0'0'240'0,"0"0"-145"16,0 0-69-16,0 0 2 15,0 0 44-15,0 0-12 0,-13-29-19 16,13 11 10 0,0-4-21-16,0 2-11 0,4 3-18 15,5 10 0-15,-3 3-2 16,2 3 0-16,0 1-22 15,1 0-37-15,-1 0-27 16,0 5 2-16,-8 2-26 16,0-2-8-16,0-5-158 15</inkml:trace>
  <inkml:trace contextRef="#ctx0" brushRef="#br0" timeOffset="44855.7751">30626 2847 41 0,'0'0'76'0,"0"0"-11"15,0 0-35-15,0 0 7 16,0 0 3-16,0 0 23 0,0 0 34 16,0 0-7-16,0 0-49 15,0 0-33-15,0 0-8 16,-6 0-3-16,-11 0-21 16,-14 10-6-16,-13 14 30 15,-14 4-5-15,-9 2 5 16,-2-2 0-16,4-6-12 15,5-2 6-15,4-1 6 16,3-4 0-16,-1 4-3 16,1 0 4-16,-5 0-1 15,-9 6 0-15,-9 2 2 16,-6 5-2-16,-5 1 0 0,4-6-8 16,4-1 7-16,4-4-5 15,9-1 6-15,3-6 1 16,5-1 4-16,2-4-5 15,1 1 0-15,-6-2 1 16,-5 1-4-16,-5-1 1 16,-8 3-8-16,-1-1 5 15,-4 5-4-15,-3 5 4 16,2-4 5-16,9 6 0 16,9-3 2-16,14-2-2 15,6-1 0-15,3-4 0 16,1 1 4-16,-1 0-4 15,-6 3 0-15,4 3 0 0,-8 4-3 16,0 1 3-16,-4 3-1 16,-6 2-1-16,-7 3-6 15,-1-4 3-15,5 0 5 16,5-8 0-16,12-1 6 16,8-5-5-16,3-1 0 15,3-2-1-15,0 2 0 16,2 0 0-16,7 0 0 15,4 2 1-15,0-2-5 16,-4 0 1-16,0 0 3 16,-2 0 0-16,-2-2 4 15,0-1-3-15,-2-2 4 16,2 3-4-16,-1-1-2 16,3-3 1-16,0 2 0 0,2-1-2 15,1 1 1-15,-3 2 1 16,0-2 0-16,-3-1 3 15,5-1-5-15,2-3 2 16,2 1 0-16,5-2 2 16,5 0 1-16,3 1-3 15,6-5 0-15,2 0 1 16,0 0-3-16,-1 0 2 16,1 2 0-16,-2-2-2 15,-2 5 6-15,-2-5-4 16,2 2 0-16,-3 1 5 0,5-3 0 15,2 2-5 1,-1-2 0-16,3 2 2 0,0-2 1 16,0 0-3-16,0 0 0 15,0 0-16-15,0 0-22 16,0 0-39-16,3 0 16 16,9 0-37-16,5 0-23 15</inkml:trace>
  <inkml:trace contextRef="#ctx0" brushRef="#br0" timeOffset="45573.5382">26685 4185 11 0,'0'0'30'15,"0"0"2"-15,0 0-27 16,0 0 12-16,0 0 6 16,0 0-21-16,0 0 6 15,-81-10 12-15,81-5 10 16,0 1-5-16,0-1-10 15,0 1-13-15,2 0-4 0,14 3-3 16,7 6 4-16,-2-1 1 16,2 6-7-16,-3 0 6 15,-5 0 1-15,-1 0 0 16,-5 11 2-16,-5 7 1 16,-4 4 4-16,0 3 14 15,0-2-4-15,-2-4 2 16,-9-5-9-16,0-4-10 15,-7-2 12-15,0-4-5 16,-7-1 2-16,2-3-9 16,-2 0 3-16,5-7-3 15,5-7 0-15,5-3-2 0,3 4 2 16,5 3 0-16,2 1 0 16,0 1 9-16,0 2-9 15,7 1 0-15,9-2-4 16,1 6 0-16,1-1 2 15,-2 2 1-15,-5 0 1 16,-4 0-3-16,-5 0 4 16,-2 0-2-16,0 10-7 15,0 5-18-15,-7 6 26 16,-9 1 16-16,1-4-7 16,7-8-9-16,2-7-12 15,6-3 12-15,0 0 2 16,0-9 54-16,3-20 29 0,8-3-74 15,0 5-10 1,-1 10 43-16,-4 10-24 0,-6 7-20 16,0 0-21-16,0 14-106 15,0 14 28-15,-9 0-86 16</inkml:trace>
  <inkml:trace contextRef="#ctx0" brushRef="#br0" timeOffset="55727.613">25945 3792 199 0,'0'0'18'0,"0"0"42"16,0 0-16-16,0 0-6 16,0 0 25-16,0 0-17 15,0 0-10-15,-12-38 9 16,10 38-22-16,2 0 3 16,0 0-3-16,0 0-20 15,0 0 6-15,0 0-9 16,0 0-17-16,0 0 8 15,0 16-32-15,0 14 34 0,18 10 0 16,9 4 14-16,4 2-7 16,9 0 0-16,2-2 0 15,8 0 1-15,3-5 3 16,10 0-4-16,8 1 7 16,9-1-3-16,-2 1 1 15,-2 0-5-15,-9 1 0 16,-11 0-5-16,-9 3 5 15,-10 0 0-15,-5 1-2 16,-6-4-2-16,1-2 3 16,-3-7 1-16,-1-4 0 15,1-6-4-15,1-4 2 16,-3 0 2-16,2-2 0 16,-1 0 0-16,-1 2 0 15,0 0 0-15,1 0 2 0,-3 1-4 16,-5-5 2-16,-1-2 0 15,-3-1-1-15,3-2 4 16,-1 0-3-16,-5-1 0 16,0-1 1-16,-2-4-1 15,-4 0 0-15,-2-3 0 16,0 0-1-16,0 0-57 16,2 0-73-16,1-3-106 15</inkml:trace>
  <inkml:trace contextRef="#ctx0" brushRef="#br0" timeOffset="57370.0551">26600 4203 43 0,'0'0'36'16,"0"0"4"-16,0 0-14 15,0 0-7-15,0 0 20 16,0 0-4-16,2 0 3 0,-2 0 15 16,0 0-8-16,0 0-15 15,0 0-28-15,0 0 1 16,0 0-6-16,0 0 0 16,2 0-3-16,-2 0 2 15,2 0 0-15,8 0 4 16,1-4 0-16,3-6 5 15,3-2-3-15,-1 2-2 16,-1-3 0-16,-1 4-1 16,-3 1 2-16,-3 2-1 15,2-1 0-15,1 1 2 16,-1 1-2-16,2-2 0 16,1 0 0-16,5-1 5 0,0-2-1 15,4 0 2-15,-1-2 0 16,-4 1-4-16,1 4 7 15,-1-2-9-15,2 2 2 16,1 0-5-16,7 2 6 16,2-2-3-16,9 1 0 15,4-1 1-15,7 2-2 16,5 1 1-16,1 0 0 16,3-2-2-16,2-1 7 15,4 4-4-15,4-5 9 16,7 0-9-16,6 1 12 15,4-4-13-15,4 2 0 0,-3-3-4 16,8 5 6-16,2-3-2 16,2 0 0-16,-2-2-3 15,-3 2 0-15,-3-2 3 16,-3 1 0-16,-2-1-4 16,-4 1 4-16,4 2 0 15,0 2 0-15,0 2-8 16,0 0-5-16,-1-1-17 15,5-5-8-15,1 2 16 16,-6 1-3-16,-5 1 25 16,-12 2-2-16,-5-2 4 15,-4 3 10-15,-7 0-3 16,0 1-5-16,-8-5 5 0,-3 0-7 16,-2-7 0-1,-5 2-2-15,0 0 0 0,-4 1-1 16,-4 7 1-16,-5-4-5 15,-2 6 3-15,-9 0-1 16,-4 3 3-16,-3 0 12 16,-2 0-4-16,0 0 10 15,2 0-12-15,2 0-2 16,0 0-7-16,5 0 4 16,-4 0-1-16,-2 0 0 15,-3 0 3-15,0 0-3 16,0-2 0-16,0 2 1 15,0 0 26-15,0-2-2 16,0 2-3-16,0 0 3 0,2 0-15 16,0 0 11-16,0 0-3 15,0 0-10-15,-2 0 13 16,0 0-21-16,0 0-1 16,0 0 0-16,0 0-51 15,0 0-84-15,0-2-240 16</inkml:trace>
  <inkml:trace contextRef="#ctx0" brushRef="#br0" timeOffset="57769.303">29775 3764 28 0,'0'0'6'16,"0"0"32"-16,0 0-30 16,0 0 3-16,0 0 23 15,0 0 8-15,0-8-39 16,0 4-3-16,2 1-72 15,6 0-8-15</inkml:trace>
  <inkml:trace contextRef="#ctx0" brushRef="#br0" timeOffset="58721.9129">29775 3764 84 0,'91'-43'98'0,"-91"43"-25"15,0 0-16-15,0 0-4 0,0 0-24 16,0 0-29-16,9 0 0 15,-3 0-1-15,-1 0 1 16,2 0 0-16,-3 0 3 16,0 0-8-16,1 0 5 15,-1 0-9-15,3 0-1 16,0 0-14-16,-1 0 9 16,-1 0 5-16,-3 0 6 15,0 0 4-15,0 0 4 16,-2 0 4-16,0 0 19 0,0 0-10 15,0 0 8 1,2 0-2-16,0 0-13 0,4 0 0 16,-4-1-10-16,0-2 0 15,0 2 9-15,-2 1-9 16,0 0 9-16,0 0 3 16,0 0-3-16,0 0 24 15,0 0-7-15,0-4-3 16,-6-5 6-16,-15-3-20 15,-10-2-9-15,-11-6-2 16,-16 4-23-16,-9-4 18 16,-20 4-14-16,-18 3-4 15,-13-2 20-15,-7 5 3 16,3-2 2-16,6 0 0 16,-3 3 4-16,4-5-8 0,6-1 4 15,4-2 0-15,6 4 3 16,4 1-1-16,-5-2-2 15,-6 0 0-15,0 0 2 16,3 0-5-16,5 2 3 16,4-1 0-16,1 2-1 15,-1-1 3-15,5 0-2 16,8-2 1-16,13 0 3 16,5-3-8-16,7 2 2 15,3 1-11-15,4-1 13 16,2 3-8-16,3 0 8 15,-4 0 0-15,0 2 0 0,-6 3-6 16,1 0 6 0,-3 1-8-16,-2 2-21 0,1 0-30 15,-1 0 12-15,-3 0 24 16,5-1 23-16,3 0 0 16,3-2 4-16,6 0-2 15,2-1 10-15,1 0-7 16,8-1 1-16,2 2-6 15,6 0 7-15,8 4-6 16,3-1-1-16,3 2 0 16,-1-2 12-16,0 0-10 15,-7 2-2-15,-2-2-2 16,-10 4-11-16,2-2 9 16,-5 1-4-16,3 1 8 15,11 0 1-15,7 0 0 0,5 0 11 16,8-3 4-16,0 3-16 15,0-3-5-15,0 3-28 16,0 0-11-16,5 0-6 16,2 0 13-16,2 0 23 15,-3 0 12-15,-2 0 0 16,2 0 0-16,2 0 2 16,3 0-84-16</inkml:trace>
  <inkml:trace contextRef="#ctx0" brushRef="#br0" timeOffset="59793.5716">26092 3100 49 0,'0'0'12'0,"0"0"-6"16,0 0 44 0,0 0-11-16,0 0-11 0,149-8-5 15,-98 3 1-15,12-2 8 16,9 1 7-16,5-1-23 16,8 2-2-16,6 3-2 15,9-1-8-15,12 1-4 16,9 2 0-16,8-3-8 15,7-3 5-15,4-5-15 16,3-1 4-16,-2-4 8 16,-6 3 0-16,-10-4 6 15,-9 2 0-15,-6 1 1 16,-6 0 5-16,-4 1-4 16,-4-1-2-16,-2 0 0 15,-2 0 2-15,-1-3-2 0,2-3 0 16,-3 5-11-16,-6 1 11 15,-4 2-6-15,-1 2 4 16,2 0-2-16,11-2 6 16,1 2-2-16,8-4 0 15,-3-2-20-15,-6-2-33 16,-5-2-6-16,-12 2 8 16,-10-2 17-16,-12 3 11 15,-15 3 23-15,-9 2 13 16,-4 3 21-16,-1 0-2 15,3 2 5-15,7-2-20 16,5 2-9-16,6-2-7 0,-3 1-2 16,1 0 1-16,-5 3-2 15,-11-2 1-15,-8 1 2 16,0 0 1-16,-1-1 33 16,3-2 1-16,6 1-21 15,9 0-10-15,7 1-1 16,3 0-7-16,1 0 3 15,-7 7 0-15,-11-5 1 16,-6 5 2-16,-6-2 17 16,-8 2 14-16,-2-2-10 15,-5 2 12-15,-2 0-6 16,0-2 4-16,0 2 0 16,0 0-25-16,0 0 5 0,0 0-1 15,0-1-13-15,0 1 6 16,0 0-6-16,0 0-12 15,0 0 8-15,7 0-45 16,-5 0-83-16,-2 1-100 16</inkml:trace>
  <inkml:trace contextRef="#ctx0" brushRef="#br0" timeOffset="60520.7475">27995 4674 9 0,'0'0'73'15,"0"0"25"-15,0 0-14 16,0 0-24-16,0 0-3 15,0 0 10-15,0 0-20 16,0 0-8-16,0 0-39 16,0 0-12-16,0 0-5 15,0 0-9-15,0 0 10 16,0 0 11-16,0-3-24 16,-4-4 16-16,2-1-19 0,0-2-13 15,2 2 37 1,0 0-27-16,10 0-86 0,17 2 14 15,2 3 40-15</inkml:trace>
  <inkml:trace contextRef="#ctx0" brushRef="#br0" timeOffset="60647.6419">27995 4674 7 0,'158'-61'29'0,"-158"61"-11"16,0 0-11-16,0 0 4 16,0 0-7-16,0 0 2 15,35 58 7-15,-51-47-13 16,-3 1-11-16,2-3 7 15,1-4-12-15,1-5-48 0</inkml:trace>
  <inkml:trace contextRef="#ctx0" brushRef="#br0" timeOffset="60790.534">28084 4688 14 0,'0'0'27'15,"0"0"-27"-15,0 0-3 16,0 0-13-16,0 0 16 16,21-104 6-16,-8 104 1 15,3 0-5-15,-3 0 12 16,-4 0-2-16,-2 0 3 15,-3 0 4-15,1 2-15 16,-5 8-4-16,0-6-73 16</inkml:trace>
  <inkml:trace contextRef="#ctx0" brushRef="#br0" timeOffset="109769.5833">12953 4013 61 0,'0'0'69'0,"16"167"32"15,-14-86 1-15,0-11-71 16,0-12-23-16,5-10 26 16,-2-10-20-16,1-9-5 15,-1-8-2-15,-1-4-4 16,0-4 1-16,1-6-4 0,-2 1 0 15,-1-4 0 1,-2 0 3-16,0-4-3 0,2 0 6 16,-2 0 0-16,0 0 22 15,2-4 37-15,5-24-4 16,1-9-61-16,6-13-7 16,7-2 3-16,2 6-1 15,2 8 2-15,-3 14 0 16,-6 9 0-16,-7 15-2 15,-2 0 3-15,3 0-14 16,2 0 12-16,3 15 4 16,1 11 5-16,-1 4 6 15,4 6 1-15,-4 3-1 16,-3 1 10-16,-4-3-14 0,-3-1-6 16,-1-5 2-1,-2-9-3-15,5-8-18 0,0-6-54 16,2-4-54-16,-1-4-31 15,4 0-46-15</inkml:trace>
  <inkml:trace contextRef="#ctx0" brushRef="#br0" timeOffset="110198.5624">13867 3924 401 0,'0'0'130'16,"0"0"-123"-16,0 0 13 16,0 0-20-16,0 0 15 15,2 108-15-15,-2-26 5 16,0 11-2-16,0 3 12 16,-14-4-10-16,-1-9-7 15,1-13 2-15,2-17-40 16,5-14-18-16,3-20 4 15,2-10 4-15,2-9 31 16,-3 0 19-16,0-14 54 16,-1-18-54-16,-3-12 8 15,3-9-7-15,-4-1 13 0,-4 0-8 16,-1 2 15-16,-5 4 5 16,-2 6 33-16,2 5 4 15,5 12-16-15,1 4 22 16,4 9-18-16,1 0-28 15,3 7-15-15,-1 1-8 16,0 4-7-16,5 0-20 16,0 0-37-16,0 0-29 15,0 0-76-15,0 0-75 16</inkml:trace>
  <inkml:trace contextRef="#ctx0" brushRef="#br0" timeOffset="110730.1215">14050 3898 381 0,'0'0'114'16,"0"0"-84"-16,0 0 20 15,0 0-50-15,0 0-3 16,0 0 3-16,44 159 4 16,-28-84 19-16,-3 4-20 15,-1-3-2-15,-6-6 5 16,-1-11-6-16,-3-16 0 0,-2-13-26 16,0-13-22-16,0-12 10 15,0-5-1-15,0 0 34 16,-4-7-11-16,-10-26 9 15,5-17-19-15,5-20 24 16,4-17-12-16,0-6 11 16,8-2 2-16,11 7 2 15,5 12 12-15,3 14-11 16,-1 10 14-16,3 11-3 16,-4 11-7-16,-5 9 9 15,-3 6 1-15,-3 9-9 16,-5 6-4-16,1 0-3 15,-2 14 0-15,1 22 5 16,-7 14 3-16,-2 13 23 0,-2 3-7 16,-27 7 0-16,-9-1-5 15,-7-7-19-15,3-9-41 16,4-11-13-16,9-11-19 16,13-14-44-16,12-15-100 15</inkml:trace>
  <inkml:trace contextRef="#ctx0" brushRef="#br0" timeOffset="111127.8437">14462 4146 238 0,'0'0'83'0,"0"0"-83"15,0 0-45-15,0 0 38 16,0 0 7-16,0 0 0 15,0 107-24-15,7-90-2 16,4-10-15-16,7-5-20 16,4-2 51-16,7-8 10 15,0-18 3-15,-4-4 11 16,-9 4 11-16,-12 4 7 16,-4 8 19-16,0 7-16 15,-27 7-22-15,-8 0-1 16,-6 14 21-16,-3 13 3 15,1 4 11-15,5 4 31 16,7-4-32-16,12 4-16 0,2 0 10 16,13-3-22-16,4 2-3 15,0-5-5-15,17 0-7 16,16-10-1-16,9-10-2 16,9-9-37-16,9 0-14 15,1-28-27-15,-4-13-38 16,-8-5-78-16</inkml:trace>
  <inkml:trace contextRef="#ctx0" brushRef="#br0" timeOffset="111429.4888">14888 4055 255 0,'0'0'22'16,"0"0"30"-16,0 0 46 15,5 104-24-15,-5-68-23 16,0 4-20-16,0-4 1 15,0-4-26-15,0-2-6 16,0-8-16-16,0-9-36 16,0-2 4-16,0-11 10 15,0 0 20-15,0-16 15 16,6-28 3-16,17-22 0 16,8-10 8-16,9-1 20 15,4 14-8-15,-5 19 13 16,-6 23-21-16,-6 16 2 15,-3 5-14-15,7 0-22 16,5 21-29-16,2 4-59 0,-3-4-120 16</inkml:trace>
  <inkml:trace contextRef="#ctx0" brushRef="#br0" timeOffset="112620.3419">15766 3938 336 0,'0'0'163'0,"0"0"-163"16,0 0-28-16,0 0 28 16,0 0 33-16,47 149 8 15,-36-83-34-15,-7 4 2 0,-2 3 6 16,-2-10-15-16,0-9 0 16,0-16-15-16,0-9-33 15,-4-16 32-15,-2-7-7 16,1-6 23-16,3 0 6 15,0-11 27-15,0-28-31 16,2-19 2-16,0-22-5 16,13-16 1-16,14-6-19 15,4-3 0-15,0 13 15 16,5 14-5-16,-5 11 8 16,0 12 0-16,-2 15 2 15,-4 9 2-15,-3 15 2 16,-5 11-4-16,0 5 8 0,-5 0-9 15,-2 19-3 1,-3 22 3-16,-7 6 16 0,0 11 18 16,-5 1 1-16,-19-1-14 15,-10 0 22-15,-1-6-38 16,1-6 0-16,1-8-5 16,4-6-23-16,6-5-41 15,3-6-82-15,7-12-23 16</inkml:trace>
  <inkml:trace contextRef="#ctx0" brushRef="#br0" timeOffset="113116.5121">16232 4223 197 0,'0'0'78'0,"0"0"-52"15,0 0-9-15,0 0 86 16,0 0-52-16,0 0-50 16,30-31 2-16,-18 7-6 15,-1 2-14-15,-1 3-26 16,-10 1 21-16,0 9-25 16,0 8 9-16,-16 1 32 15,-6 0 5-15,-7 18 1 16,-2 6 19-16,-3 3 6 15,6 4 9-15,3-4-8 0,7 0 11 16,7-3-4-16,4-2-5 16,4-2-5-16,3-2-21 15,0 0-2-15,0-6 0 16,19-2-13-16,7-8 4 16,1-2-9-16,2 0 3 15,0-12 15-15,-2-8-12 16,-3-4 12-16,-6 2 4 15,-3 5-2-15,-5 4 6 16,-6 5-1-16,-4 8 6 16,0 0 6-16,0 0-19 15,2 1-11-15,0 19-12 0,3 5 23 16,-1 1-5 0,4-2 4-16,-6-2-38 0,4-10-37 15,1-7-71-15</inkml:trace>
  <inkml:trace contextRef="#ctx0" brushRef="#br0" timeOffset="113459.4147">16534 3996 446 0,'0'0'72'0,"0"0"-71"15,0 0 0-15,0 0 44 16,0 0 10-16,0 0-33 15,19 122 20-15,-15-86-9 16,-1 5-25-16,-3 2 6 0,0 6-14 16,-7 1-5-16,-15 2-3 15,-5 0-37-15,1-1-1 16,3-18-24-16,10-10-7 16,6-16 24-16,7-7 53 15,0 0 20-15,0-23 63 16,18-20-69-16,9-16 3 15,4-12 23-15,7-7-37 16,1 2-3-16,7 10-7 16,-9 15-20-16,-4 20-46 15,-3 15-10-15,-6 12-6 16,3 4-39-16,2 0-77 0</inkml:trace>
  <inkml:trace contextRef="#ctx0" brushRef="#br0" timeOffset="113961.6392">16964 4386 70 0,'0'0'42'16,"0"0"-42"-16,0 0 0 15,0 0-12-15,0 0-12 16,0 0 20-16,55-79 4 15,-37 47 0-15,-2-5-5 0,-1 2-7 16,-3 9 12 0,-10 8 62-16,0 13-3 0,-2 5 22 15,-4 0-44-15,-23 23-26 16,-11 11 20-16,-3 5 8 16,4 7 12-16,-1-3 7 15,7-3-34-15,6-2 22 16,9-6-18-16,7-3-27 15,7-5 5-15,2-6-6 16,0-9-9-16,19-4-32 16,10-5-27-16,6 0 4 15,5-27 18-15,0-6-15 16,0-9 35-16,-4-2-6 16,-5 3 14-16,-6 11 18 0,-10 12 21 15,-11 12 65-15,-2 6-7 16,1 0-42-16,-3 0-9 15,3 20-27-15,1 6 22 16,2 3 6-16,1 3-23 16,-1-5 19-16,2-3-9 15,-4-5-11-15,3-6-10 16,1-13-78-16,4 0-204 16</inkml:trace>
  <inkml:trace contextRef="#ctx0" brushRef="#br0" timeOffset="114938.2058">17407 4099 505 0,'0'0'3'0,"0"0"-3"16,0 0 0-16,0 0 27 15,0 0 10-15,0 0-26 16,45 116-7-16,-39-86 28 15,-2 0-24-15,-4 0-6 16,0-2 3-16,0-2-5 16,0-2-18-16,0-4-32 15,0-7 1-15,0-6-1 16,0-5-14-16,0-2 64 16,0 0 14-16,0-8 16 0,0-18-25 15,3-14 5-15,13-6-1 16,6-4 5-16,2 0-12 15,3 9 3-15,-2 9 5 16,-7 13-10-16,-3 11 17 16,-9 6-4-16,2 2-13 15,-2 0-3-15,3 11 3 16,3 16 17-16,-2 9 26 16,1 2-20-16,-4 2 6 15,-2-2-14-15,-3-6-15 16,-2-3-6-16,0-12-44 15,0-9-10-15,0-4-17 16,0-4-22-16,0 0 66 0,4-22 29 16,7-11-8-16,3-14 12 15,6-1 21-15,0 4 6 16,-5 14 0-16,-3 16 12 16,-8 14 6-16,0 0-45 15,3 19-6-15,5 16 6 16,-1 7 34-16,-3 1-11 15,4 1 11-15,-1-9-3 16,-3-5-12-16,4-6-19 16,3-7-19-16,6-14-59 15,8-3-109-15</inkml:trace>
  <inkml:trace contextRef="#ctx0" brushRef="#br0" timeOffset="115320.0719">18239 4153 125 0,'0'0'205'16,"0"0"-195"-16,0 0-6 15,0 0-4-15,0 0 0 16,0 0-36-16,31 88-14 16,-16-80-3-16,3-8-9 15,5 0 3-15,-2-8-14 16,0-16 73-16,-3-4 7 15,-5 2 38-15,-5 4-14 0,-8 8 30 16,0 5 31-16,0 8 46 16,0 1-43-16,-12 0-46 15,-17 5-16-15,-3 23-6 16,-1 9 15-16,0 5-10 16,6 2-19-16,2 0 21 15,8 0-11-15,7-5-3 16,10-4-10-16,0-9-10 15,2-6-14-15,27-12-56 16,12-8-1-16,10 0 39 16,5-28-50-16,6-10-14 15,0-10-19-15,-1-14-144 0</inkml:trace>
  <inkml:trace contextRef="#ctx0" brushRef="#br0" timeOffset="115539.109">18934 3759 398 0,'0'0'119'16,"0"0"-97"-16,0 0 5 15,0 0 7-15,0 0 3 16,2 139 40-16,-2-70-59 16,0 1 9-16,0 3-27 15,0-3 0-15,0-5 1 16,0-9-1-16,0-12-21 15,7-12-30-15,-3-9-32 16,0-14-42-16,1-9-102 0</inkml:trace>
  <inkml:trace contextRef="#ctx0" brushRef="#br0" timeOffset="115733.1259">18860 4154 160 0,'0'0'307'16,"0"0"-220"-16,0 0-60 16,0 0 58-16,0 0-80 15,0 0 4-15,112-25-9 16,-70 14-36-16,-1 2 13 0,-8 0-39 16,-4 4-97-16,-10 1-111 15</inkml:trace>
  <inkml:trace contextRef="#ctx0" brushRef="#br0" timeOffset="116145.5866">19250 4157 357 0,'0'0'28'16,"0"0"-28"-16,0 0-36 15,0 0 24-15,0 0-2 0,0 0 14 16,7 10 6-16,2-10-4 16,7 0 9-16,4 0 8 15,7-17-19-15,0-4 0 16,-6 1-9-16,-5 2 6 16,-7 8 2-16,-7 3 2 15,-2 7 44-15,0 0 22 16,-4 0-34-16,-21 10-6 15,-8 19-9-15,-7 8 5 16,0 12 16-16,4-1-30 16,7-2 3-16,9-2 9 15,8-10-13-15,6-5 13 16,6-6-21-16,0-7-9 0,6-4-8 16,23-10-10-16,8-2 3 15,7 0-18-15,5-21-36 16,0-11 5-16,-2-11-46 15,-5-7-144-15</inkml:trace>
  <inkml:trace contextRef="#ctx0" brushRef="#br0" timeOffset="116505.6732">19707 3970 344 0,'0'0'53'15,"0"0"-31"-15,0 0 84 16,0 0-28-16,0 114-16 0,0-74-14 16,0 4-35-16,0 1-1 15,0-1-12-15,0-5-6 16,0 0-5-16,-8-3-45 16,-6-9-21-16,5-9-16 15,5-11-9-15,4-7 35 16,0 0 67-16,0-14 16 15,13-21 31-15,19-20-8 16,10-19 34-16,12-11-19 16,0 3-16-16,2 14 5 15,-13 25-12-15,-7 24-12 16,-7 13-19-16,-4 6-14 0,-2 0-18 16,-2 14-5-1,-5 4-20-15,-3-4 6 0,-7-3-59 16,2-10-150-16</inkml:trace>
  <inkml:trace contextRef="#ctx0" brushRef="#br0" timeOffset="117128.5982">19433 4167 235 0,'0'0'64'16,"0"0"-39"-16,0 0 66 16,0 0-28-16,0 0-33 15,0 0-29-15,-35 6 7 16,20-6 16-16,1 0-23 16,-2 0 12-16,5-2 10 15,-2-15-21-15,6 0-2 16,0-3-2-16,7 2-18 15,0 3 6-15,0 7-2 0,0 5 13 16,0 3-20-16,14 0-18 16,5 0 36-16,2 8-8 15,-3 10 12-15,-1 1-6 16,-5 0 14-16,-6-3 7 16,-4-5 12-16,-2-2-22 15,0-2-4-15,0 2-39 16,-4-7-91-16</inkml:trace>
  <inkml:trace contextRef="#ctx0" brushRef="#br0" timeOffset="118520.3555">12630 5145 266 0,'0'0'0'0,"218"-7"-6"15,-42-14 6-15,30-9 7 16,23-4-5-16,16-6 11 16,5-6-9-16,13-8 14 15,4-4 14-15,8-1-23 16,-1-1-2-16,-4 4-7 0,-17 6 6 16,-33 10-6-1,-42 10 6-15,-53 12 15 0,-54 14-3 16,-49 4-18-16,-31 12-158 15,-60 16-42-15</inkml:trace>
  <inkml:trace contextRef="#ctx0" brushRef="#br0" timeOffset="118978.5391">16945 5125 197 0,'0'0'148'15,"210"-12"-125"-15,-58 0-11 16,26-8 62-16,21-2-19 15,17-3 17-15,15-1 3 16,30 1-32-16,16 1-16 16,15-3-27-16,4 4-33 15,-17-2-39-15,-23 4-30 16,-33 0 41-16,-31 7 22 16,-36 7-14-16,-36-4-55 15</inkml:trace>
  <inkml:trace contextRef="#ctx0" brushRef="#br0" timeOffset="121907.679">13898 4488 51 0,'0'0'67'0,"0"0"1"16,0 0-16-16,0 0-8 16,0 0-32-16,0 0-4 15,0 0-6-15,0 0 5 0,0 0-7 16,0 0 1-16,0-3 0 16,0 1 23-16,0-1 2 15,0-2-15-15,-2 0-11 16,-7 2-18-16,2 2 4 15,3-2-5-15,2 3 3 16,0 0 16-16,-1 0-32 16,3-2 13-16,-2 2 17 15,2-2 4-15,-2 2-1 16,2 0 22-16,0 0-2 16,0 0-1-16,0 0-11 15,0 0 11-15,0 0 8 16,0 0-25-16,0 0-3 15,0 4-1-15,0 18 1 16,-14 17 4-16,-7 9-1 0,-11 12 5 16,-11 11 5-16,-3 1-12 15,-3 11 13-15,5-4-13 16,5-11 3-16,10-12-6 16,14-20 2-16,5-14 0 15,6-12 0-15,4-8-9 16,0-2-1-16,0 0-7 15,0 0-7-15,-4 0-73 16,1-7-63-16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51:33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21921 11081 201 0,'0'0'0'0,"0"0"-145"16,0 0 137-16,0 0 8 16,0 0 63-16,0 0-17 15,0 0-11-15,9-68-17 0,-9 59-5 16,0 4-7 0,0 5 23-16,0 0 7 0,0 0-19 15,0 0 10-15,0 0-3 16,0 0 7-16,0 0 4 15,0 0-18-15,0 0-7 16,0 0-10-16,0 0 0 16,0 0-6-16,-7 12 3 15,-6 14 2-15,-9 10-3 16,-7 8 6-16,-16 0-2 16,-13 4 6-16,-24 3-2 15,-23-1 6-15,-25-2-10 16,-21-5 0-16,-14 0 0 15,0-9 6-15,11-6 6 0,21-11 5 16,25-4-2-16,19-11 18 16,18-2-33-16,15 0-17 15,14-2 13-15,13-11-1 16,11 7 5-16,11 0 24 16,7 5-14-16,0-1 12 15,0 2-22-15,0 0 0 16,0 0-4-16,0-2 0 15,0 2 4-15,0 0-1 16,0 0 3-16,0 0 0 16,0 0 1-16,0 0-1 15,0 0-2-15,0 0-2 16,0 0 2-16,0 0 0 0,0 0 2 16,0 0-6-16,0 0 4 15,0 0 0-15,0 0-5 16,0 0 4-16,0 0 0 15,0 0-3-15,0-2-29 16,0 2-16-16,0 0-34 16,0 0 18-16,0 0 34 15,0 0-6-15,11 0-37 16,-1 0-77-16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8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7276-385F-4861-BDC2-37748EB716C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1273-A0B3-44D8-8F63-0CB8D6E4A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83080" y="3073680"/>
              <a:ext cx="7544160" cy="448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7320" y="3067200"/>
                <a:ext cx="7552440" cy="4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429760" y="6182280"/>
              <a:ext cx="2519640" cy="328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4720" y="6177240"/>
                <a:ext cx="253260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7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448560" y="765720"/>
              <a:ext cx="2442240" cy="120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3880" y="758880"/>
                <a:ext cx="2453400" cy="12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2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75760" y="572400"/>
              <a:ext cx="9316440" cy="585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2520" y="566280"/>
                <a:ext cx="9324360" cy="58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6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3636"/>
          <a:stretch/>
        </p:blipFill>
        <p:spPr>
          <a:xfrm>
            <a:off x="1" y="0"/>
            <a:ext cx="12192000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46800" y="538560"/>
              <a:ext cx="6855840" cy="209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2480" y="532800"/>
                <a:ext cx="6865920" cy="21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6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290360" y="3959640"/>
              <a:ext cx="604800" cy="194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3880" y="3954240"/>
                <a:ext cx="616680" cy="2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9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329240" y="2136240"/>
              <a:ext cx="4043160" cy="2314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3480" y="2129400"/>
                <a:ext cx="4056480" cy="23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0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897"/>
          <a:stretch/>
        </p:blipFill>
        <p:spPr>
          <a:xfrm>
            <a:off x="0" y="0"/>
            <a:ext cx="11853430" cy="731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60440" y="1372320"/>
              <a:ext cx="3552120" cy="1181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960" y="1366920"/>
                <a:ext cx="3565440" cy="11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2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947520" y="2150640"/>
              <a:ext cx="939960" cy="145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1040" y="2144880"/>
                <a:ext cx="952560" cy="14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7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8080"/>
          <a:stretch/>
        </p:blipFill>
        <p:spPr>
          <a:xfrm>
            <a:off x="0" y="221673"/>
            <a:ext cx="12192000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4955"/>
            <a:ext cx="12192000" cy="66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197400" y="2668680"/>
              <a:ext cx="4946400" cy="355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0920" y="2665800"/>
                <a:ext cx="495684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7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221520" y="1834200"/>
              <a:ext cx="4498560" cy="3791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6480" y="1825920"/>
                <a:ext cx="4508280" cy="38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4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72120" y="4179600"/>
              <a:ext cx="3157200" cy="1281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8520" y="4176000"/>
                <a:ext cx="3164400" cy="12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9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2019-12-10T18:04:20Z</dcterms:created>
  <dcterms:modified xsi:type="dcterms:W3CDTF">2019-12-11T03:41:38Z</dcterms:modified>
</cp:coreProperties>
</file>