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9" r:id="rId3"/>
    <p:sldId id="270" r:id="rId4"/>
    <p:sldId id="271" r:id="rId5"/>
    <p:sldId id="273" r:id="rId6"/>
    <p:sldId id="275" r:id="rId7"/>
    <p:sldId id="278" r:id="rId8"/>
    <p:sldId id="280" r:id="rId9"/>
    <p:sldId id="281" r:id="rId10"/>
    <p:sldId id="277" r:id="rId11"/>
    <p:sldId id="276" r:id="rId12"/>
    <p:sldId id="256" r:id="rId13"/>
    <p:sldId id="258" r:id="rId14"/>
    <p:sldId id="260" r:id="rId15"/>
    <p:sldId id="286" r:id="rId16"/>
    <p:sldId id="268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08:01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9453 2885 9 0,'0'0'54'16,"0"0"-54"-16,0 0-1 0,0 0-10 15,128-36 10-15,-37 29 2 16,16 4 12-16,9 3-9 15,11 0 4-15,16 0 4 16,13 0-6-16,18 8 20 16,6-1-4-16,3 1-17 15,-5-1 10-15,0 3 1 16,3 6-5-16,-3 1-1 16,3-2-10-16,-1-1 4 15,-3-4-2-15,-1-5-2 16,-9-5 12-16,-12 0-9 0,-14 0 13 15,-23-3-2 1,-22-4-14-16,-27 2 8 0,-22 3-8 16,-20 2 0-16,-12 0 10 15,-7 0-6-15,-8-1 5 16,0 1 27-16,0 0-22 16,0 0 10-16,0 0-14 15,0 0-9-15,0 0-1 16,0 0-35-16,10 0-80 15,8 0 2-15,13 11 85 16,-2 14-36-16</inkml:trace>
  <inkml:trace contextRef="#ctx0" brushRef="#br0" timeOffset="4743.1612">13490 8061 4 0,'0'0'7'0,"0"0"-7"16,0 0 1-16,0 0 3 16,0 0 2-16,0 0-5 15,0 0 5-15,-31 0-6 16,22-3 13-16,3 2 26 0,-1-1-32 15,3-2-2 1,-1 4 9-16,2-2 3 0,1 0 14 16,2 2-19-16,0 0-4 15,0 0-8-15,0-2-7 16,21 0 7-16,12-2 21 16,9 0-11-16,5-2 14 15,7 0-11-15,2 3-5 16,1-2 4-16,-8 5-12 15,-9 0-13-15,-24 0-101 16</inkml:trace>
  <inkml:trace contextRef="#ctx0" brushRef="#br0" timeOffset="5698.8163">19350 12847 223 0,'0'0'94'16,"0"0"-94"-16,0 0-15 15,0 0 14-15,0 0 2 16,0 0 16-16,0 0 1 15,0 3-10-15,0-3 19 16,0 4-27-16,3-3 3 0,13 6-3 16,17-4 7-16,19-3 31 15,23 0-9-15,14-15-20 16,5-12-9-16,-10 1-29 16,-28 4-60-16,-33-4-170 15</inkml:trace>
  <inkml:trace contextRef="#ctx0" brushRef="#br0" timeOffset="6464.5311">19246 7858 274 0,'0'0'87'0,"0"0"-87"0,0 0-6 15,0 0-9-15,0 0 15 16,0 0 16-16,-4-12-15 16,4 12 23-16,15 0-2 15,23 0 11-15,15 0 7 16,10 0-40-16,0 0 5 16,-13 0-5-16,-12 0-33 15,-15 8-54-15,-19-2-54 16</inkml:trace>
  <inkml:trace contextRef="#ctx0" brushRef="#br0" timeOffset="7280.6256">13249 12821 256 0,'0'0'132'0,"0"0"-93"16,0 0-39-16,0 0-6 15,0 0 4-15,0 0 4 16,0-5 31-16,0 5-9 16,0 0-15-16,5 0-5 15,11 0-1-15,10 0-3 16,10 0 10-16,7 5-10 15,1 2 13-15,1-3-13 16,-1-1-29-16,3 1 10 16,-2 0-65-16,-8 0-6 15,-12-1-89-15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32:44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13878 7674 109 0,'0'0'66'15,"0"0"-11"-15,0 0 26 16,0 0 4-16,0 0-27 16,0 0-6-16,0 0 9 15,2-3-15-15,0 3-3 16,-2 0-37-16,0 0-2 16,0 0-8-16,0 0-12 15,3 3-6-15,2 29-20 0,-5 20 39 16,0 22 3-16,0 19 0 15,0 7 3-15,0 2 0 16,-10 4-2-16,6-9-1 16,4-7 0-16,0-16 4 15,0-13-7-15,0-15 3 16,2-11 0-16,5-5-6 16,-2-10 0-16,-5-6-10 15,0-7-5-15,0-3-19 16,0 0-8-16,0 0-41 15,2-2-66-15</inkml:trace>
  <inkml:trace contextRef="#ctx0" brushRef="#br0" timeOffset="360.1524">14405 8540 117 0,'0'0'47'16,"0"0"-47"-16,0 0-32 15,0 0 1-15,0 0 29 16,-126 29 2-16,115-43 7 16,7-9 38-16,2-3-10 15,2-4-9-15,0-5-2 16,8 1-16-16,15 1 4 0,4 3 12 15,2 6-22-15,-2 7 23 16,-6 10 12-16,-2 7-35 16,-9 0 14-16,0 0-15 15,-1 11 6-15,-5 15-1 16,-2 10 8-16,-2 7 11 16,0 1-3-16,-9 4-19 15,-11-2-3-15,-3-6-79 16,4-15-147-16</inkml:trace>
  <inkml:trace contextRef="#ctx0" brushRef="#br0" timeOffset="1210.5441">13880 9803 371 0,'0'0'101'15,"0"0"-98"-15,0 0 3 16,0 0 15-16,0 0-21 16,0 0-14-16,5 80 14 15,-5-10 10-15,0 8 3 16,0-8-2-16,0-9 2 15,0-11-9-15,0 3-2 16,0 1-1-16,0 6 8 16,0 8-5-16,0 4-1 15,0 3-3-15,-3-5-10 16,-3-4-9-16,-1-8-44 16,5-10-34-16,-2-13-72 0</inkml:trace>
  <inkml:trace contextRef="#ctx0" brushRef="#br0" timeOffset="1620.226">14277 10689 142 0,'0'0'69'16,"0"0"-69"-16,0 0-189 15</inkml:trace>
  <inkml:trace contextRef="#ctx0" brushRef="#br0" timeOffset="1809.2859">14248 10503 41 0,'0'0'46'0,"0"0"-24"16,0 0-3-16,0 0 16 0,0 0-12 15,0 0-18 1,83 61 28-16,-83-24 12 0,-5 4-13 16,-13-3-9-16,-1-4-23 15,-2-6-57-15,8-10-104 16</inkml:trace>
  <inkml:trace contextRef="#ctx0" brushRef="#br0" timeOffset="2140.1461">14623 10657 231 0,'0'0'141'0,"0"0"-138"0,0 0-3 15,0 0 0-15,0 0 0 16,0 0 5-16,-120 15-1 15,106-19 38-15,7-12 20 16,5-5-41-16,2 0-12 16,0-4-9-16,2 4 0 15,16 3 0-15,2 3 3 16,0 3-4-16,3 6 1 16,-8 3-3-16,-1 3-2 15,-3 0-10-15,-5 5 4 0,-2 15 5 16,-4 5-16-1,0 7-4-15,0-2-50 0,4-7-161 16</inkml:trace>
  <inkml:trace contextRef="#ctx0" brushRef="#br0" timeOffset="2687.3306">14264 10615 384 0,'0'0'42'15,"0"0"-42"-15,0 0 0 16,0 0 32-16,0 0-32 0,0 0-3 15,0 9 3-15,-4-9 4 16,-6 0-1-16,1-2-2 16,3-9 8-16,-1-1 12 15,3 5 0-15,4-3-4 16,0-1 23-16,0 0-35 16,4-3-2-16,16-3-6 15,0 3 6-15,3 4 3 16,-8 4-4-16,-9 4 1 15,0 2 17-15,-6 0-18 16,0 0 0-16,0 5-2 16,0 24-4-16,-21 13-4 0,-3 11 5 15,-5-5-107-15,4-14-146 16</inkml:trace>
  <inkml:trace contextRef="#ctx0" brushRef="#br0" timeOffset="3452.3223">13843 12187 410 0,'0'0'182'16,"0"0"-139"-16,0 0-13 15,0 0 18-15,0 0-43 16,0 0 0-16,-3 7-5 15,3 34 0-15,0 17 3 16,0 15 5-16,0 5-5 16,0-1-2-16,0-7-1 15,0-7-10-15,0-8-27 0,0-6-25 16,0-6-26-16,9-14-104 16</inkml:trace>
  <inkml:trace contextRef="#ctx0" brushRef="#br0" timeOffset="3773.2792">14202 12683 299 0,'0'0'0'0,"0"0"-10"0,0 0 10 15,0 0 40-15,0 0-12 16,0 0 13-16,-92-99-11 16,121 74-11-16,7 1-19 15,4 4 6-15,-2 8-5 16,-7 6 6-16,-7 3 1 16,-6 3-2-16,-5 0 0 15,-5 0-5-15,-4 9 19 16,-4 10-8-16,0 14 27 15,-4 5-39-15,-25 3 0 16,-2 0-73-16,-3-13-108 16</inkml:trace>
  <inkml:trace contextRef="#ctx0" brushRef="#br0" timeOffset="7611.8635">14703 13337 235 0,'0'0'88'15,"-150"30"-86"1,73-18 2-16,0-4-3 0,9-6 22 16,3-2 19-16,9 0 3 15,3 0 8-15,-2 0-25 16,-3 0-15-16,0-8 2 16,-5-2-8-16,-5-4 16 15,0-4-17-15,-3-2 2 16,2-4-2-16,-3-10 1 15,3-6 0-15,-4-9 14 16,-6-5-21-16,-8-9 7 16,-6-8-7-16,-3-8 4 15,5-5 1-15,-1 1-5 0,3-8 3 16,-7-6-1-16,-2-7 1 16,0-5-3-16,6-10 4 15,5-12-2-15,12-17 7 16,10-20-9-16,5-19 0 15,9-7 0-15,9 9 11 16,1 10 5-16,5 16-12 16,1 9-2-16,-1 11 17 15,3 4-19-15,0 2 0 16,2 0 7-16,6-8-7 16,4-6-6-16,11-4-5 15,10-1-15-15,0 1 22 16,6 2-21-16,17 13 7 15,6 6 18-15,0 7-20 0,6 3 18 16,7-2 2-16,3 1-11 16,6 5 5-16,3 4 6 15,2 5 0-15,4 5-3 16,4 1-2-16,9-2-3 16,14-4-28-16,14-5-13 15,8-9 46-15,9 3-22 16,1 7 3-16,-3 5 17 15,2 15-12-15,2 6 17 16,-4 11 0-16,-5 6 0 16,-8 8 5-16,-3 7-5 15,7 7 1-15,5 9 6 0,8 6-1 16,5 7-6-16,4 7 0 16,1 12 1-16,-5 5-9 15,-7 0 8-15,-7 26-5 16,-4 11 2-16,2 12-3 15,-4 11 6-15,-3 9 0 16,-1 9 1-16,-5 0 10 16,4 2-8-16,2 4 3 15,3 6-1-15,0 5 2 16,-10 7-7-16,-5 6 0 16,-16 13 1-16,-14 11 10 15,-14 14-11-15,-15 21 7 16,-10 24 10-16,-10 13-16 0,-8 13 8 15,-3 1-9 1,0-12 2-16,0-3-4 0,0-10 3 16,0-1-1-16,6-4 0 15,1-9 3-15,-3 0-3 16,-4-12 0-16,0-7-2 16,-6-5-2-16,-17-7-2 15,-4-14 4-15,0-10-3 16,4-14 1-16,2-9 4 15,1-6 0-15,0-11-7 16,-2-3 5-16,-7-10-4 16,-7-12 6-16,-9-4-6 0,-5-4 12 15,-8-4-6-15,-5 3 0 16,-7 1 3-16,2 2-8 16,3 10 5-16,5-3 0 15,4-2 0-15,10-7-22 16,5-5 22-16,10-13 5 15,6-3 1-15,3-5-7 16,4-4 1-16,3-2 0 16,-1 1-1-16,3-1 5 15,-3 0-3-15,1 3 3 16,-3 2-3-16,-3 2 2 16,2 2-3-16,-6 1 0 15,0 0-2-15,-1 2 6 16,-4 1-4-16,-1-1 0 15,2-1 0-15,0-2 2 0,2 4-2 16,2 1 0-16,-4 1-8 16,-3 3 8-16,-2 4 12 15,-2 2-12-15,1-2 0 16,6-9 1-16,6-8-1 16,8-5 0-16,5-9 0 15,4-2-8-15,2-6 8 16,2 0 10-16,2-2-8 15,-2 0 7-15,-3 3-8 16,-3 4-1-16,-4 0-6 16,1 1-4-16,0 3 8 15,2-1 2-15,2 0 0 0,1-5-5 16,1 2 2-16,5-3-6 16,0-1-11-16,0 5-53 15,0 1-16-15,0 3 1 16,-7 4-46-16</inkml:trace>
  <inkml:trace contextRef="#ctx0" brushRef="#br0" timeOffset="17370.6596">15403 8468 54 0,'0'0'74'0,"0"0"-24"15,0 0 27-15,0 0-19 16,0 0 4-16,0 0-28 16,0 0-7-16,2-28-3 0,-2 27-22 15,0 1 8-15,0 0-10 16,3 0 7-16,-1 0-14 16,13 0 6-16,16 0-9 15,29 0 10-15,28-3 2 16,23-7 14-16,18 0-9 15,14-11-5-15,7-6-2 16,1-5 0-16,7-6 0 16,0 0-3-16,-8 4 9 15,-19 3-6-15,-21 9 0 16,-31 6 0-16,-29 8 0 16,-19 4 0-16,-19 2 0 15,-8 2-3-15,-4 0 10 16,0 0-3-16,0 0-2 15,0 0-1-15,0 0 10 0,-16 0-11 16,-15 0-6-16,-16-7-19 16,-11-2-9-16,-4-3 34 15,-3-2-19-15,2 2 11 16,13 1 4-16,9 4 4 16,17 2 0-16,14 4 3 15,10 1-3-15,0 0-17 16,12 0-57-16,26 0 69 15,18 10 5-15,4 4 8 16,2 1-4-16,-4-2 10 16,-7-1-8-16,-4 0 15 15,-7 3 8-15,-7-3-11 0,-8 2 3 16,-7 1-21 0,-15 3 3-16,-3 10-2 0,-19 12-1 15,-31 10-12-15,-8 3-74 16,0-6-76-16,12-15-20 15</inkml:trace>
  <inkml:trace contextRef="#ctx0" brushRef="#br0" timeOffset="17671.4484">17946 7417 207 0,'0'0'167'0,"0"0"-126"0,0 0 5 16,0 0 37-16,0 0-28 15,0 0-14-15,14-40-41 16,-14 70-10-16,0 28 10 16,-9 23 23-16,-7 15 10 15,3 2-24-15,4-10-6 16,7-9-3-16,2-14-2 15,0-12-7-15,0-13-2 16,0-10-37-16,0-10 13 16,13-8-49-16,11-12-59 15,10 0-19-15</inkml:trace>
  <inkml:trace contextRef="#ctx0" brushRef="#br0" timeOffset="17910.9072">18330 7899 144 0,'0'0'132'0,"0"0"-125"15,0 0-7-15,0 0 0 16,0 0 4-16,0 0 38 16,-54-36 5-16,54 12 4 15,5-5-38-15,19 1-13 0,5 4-4 16,-4 10 3-16,-2 12-1 15,-8 2-11-15,-7 10-11 16,-8 28-33-16,-6 16 10 16,-32 5-47-16</inkml:trace>
  <inkml:trace contextRef="#ctx0" brushRef="#br0" timeOffset="18360.0265">17396 8645 305 0,'0'0'79'15,"0"0"-66"-15,0 0-13 16,0 0 0-16,0 0-12 16,0 0 12-16,60-5 8 15,9-13 54-15,24-6-24 16,19-4-3-16,15 1-16 16,12-5-4-16,6-1 21 15,-1-4-15-15,5 6-11 16,-1-3 19-16,-5 2-27 0,-17 8 16 15,-23 4-3 1,-25 6-12-16,-24 7 2 0,-21 3-5 16,-18 3 0-16,-9-1 0 15,-6 2 5-15,0 0-10 16,0 0 5-16,0 0-36 16,0 0 5-16,0 0-35 15,0 2-16-15,0 17-11 16,0 3-19-16</inkml:trace>
  <inkml:trace contextRef="#ctx0" brushRef="#br0" timeOffset="19208.2652">17984 8874 501 0,'0'0'73'15,"0"0"-73"-15,0 0-20 16,0 0 20-16,0 0-2 16,0 0 8-16,14 176 21 15,-14-82-5-15,0 0-22 16,0-13-6-16,0-14-51 0,4-17-84 16,-2-19-51-16</inkml:trace>
  <inkml:trace contextRef="#ctx0" brushRef="#br0" timeOffset="19604.4532">18218 9051 110 0,'0'0'267'0,"0"0"-210"0,0 0-23 16,0 0 24-1,0 0-38-15,0 0-19 0,67-121 8 16,-24 104-9-16,5 1 0 16,4 5 2-16,-7 6 5 15,-5 5-8-15,-11 0 1 16,-12 5-6-16,-7 22 2 16,-10 13 8-16,-2 17 6 15,-41 11 37-15,-13 8-38 16,-7-4 3-16,5-5-11 15,16-16 5-15,15-13-11 16,12-14 5-16,13-7-11 0,2-9 5 16,0-4-30-1,9-4 11-15,26 0 24 0,17 0 1 16,8-14-1 0,2-7-23-16,-4 3-12 0,-7 1-14 15,-4-2-66-15,-7 5-77 16</inkml:trace>
  <inkml:trace contextRef="#ctx0" brushRef="#br0" timeOffset="19867.2647">19115 9258 42 0,'0'0'193'0,"0"0"-113"15,0 0-14-15,0 0-11 0,0 0-48 16,0 0-5-16,-114 10 12 15,103-10 21-15,8 0 23 16,3 0-7-16,0-16-33 16,0-4-18-16,20-6-6 15,9 0 6-15,7 3-1 16,3 8 1-16,-4 6 0 16,-2 9 0-16,-10 0-14 15,-14 12-41-15,-9 29-74 16,-32 8 18-16,-28 9-194 15</inkml:trace>
  <inkml:trace contextRef="#ctx0" brushRef="#br0" timeOffset="20713.3229">15880 10684 370 0,'0'0'149'0,"0"0"-141"15,0 0-1-15,0 0 0 16,0 0-7-16,0 0 0 15,12 10-26-15,43-10 26 16,29 0 37-16,20-2-23 16,13-18 9-16,5-9-17 15,6 4-5-15,-7-3-1 16,-4 2-9-16,-10 4 3 16,-15-1-8-16,-21 3-19 15,-26 6 1-15,-18 5-3 16,-21 0 35-16,-6 1 7 0,0-2-7 15,-24-4-1 1,-14 2-6-16,-14 0-5 0,-6 2 11 16,-2 0 2-16,2 0 8 15,16 3 25-15,17 5-4 16,15-3 21-16,10 5-42 16,0-2-9-16,31 0-26 15,27 2 24-15,21-3 2 16,8 3 8-16,-4 0-3 15,-12 0-3-15,-15 0-2 16,-16 14 5-16,-13 11-5 16,-22 15-7-16,-5 23 7 15,-39 10 18-15,-19 9-18 16,-4-4-9-16,6-20-30 0,16-12-14 16,16-22-39-16,17-22-156 15</inkml:trace>
  <inkml:trace contextRef="#ctx0" brushRef="#br0" timeOffset="20962.9925">17875 9723 466 0,'0'0'69'0,"0"0"-69"15,0 0 55-15,0 0 46 16,-6 121-62-16,6-65-22 16,0 8-7-16,0-4-10 15,2-8-16-15,13-10-67 16,1-13-49-16,4-14-3 16,4-9-37-16,3-6-40 15</inkml:trace>
  <inkml:trace contextRef="#ctx0" brushRef="#br0" timeOffset="21212.4349">18223 10150 199 0,'0'0'103'0,"0"0"-79"0,0 0 50 16,0 0 31-16,0 0-70 16,0 0-28-16,-76 10 4 15,62-10 16-15,8 0 32 16,4 0-39-16,2-6-19 15,0-13 12-15,0-10-13 16,14-5-7-16,9 5 7 16,6 4-15-16,-6 11 9 15,-1 9-10-15,-2 5-24 16,-2 0-28-16,0 23-50 16,0 11-3-16,4 0-65 15</inkml:trace>
  <inkml:trace contextRef="#ctx0" brushRef="#br0" timeOffset="21436.3098">18650 10076 155 0,'0'0'254'0,"0"0"-194"16,0 0-51-16,0 0 22 16,0 0 4-16,-115-26 9 15,110 19 26-15,5 7-20 16,0-7-29-16,0-1-10 15,7-6-11-15,20-3-12 16,11 0 7-16,0 7-12 16,-7 8 15-16,-11 2-51 0,-20 20-60 15,-4 28-41-15,-50 10-63 16</inkml:trace>
  <inkml:trace contextRef="#ctx0" brushRef="#br0" timeOffset="21698.0888">17788 10571 574 0,'0'0'57'0,"0"0"-51"0,0 0-2 15,0 0 17-15,0 0-21 16,0 0 0-16,134-21 16 15,-45-2 5-15,10-1-19 16,-4 2 4-16,-8 5-6 16,-13 4-9-16,-14 9 3 15,-13 1-55-15,-9 3-52 16,-19 0-60-16,-16 9-72 16</inkml:trace>
  <inkml:trace contextRef="#ctx0" brushRef="#br0" timeOffset="21923.1812">17948 10756 302 0,'0'0'224'16,"0"0"-224"-16,0 0-25 15,0 0 25-15,0 0 27 16,12 136 20-16,-5-78-19 15,-5 9-19-15,-2-1 3 16,0-4-12-16,0-2-41 16,-5-8-16-16,-3-12-97 15,3-12-213-15</inkml:trace>
  <inkml:trace contextRef="#ctx0" brushRef="#br0" timeOffset="22224.2884">18149 10989 245 0,'0'0'172'16,"0"0"-116"-16,0 0-1 15,0 0-17-15,27-118-24 16,2 89 9-16,7 3-21 16,4 3 1-16,-3 12 11 15,-6 5-13-15,-2 6-2 16,-8 0-2-16,-7 8-11 15,-10 20 12-15,-4 16-1 16,-16 12 3-16,-30 11 21 16,-8 2-21-16,-2 2-12 0,10-10-1 15,11-10-9 1,18-10-7-16,13-16-28 0,4-8-31 16,13-13-14-16,25-4-24 15,13-11 9-15</inkml:trace>
  <inkml:trace contextRef="#ctx0" brushRef="#br0" timeOffset="22441.9808">18700 11122 14 0,'0'0'124'16,"0"0"-12"-16,0 0-9 16,0 0 9-16,0 0-35 0,0 0 0 15,2 0-24 1,-2 0-39-16,0 0 20 0,0-5 13 15,6-2-9-15,13-6-38 16,8-1-4-16,4 0-2 16,-2 4 3-16,-12 10-30 15,-13 0-34-15,-4 24-107 16,-35 12-70-16</inkml:trace>
  <inkml:trace contextRef="#ctx0" brushRef="#br0" timeOffset="23361.8263">14837 12881 300 0,'0'0'195'0,"0"0"-177"16,0 0-7-16,0 0-22 16,0 0 7-16,0 0 4 15,120-12 13-15,-38-3 11 16,7-2 2-16,1 5-15 16,-8 1-5-16,-1 4 4 0,-12 1-9 15,-11 2-1-15,-12 3 0 16,-15-2-22-16,-6 1 10 15,-11 0-6-15,-10 2-1 16,-4-5 19-16,0 0 3 16,0-2-3-16,-20-6 0 15,-7 3-6-15,-6 2 6 16,1 0 22-16,6 4-12 16,8 1 10-16,7-2-13 15,8 5 13-15,3-4 6 16,0 2-23-16,0-1-3 15,12-2-19-15,17-2 19 16,11 4 11-16,2 1-10 0,-3 2 0 16,-8 0-2-1,-10 5-6-15,-5 14 4 0,-5 8 2 16,-4 2 1 0,-5 7 0-16,-2 7 1 0,0 3-2 15,-26 2-10-15,-13-2-50 16,-7-11-96-16</inkml:trace>
  <inkml:trace contextRef="#ctx0" brushRef="#br0" timeOffset="24173.1214">16232 12011 362 0,'0'0'54'16,"0"0"-50"-16,0 0 19 15,0 0 56-15,0 0-27 16,0 0-17-16,0-1-1 16,0 1-20-16,0 0 2 0,0 0-16 15,0 0 3-15,0 0 8 16,0 0-9-16,0 0 15 16,0 0 8-16,0 0-18 15,0 0 11-15,0 0-5 16,0 0-11-16,0-5 12 15,0 1-14-15,0 0 0 16,0 0 0-16,0 2-5 16,0 2 3-16,0 0 2 15,0 0 0-15,0 0-3 16,0 0 6-16,0 0-3 16,0 0 0-16,0 0 4 0,0 0-9 15,0 0 5 1,0 0-6-16,0 0-1 0,0 0 5 15,0 0 2 1,0 0 0-16,0 0 6 0,0 0-2 16,0 0-4-16,0 0 3 15,0 0-2-15,0 0 0 16,0 0-1-16,0 0 0 16,0 0-15-16,0 0 12 15,0 0-9-15,0 0-5 16,0 0 13-16,0 0-12 15,0 0 16-15,0 0 3 16,0 0 1-16,0 0 12 0,0 0-8 16,0 0 2-1,0 0 16-15,0 0-25 0,0 0-1 16,0 10-6-16,0 14-3 16,0 12 9-16,0 8 15 15,5 5-10-15,-3-3 5 16,0-6-10-16,0-8-1 15,-2-6-2-15,0-6-26 16,0-4-2-16,0-4-60 16,0-7-49-16,0-2-20 15,9-3-49-15</inkml:trace>
  <inkml:trace contextRef="#ctx0" brushRef="#br0" timeOffset="24428.3702">16546 12250 39 0,'0'0'174'0,"0"0"-95"16,0 0-8-16,0 0-14 15,0 0-22-15,0 0-11 16,-18-29 11-16,12 17 17 16,4 4-16-16,2-4-19 15,0-1-17-15,0-3-17 16,20 2 17-16,3 1 6 15,-4 9-5-15,1 4-2 16,-1 0 0-16,-4 0-7 16,-5 18 3-16,-4 11-51 0,-6 4-45 15,-12 5-188-15</inkml:trace>
  <inkml:trace contextRef="#ctx0" brushRef="#br0" timeOffset="24697.5204">16203 12705 587 0,'0'0'14'15,"0"0"-14"-15,0 0-1 16,0 0 1-16,0 0 23 15,123-30-4-15,-54 9-4 16,0 0-12-16,-5 7 0 16,-4 4-4-16,-8 4 1 15,-9 4-47-15,-14 2-47 16,-20 0-91-16,-9 6-98 16</inkml:trace>
  <inkml:trace contextRef="#ctx0" brushRef="#br0" timeOffset="24946.0799">16266 12904 497 0,'0'0'58'15,"0"0"-45"-15,0 0-1 16,0 0 37-16,0 139-30 15,0-95 0-15,4-5-1 16,3-3-17-16,-3-2-2 16,-2-5-19-16,0-5-31 15,4-7-9-15,-2-7-53 16,7-7-26-16,7-3-54 16</inkml:trace>
  <inkml:trace contextRef="#ctx0" brushRef="#br0" timeOffset="25313.1062">16478 13092 245 0,'0'0'70'0,"0"0"-21"15,0 0 16-15,0 0 19 16,8-102-23-16,8 76-52 16,8-1 1-16,5 6-5 15,2 5-2-15,0 4-3 16,-4 5 0-16,0 5-1 15,-4 2-4-15,-1 0 6 16,-2 2-1-16,-6 18 0 16,-10 9 4-16,-4 7-4 0,0 10 0 15,-27 2 2-15,-2 0-6 16,-2 0-2-16,4-6 6 16,10-8 0-16,5-3 0 15,5-10-2-15,5-7 2 16,2-1 0-16,0-8-1 15,0-2-13-15,13-1 13 16,10-2 1-16,8-2 0 16,9-20-3-16,7-7-24 15,0-2-54-15,0-1-48 16,-5 1-114-16</inkml:trace>
  <inkml:trace contextRef="#ctx0" brushRef="#br0" timeOffset="25620.1584">17178 13036 299 0,'0'0'153'16,"0"0"-112"-16,0 0-39 16,0 0-2-16,0 0 11 15,0 0-2-15,0 0 44 16,-48-7 1-16,48-8-38 15,0-3-10-15,0-2-5 16,16 2 5-16,-1 4 13 0,2 4-11 16,-7 3 5-1,0 7-9-15,-4 0-4 0,-1 0-1 16,-1 0-12-16,0 0-11 16,1 17 16-16,-1 1 0 15,-1 2-4-15,-1 0-35 16,-2-6-70-16,0-4-131 15</inkml:trace>
  <inkml:trace contextRef="#ctx0" brushRef="#br0" timeOffset="30730.4546">18247 11246 28 0,'0'0'48'16,"0"0"-7"-16,0 0-4 16,0 0-19-16,0 0-2 15,0 0 9-15,0 0-8 16,0 0 14-16,0 0 7 15,0 0-11-15,0 0 5 16,0 0-19-16,-2 0-8 16,2 1-5-16,0-1 1 15,-4 4-1-15,2 5 0 0,-3-4-7 16,1 5 7 0,-1-1-15-16,-2 0-9 0,1 2 6 15,-1 0-18-15,1 2 10 16,3-6 4-16,1 0-14 15,-1-6 24-15,3 2 1 16,0-3 11-16,0 0 9 16,0 0-2-16,0 0 16 15,0 0 15-15,0 0-5 16,0 0-1-16,0 0-23 16,0 0 0-16,0 0-9 15,0 0-6-15,0 0-1 0,8 0 5 16,9 0 2-16,6 0 10 15,-1 0 2-15,4 0 14 16,-1 0 18-16,-3-4-30 16,1-3 12-16,-8 4-18 15,-3 1 5-15,-4 2 6 16,-3-2-18-16,-1-1 0 16,2 1 2-16,8-2 0 15,4-4 2-15,0 2 7 16,2-2-6-16,-7 3 7 15,-4 2-12-15,-2 1 1 16,-7 0-2-16,2 2 1 16,-2 0-4-16,0 0 3 15,0 0-3-15,3 0 0 16,-1 0-3-16,4 0-9 0,1 0-11 16,0 0-34-16,0 0 9 15,-1 0-19-15,-2 0-66 16</inkml:trace>
  <inkml:trace contextRef="#ctx0" brushRef="#br0" timeOffset="35324.9309">15153 11008 348 0,'0'0'61'15,"0"0"-61"-15,0 0-48 0,-143 21 48 16,76-11 5-16,-16 3-2 16,-14 4 23-16,-10 1 1 15,-7-2 3-15,-2-4 18 16,2-5-22-16,6-2 23 15,-2-5-3-15,2 0-34 16,-11-5 4-16,-5-20-16 16,-9-8-3-16,-2-14-1 15,-10-10 4-15,0-9 0 16,7-14 0-16,15-10 6 16,26-8-9-16,14-11 3 15,18-5-5-15,16-10 2 0,18-15-27 16,22-4 29-16,9-5-12 15,31 4-11-15,38 5 6 16,27 4-4-16,31 6-13 16,36 16 17-16,26 18-16 15,29 16 8-15,15 17 7 16,3 15-13-16,0 15 12 16,-8 15-6-16,-8 17 7 15,-6 3 19-15,-15 40-2 16,-21 25 2-16,-24 25 0 15,-27 19 1-15,-31 22 4 16,-25 18-4-16,-28 13 12 16,-26 14 20-16,-17 0-13 15,0-2 16-15,-24-16-36 16,-17-29 10-16,-12-26-10 0,-10-22 25 16,-8-11-4-16,-14-7 8 15,-17-4-23-15,-18 1 9 16,-5-5-4-16,9-4-8 15,16-8 22-15,21-6-25 16,13-4 0-16,8-8-3 16,8-8-2-16,10-4 5 15,14-8 0-15,13-4-5 16,8-4-16-16,5 0-68 16,7-18-77-16</inkml:trace>
  <inkml:trace contextRef="#ctx0" brushRef="#br0" timeOffset="36353.8242">18864 10432 358 0,'0'0'82'16,"0"0"-82"-16,0 0-32 15,0 0 20-15,0 0 4 16,0 0 8-16,43-17 20 15,-1 13 11-15,21 0 5 16,17-2-5-16,20-2-3 16,21-8-9-16,13-1-18 15,2-4 1-15,-2-4-2 16,-9 0-2-16,-21-1 1 16,-17-1 0-16,-22 8 1 0,-24 5 7 15,-16 4-7 1,-13 6 9-16,-10 0 13 0,-2-3 11 15,0 0 23-15,0-12-13 16,-20-2-41-16,-5-4 3 16,0 3-3-16,8 7-1 15,3 3 15-15,10 7-16 16,4 5-1-16,0-2-24 16,0 2-23-16,0-2 12 15,20 2-16-15,16 0 52 16,11 0-7-16,8 0 13 15,5 8-6-15,8 12 0 16,-6 2 1-16,-6 4-6 16,-12 2 0-16,-19 1 2 0,-12-2 2 15,-13 5-15-15,-7 7 16 16,-33 1 0-16,-5 1 5 16,6-10-5-16,14-4-20 15,18-10-114-15,7-17-129 16</inkml:trace>
  <inkml:trace contextRef="#ctx0" brushRef="#br0" timeOffset="36735.9767">21484 9351 498 0,'0'0'80'0,"0"0"-80"15,0 0-65-15,0 0 43 16,0 0 22-16,29 157 8 16,-16-62 25-16,-1 13-19 15,-5 6 2-15,-3-3-3 16,-4-11-9-16,0-18 4 16,0-15-8-16,-4-19-11 15,-19-6 2-15,-10-8-37 16,-3-10-19-16,3-8-23 15,6-16 77-15,9 0 11 16,3-23 13-16,1-24-2 0,7-17-11 16,5-9-3-16,2 0 3 15,0 12 6 1,15 15-6-16,16 10-6 0,14 16-51 16,11 9 5-16,15 11 5 15,6 0-9-15,-4 12 7 16,-9 13-68-16</inkml:trace>
  <inkml:trace contextRef="#ctx0" brushRef="#br0" timeOffset="36985.2594">22014 10243 408 0,'0'0'6'0,"0"0"-6"0,0 0-11 16,0 0 11-16,-124-7 17 15,109-12 4-15,5-5 24 16,10-9-25-16,0-9-20 16,18-2-27-16,20-4-23 15,11 7 6-15,12 7 29 16,5 10-16-16,5 15-8 16,-8 7 11-16,-14 2-11 15,-16 20 18-15,-17 18-42 16,-11 10-29-16</inkml:trace>
  <inkml:trace contextRef="#ctx0" brushRef="#br0" timeOffset="37357.5146">22545 10016 79 0,'0'0'96'15,"-11"-102"-70"-15,-7 56 30 16,0 6 18-16,10 10-12 15,5 11 3-15,3 7-37 16,0 6-28-16,20 6-2 16,23 0-16-16,17 18 8 15,7 21 8-15,-1 12 2 16,-3 19 0-16,-12 11 13 16,-13 9 4-16,-18 7 21 15,-18 7-5-15,-2 3-2 0,-53 6 6 16,-30-1-29-1,-19-13 1-15,-14-22 0 0,-3-19 5 16,11-21 18-16,12-15 5 16,16-12-4-16,19-10 6 15,14 0-35-15,14-18 12 16,13-13-16-16,9-12-12 16,11-15-5-16,20-6-64 15,38-8-55-15,17 4-39 16,4 10-86-16</inkml:trace>
  <inkml:trace contextRef="#ctx0" brushRef="#br0" timeOffset="37921.7274">22315 10055 42 0,'0'0'45'0,"0"0"0"16,0 0 14-16,0 0 6 15,0 0 13-15,0 0-16 0,11-65-2 16,-11 63 18 0,0 2-27-16,0 0 2 0,0 0-5 15,0 0-40-15,0 0-8 16,0 9-20-16,-11 22 17 16,-11 10 3-16,-14 7 17 15,-3-5 11-15,-7-5-15 16,0-3-10-16,-1-12 17 15,3-2-20-15,6-5-20 16,9-7 6-16,7-4-49 16,6-5-34-16,5 0-71 15,4 0-210-15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35:34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20296 2757 93 0,'0'0'112'16,"0"0"-54"-16,0 0-6 16,0 0-11-16,0 0-23 15,0 0-3-15,0 0 22 16,-36-32 2-16,34 24 0 16,0-3-17-16,-1 2-10 15,3-3-4-15,0-2-8 16,0-6-2-16,19-4-8 15,16-6-19-15,17-4 26 16,6 1 0-16,2 4 1 16,-3 2 0-16,-5 11 2 15,-7 4 6-15,-8 10-3 0,-3 2-1 16,-7 0-2-16,-5 14-8 16,-5 9 3-16,-8 4 5 15,-4 6 2-15,-5-1 8 16,0 0-1-16,-14-3 8 15,-21-3-7-15,-21-4-4 16,-15-5-6-16,-10-11-18 16,6-6 2-16,15 0 0 15,19-8 7-15,22-12-14 16,19-6-52-16,2-4-126 16</inkml:trace>
  <inkml:trace contextRef="#ctx0" brushRef="#br0" timeOffset="495.9992">22322 2043 350 0,'0'0'108'0,"0"0"-67"15,0 0 55-15,0 0-3 16,0 0-27-16,0 0-26 16,0-16-2-16,0 16-7 0,0 0-31 15,0 2-4-15,2 36-25 16,6 22 10-16,-2 23 19 15,3 12 6-15,-5 2-3 16,3-6 2-16,-2-13-5 16,-1-13-8-16,2-16-35 15,-1-9-20-15,-1-10-49 16,0-14-99-16</inkml:trace>
  <inkml:trace contextRef="#ctx0" brushRef="#br0" timeOffset="1035.9658">23499 2328 168 0,'0'0'11'16,"0"0"-9"-16,0 0 66 16,0 0 20-16,-46-104-9 15,46 79-26-15,0-1-13 16,8-4-21-16,19-4-16 16,7 2-2-16,5 6-2 15,9 9-4-15,-2 8 4 16,1 9 1-16,0 0 2 0,-7 9 0 15,-6 12-2 1,-5 11-3-16,-10 11 3 0,-9 4 0 16,-10 11 12-16,0 3-4 15,-34-1 1-15,-11 0 1 16,-8 0-2-16,-2-6 2 16,1-6-4-16,9-13 8 15,14-9-5-15,9-10-8 16,8-4-1-16,8-4-5 15,1-3 5-15,5-3-6 16,0-2-3-16,0 3-12 16,29-3 7-16,13 0 14 0,16 0 36 15,11-3-20 1,5-11-5-16,-3 3-6 0,-4 2-5 16,-15 7-12-16,-19 2-95 15,-13 0-70-15,-17 0-117 16</inkml:trace>
  <inkml:trace contextRef="#ctx0" brushRef="#br0" timeOffset="2070.6029">24436 3430 487 0,'0'0'147'0,"0"0"-80"16,0 0 14-16,0 0 6 15,0 0-32-15,0 0-55 16,0 0-2-16,8 0-20 16,-6 33-13-16,0 29 35 15,-2 17 0-15,0 2 8 0,-8-4-5 16,-15-19-3 0,-4-15-17-16,2-10-13 0,-2-8 0 15,0-11-7 1,4-1 4-16,6-6 8 0,5-6 25 15,6-1 6-15,-1 0 8 16,1 0-5-16,-4-12-3 16,2 3 8-16,5 6 4 15,-1 3-12-15,-5 0-6 16,-11 21-23-16,-15 19 23 16,-13 22 3-16,-10 5 9 15,-4 0 1-15,2-1-6 16,4-10-7-16,10-16-45 15,7-12-180-15,11-16 110 16,5-12-217-16</inkml:trace>
  <inkml:trace contextRef="#ctx0" brushRef="#br0" timeOffset="2446.7107">24913 2793 369 0,'0'0'151'0,"0"0"-72"16,0 0 4-16,0 0-4 15,0 0-52-15,0 0-27 16,8 20-31-16,-12 35 31 16,-23 18 15-16,-10 14 1 15,-17-2-16-15,-4-6 0 16,-9-11-28-16,1-15-18 0,0-16 4 15,9-13-18-15,8-11 4 16,15-13 45-16,12 0 11 16,11-6 27-16,4-23-5 15,2-4-20-15,5-4-2 16,-2 11 25-16,0 10 16 16,0 14-8-16,-3 2-33 15,-5 4-22-15,-15 29-16 16,-11 16 38-16,-4 11 9 15,-5 11-9-15,6 3-68 16,2-6-162-16</inkml:trace>
  <inkml:trace contextRef="#ctx0" brushRef="#br0" timeOffset="2760.8343">23904 3650 289 0,'0'0'161'16,"0"0"-145"-16,0 0-8 16,0 0 29-16,0 0 0 15,0 0-19-15,0 0-4 16,-93 104 6-16,51-87 16 16,-2 0-28-16,-1-7-3 0,7-8 3 15,5-2-5-15,2 0 7 16,8 0 18-16,3-4 10 15,9-4-7-15,2 0-2 16,4 3 5-16,3 5-16 16,2 0-18-16,-2 0-11 15,-9 3-14-15,-12 24-59 16,-10 14-7-16,-5 8-29 16,1-9-162-16</inkml:trace>
  <inkml:trace contextRef="#ctx0" brushRef="#br0" timeOffset="2912.0795">23410 4088 396 0,'0'0'58'16,"0"0"-3"0,0 0 36-16,0 0-76 0,0 0-15 15,0 0-43-15,-11 76-158 16</inkml:trace>
  <inkml:trace contextRef="#ctx0" brushRef="#br0" timeOffset="9240.6103">20938 3421 501 0,'0'0'109'0,"0"0"-109"15,0 0-9-15,0 0 1 16,0 0-10-16,0 0 7 16,0 0 11-16,31 74 21 15,-31-38 3-15,0-1-10 16,0 0-2-16,-20-1-2 16,-13-2-5-16,-7-3-5 15,-3-12-17-15,7-6-15 0,12-11 0 16,4 0 32-16,4-8-1 15,5-20-2-15,5-10-20 16,3 0-7-16,3 6 30 16,0 7 2-16,0 13 6 15,0 12 2-15,0 0-10 16,0 0-1-16,0 0-30 16,0 16 15-16,0 6 16 15,0 4 14-15,-2 2-5 16,-7-1-5-16,-6-5-4 15,-3-3-14-15,-7-6-10 16,6-9 17-16,-2-4-7 16,5 0 14-16,5-24 0 15,7-13-15-15,4-7 13 0,0 6 2 16,0 12 18-16,0 12 8 16,0 11 1-16,0 3-26 15,0 5-1-15,-9 25-22 16,-9 16 22-16,-7 5 9 15,-1-4-3-15,1-8 5 16,8-13-11-16,3-12-23 16,7-8-31-16,1-6 54 15,-1-6 8-15,-1-29-3 16,-4-10 2-16,3-17 8 16,1-1 5-16,4 5-10 15,4 12-5-15,0 19 17 0,0 18 13 16,0 9-22-16,0 0-13 15,-4 2-32-15,-4 28 14 16,-5 12 18-16,-8 10 17 16,-8 8-6-16,-6-2 6 15,-15 3 12-15,-12 3-17 16,-13 0 0-16,-22-2 2 16,-12-4-2-16,-7-10 0 15,4-9-3-15,12-16-2 16,15-11-1-16,23-12 23 15,18-4 0-15,8-23-16 16,10-9-5-16,5-11-8 16,10-1-7-16,9-8-11 0,2 0-36 15,26-3-111 1,26 1-89-16</inkml:trace>
  <inkml:trace contextRef="#ctx0" brushRef="#br0" timeOffset="9504.0351">20858 2980 492 0,'0'0'62'0,"0"0"-61"16,0 0 63-16,0 0-6 15,0 0-58-15,0 0-12 16,-83 89 12-16,8-22 11 16,-13 3-11-16,-5-6-13 15,-1-8-28-15,5-10-40 16,11-11-60-16,20-19-49 16</inkml:trace>
  <inkml:trace contextRef="#ctx0" brushRef="#br0" timeOffset="9691.2343">20479 3038 382 0,'0'0'60'0,"0"0"-48"16,0 0 90-16,0 0-2 16,-130 121-36-16,86-84-50 15,-10 7-11-15,-2 0-3 16,4 0 0-16,2-3-42 15,15-14-94-15,10-13-181 16</inkml:trace>
  <inkml:trace contextRef="#ctx0" brushRef="#br0" timeOffset="11644.6588">23148 3395 375 0,'0'0'0'0,"0"0"-147"16,0 0 147-16,0 0-29 15,0 0 0-15,-137-6 29 16,110-16 46-16,8 0-2 15,3-4-28-15,7 3 14 16,7 5 4-16,2 6-10 16,0 2-19-16,21 6-5 15,11 2-5-15,4 2-2 16,-5 0 1-16,-7 0 3 0,-6 14 3 16,-9 4 5-16,-7 5 6 15,-2 5 5-15,-11 6 6 16,-29 4 13-16,-18 2-14 15,-14-4-16-15,-7-6-5 16,-6-7-34-16,2-8-7 16,10-9 15-16,15-6 26 15,16 0 4-15,10 0 17 16,17-9 14-16,6-3 5 16,9 7-4-16,0-3-15 15,9 1-21-15,22 2-17 16,4 3 13-16,1 2 1 15,-5 0 1-15,-6 18 2 0,-7 16 13 16,-9 12 2 0,-9 15 20-16,-9 11 16 0,-34 0-7 15,-17-7-17-15,-7-10-26 16,-6-15-1-16,-1-17-58 16,5-14-104-16,9-9-263 15</inkml:trace>
  <inkml:trace contextRef="#ctx0" brushRef="#br0" timeOffset="12304.0577">22295 3333 378 0,'0'0'195'0,"0"0"-180"16,0 0-13-16,0 0 27 15,0 0-29-15,0 0 0 16,-13 80 4-16,-7-37 23 16,0-4-15-16,0-11-11 15,0-5 1-15,-6-6-2 16,-1-7-9-16,-2-6-2 16,0-4-6-16,6 0 9 15,1-2-4-15,4-16-1 16,7-5-7-16,2-2-9 15,5 4 7-15,4 9 22 16,0 7 11-16,0 5-11 0,0 0-4 16,0 0-15-16,0 0-15 15,-3 14 1-15,-3 8 33 16,-6 5 22-16,-1-6 0 16,-3 1-7-16,1-7-14 15,3-8-1-15,-1-5-6 16,3-2 1-16,0 0 4 15,-1-4-1-15,5-13-2 16,-2-3 4-16,4 3 5 16,2 8 17-16,0 4 4 15,2 5-17-15,-2 0-9 16,-1 8-23-16,1 30-2 0,-2 16 25 16,-3 10 36-1,-2-1-25-15,-2-12 19 0,-5-4 4 16,-1-13-8-16,-4-8-13 15,-8-6-1-15,-6-10-2 16,-12-4 9-16,-8-6-12 16,-1 0-4-16,4-15 3 15,6-6-5-15,5-7 13 16,12-4 12-16,10-5 11 16,7-2-18-16,12-14-19 15,6-6-13-15,42-8-70 16,16 2-30-16,8 7-47 15,-7 12-179-15</inkml:trace>
  <inkml:trace contextRef="#ctx0" brushRef="#br0" timeOffset="12547.6582">21937 3306 143 0,'0'0'134'0,"0"0"-92"16,0 0 8-16,0 0 53 16,0 0-4-16,0 0-17 15,-12-94-56-15,35 82-26 0,4 3 0 16,-3 6-3 0,-4 3-13-16,-4 0-3 0,-12 24-27 15,-4 16-42-15,-4 9-10 16,-23-5-30-16</inkml:trace>
  <inkml:trace contextRef="#ctx0" brushRef="#br0" timeOffset="15233.9523">20548 2155 98 0,'0'0'6'16,"0"0"15"-16,0 0 92 15,0 0-40-15,0 0-40 16,0 0 10-16,0 0 36 15,-2 0-4-15,2 0-11 16,0 0-6-16,0 0-19 16,0-3-12-16,0-16-27 15,0-7-3-15,6-16-7 16,7-10-6-16,1-12-42 16,1-11-10-16,-1-8 20 15,-5-6 19-15,-5 0 19 16,-4 4 14-16,0 13-4 0,2 5 28 15,6 11-28 1,3 8 0-16,-1 6 0 0,0 12 9 16,-4 8 11-16,-1 8-2 15,-3 5 5-15,0 4-10 16,4 2-7-16,2 0-6 16,7 1-8-16,8-2 1 15,8-1 1-15,11 4 5 16,7-1-2-16,13 0 5 15,14 0-2-15,9-2 0 16,13-2 1-16,9-1-1 16,5 2 0-16,3-2 0 15,-1 2 1-15,-7 2-1 16,-13 2 1-16,-9-1-1 16,-19 2-1-16,-12 0 1 0,-10-2-5 15,-12 0 3-15,-10 2 1 16,-9-3 1-16,-3 1 2 15,-4 2-1-15,1-2-1 16,3 1 0-16,-2 1 0 16,0 0 0-16,-3-2 1 15,-3 2-1-15,0 0 3 16,-2 0-2-16,0 0 0 16,2 0-1-16,-2 0 0 15,0 0 0-15,0 0 4 16,0 0-4-16,0 0 0 15,5 0-19-15,4 20 4 0,6 14 15 16,3 10 6-16,2 11 1 16,0 5 1-16,-4 0-8 15,2 1 4-15,2-3 1 16,-3-1 1-16,-1-5-1 16,-3-6-4-16,-3-5 1 15,-1-12-1-15,-3-9-1 16,-2-8 0-16,4-6 0 15,-6-3-4-15,-2-3-2 16,0 0-2-16,0 0 2 16,0 0 5-16,2 0-9 15,-2 0 10-15,4 0 3 16,-1-3 7-16,5-18-5 0,2-13-5 16,1-5-11-1,2-1 8-15,-2 3 3 0,0 7 0 16,-2 5 3-16,-2 5 1 15,-3 7 4-15,-1 6 11 16,-3 7 15-16,0 0-4 16,0 0-16-16,0 0-14 15,0 0-15-15,0 0-1 16,0 11-3-16,0 12 9 16,0 7 10-16,0 1 3 15,0 1 0-15,0-6 1 16,0 1-3-16,0-5-1 0,0-2 3 15,-3-2-1 1,-3-3-1-16,1-6 0 0,0-1-1 16,1-2 2-16,-2-2 2 15,-13-2 3-15,-8-2 8 16,-8 0-5-16,-5 0 4 16,3 0 7-16,-2-14-15 15,1-1 4-15,3-6 10 16,-1 1-9-16,7 0-4 15,7 4 1-15,7 3-2 16,7 8-6-16,6 3-7 16,0 2-36-16,-2 0-73 15,-5 10-119-15,-7 7-22 16</inkml:trace>
  <inkml:trace contextRef="#ctx0" brushRef="#br0" timeOffset="117518.4056">14273 3962 248 0,'0'0'89'16,"0"0"-78"-16,0 0-8 15,0 0 81-15,0 0-26 16,0 0-20-16,0 0 18 16,22-27-3-16,-22 27-15 15,0 0 4-15,0 0-34 16,0-3 0-16,-22-1-8 15,-27-3-72-15,-34 4-34 16,-24 3 40-16,-20 0 34 16,-4 0 19-16,6 0-1 0,16 0 14 15,24 3-3 1,16-3 7-16,23 0-4 0,13 0 7 16,16 0 12-16,13 0 39 15,4 0-31-15,0 0-23 16,0 0-4-16,0 0-21 15,0 0 10-15,0 17-18 16,0 15 29-16,0 18 13 16,0 18 10-16,-10 17 4 15,-16 12 3-15,-8 0 13 16,-2-5-3-16,5-12-30 16,7-13 3-16,6-17 20 15,7-10-31-15,6-12-2 16,5-9 0-16,0-4-7 15,0-3 7-15,0-2-12 0,5 1 7 16,8 0-1-16,8 1 2 16,10 0 4-16,17-4 5 15,17-1-4-15,13-7 27 16,10 0-28-16,-7-10-14 16,2-16-59-16,-16-4-168 15</inkml:trace>
  <inkml:trace contextRef="#ctx0" brushRef="#br0" timeOffset="119094.4797">11205 3866 443 0,'0'0'62'16,"0"0"-62"-16,0 0-77 15,0 0 63-15,0 0 14 16,0 0 3-16,7 76 33 15,-7-44-18-15,0-2-1 16,-7-4 9-16,-13 3-23 16,-4-5 9-16,-1-4-12 15,-4-6-7-15,7-9 7 16,3-3 0-16,0-2 5 16,8 0 6-16,2-6-3 15,5-12-8-15,1 5-14 16,1 0 1-16,2 10 13 0,-2 3 25 15,0 0-20-15,2 0-5 16,-2 0-11-16,2 0-18 16,-2 12 15-16,-3 8 14 15,-4-1 37-15,-6 4-15 16,-4-5-14-16,4-6 5 16,1-5-12-16,8-7 5 15,2 0 13-15,1 0-11 16,-1-2 20-16,-1-21-28 15,3-2-21-15,-1 7 17 0,1 9 4 16,-2 7 23 0,0 2 11-16,-1 0-34 0,-9 14-24 15,-7 19-33 1,-8 12 57-16,-8 3 18 0,4-10-16 16,6-8 3-16,6-8-5 15,5-10-5-15,5-6 5 16,0-6 11-16,-3-4 12 15,-4-26 5-15,-2-12-19 16,-2-16 12-16,5-13-21 16,0-4-11-16,7 6 11 15,0 15 2-15,6 18 13 16,-1 20 8-16,3 12-20 16,0 4 1-16,0 0-4 15,2 4-30-15,0 21 0 16,0 16 21-16,0 13 9 15,-9 13 4-15,-15 9 2 0,-17 6-5 16,-14 2 32-16,-19-4-15 16,-15-4 12-16,-14-5-3 15,-2-15-25-15,7-12-2 16,11-16-9-16,14-17-15 16,9-11 20-16,5-3-11 15,14-31 10-15,8-20 2 16,12-17-43-16,14-9 10 15,11-2 9-15,0 8 4 16,25 14-13-16,17 12-48 0,7 8-81 16,4 1-135-1</inkml:trace>
  <inkml:trace contextRef="#ctx0" brushRef="#br0" timeOffset="119424.8507">11070 3116 258 0,'0'0'227'0,"0"0"-227"0,0 0 13 15,0 0 14 1,0 0-27-16,0 0 4 0,-72 132 25 16,3-38 5-16,-18 11-4 15,-4-3-26-15,-1-6-4 16,-1-10 0-16,3-12-33 16,5-16 25-16,12-12-17 15,20-14-22-15,19-20-31 16,23-12-78-16,11-23-41 15</inkml:trace>
  <inkml:trace contextRef="#ctx0" brushRef="#br0" timeOffset="119597.957">10572 3481 220 0,'0'0'144'16,"0"0"-99"-16,0 0 27 15,0 0 0-15,0 0 11 16,-122 76-11-16,71-38-28 15,-7 8-42-15,-2 2-2 16,8-2-36-16,17-3-69 16,19-11-89-16,16-14-225 15</inkml:trace>
  <inkml:trace contextRef="#ctx0" brushRef="#br0" timeOffset="122932.6619">14233 4134 349 0,'0'0'127'15,"0"0"-86"-15,0 0-11 16,0 0 59-16,0 0-32 16,0 0-21-16,4-17-36 15,-4 17 2-15,0 0-3 16,0 0 1-16,0 12-13 15,0 12 3-15,2 15 10 16,0 14 16-16,-2 13-5 0,0 6 4 16,0 4 8-1,0 1-19-15,-8-9-1 0,-1-8 0 16,2-12-3-16,5-10 0 16,-1-13-11-16,1-4-20 15,2-10-21-15,0-8-44 16,0-3 9-16,0 0 11 15,0 0-70-15</inkml:trace>
  <inkml:trace contextRef="#ctx0" brushRef="#br0" timeOffset="123332.065">14516 4763 286 0,'0'0'94'0,"0"0"-66"16,0 0 13-16,0 0 29 16,0 0-51-16,0 0-17 15,0 1 14-15,0-1-5 16,0 0 14-16,0 0 0 16,0-8-21-16,-7-8 5 15,3-4-9-15,2-2-4 16,2 0 4-16,0 0 1 15,13 6 1-15,9 0-2 16,-1 7-7-16,-4 4 2 16,-1 3-3-16,-5 2 8 0,-1 0 0 15,-4 0 4 1,-4 0-4-16,-2 0 0 0,2 0 1 16,0 12 16-16,3 2-8 15,-5 6-7-15,0 4-1 16,0 3-1-16,-9 0-15 15,-12-1-40-15,1-7-79 16,1-6-48-16,5-10-75 16</inkml:trace>
  <inkml:trace contextRef="#ctx0" brushRef="#br0" timeOffset="125116.3854">14652 4671 38 0,'0'0'80'0,"0"0"-36"0,0 0 48 16,0 0 3-16,0 0-44 15,0 0-21-15,-4 5-8 16,4-5-1-16,0 0 13 15,-3 0-20-15,-2 0 7 16,-5 0-4-16,1 0-17 16,-3-5 7-16,3-2-7 15,5 2 2-15,0 2 4 16,4 1-6-16,0 0 0 16,0 0-3-16,0 0-15 0,0 0 18 15,0 1 0 1,0-2 2-16,2 3 7 0,2-2-9 15,1 2 0-15,-5 0-3 16,2 0-5-16,-2 0 6 16,0 0-7-16,2 6 9 15,0 7 7-15,2 2 22 16,2 2-6-16,-6 0 4 16,0 1-18-16,0 2 9 15,0-2 1-15,-19 2-6 16,-10 1 8-16,-6 0-13 15,-8-1-2-15,1-1-6 16,4-10-7-16,9-1-4 16,7-4-8-16,9-1-31 15,1 0-27-15,6-3-64 0,1 0-89 16</inkml:trace>
  <inkml:trace contextRef="#ctx0" brushRef="#br0" timeOffset="127576.0829">15587 4620 247 0,'0'0'104'0,"0"0"-93"16,0 0 73-16,0 0 4 15,0 0-48-15,0 0-2 0,0 0-20 16,-126 0-5-16,102 0 10 16,1-7-22-16,7-5 11 15,5 1-4-15,5-1-6 16,6-2-2-16,0-2-11 15,0 0-5-15,9-5 9 16,17 2-11-16,8 2 12 16,3 3-3-16,1 9 1 15,1 2 6-15,1 3-9 16,-3 0-2-16,4 5 8 16,-8 11-14-16,-4-1 16 15,-7 2-4-15,-8 1-28 0,-12 1 35 16,-2 4 2-16,-14 7 8 15,-30 6-10-15,-16-2-6 16,-5-6-168-16</inkml:trace>
  <inkml:trace contextRef="#ctx0" brushRef="#br0" timeOffset="128026.3767">16090 4543 32 0,'0'0'41'0,"0"0"-26"16,0 0 36-16,0 0-4 16,122-63-15-16,-84 61-5 0,-7 2 10 15,-4 0-11-15,-7 2 3 16,-7 15 6-16,-3 7-12 15,-8 5 45-15,-2 8-7 16,0 10-19-16,-18 1 20 16,-11 4-40-16,-5-4 5 15,-1-2-5-15,-1-6-20 16,1-5-2-16,4-8-2 16,6-10-66-16,11-10-89 15,14-7-166-15</inkml:trace>
  <inkml:trace contextRef="#ctx0" brushRef="#br0" timeOffset="128409.259">16874 4703 352 0,'0'0'204'15,"0"0"-204"-15,0 0 0 16,0 0 29-16,0 0-5 16,0 0-21-16,-45 0-3 15,26-5-4-15,1-5-6 16,9-4 8-16,9-4-9 16,0-2 11-16,0-3 0 15,13-3 3-15,16 3-3 0,6 5-6 16,8 4 6-16,4 6-7 15,0 4 0-15,-7 4 4 16,-9 0-9-16,-6 5 4 16,-9 12-11-16,-8 5 19 15,-8 6 6-15,0 2 8 16,-2 7 4-16,-25-2 18 16,-6-3-36-16,0-6 0 15,1-12-56-15,16-14-152 16</inkml:trace>
  <inkml:trace contextRef="#ctx0" brushRef="#br0" timeOffset="129037.9147">17846 3685 330 0,'0'0'197'0,"0"0"-114"16,0 0-31-16,0 0 6 0,0 0-58 15,0 0-40-15,5-28 38 16,21 19 1-16,19-8 2 16,17-2-2-16,10-4-12 15,1 5-6-15,-8 4 17 16,-10 6-8-16,-12 8 5 16,-14 0-1-16,-9 4-11 15,-12 30-19-15,-8 18 9 16,0 18 27-16,-8 19 26 15,-21 13-11-15,-7 12 3 16,7 6-11-16,9 1-3 16,11-13-6-16,9-13 2 15,0-15 0-15,9-10 21 0,7-10-16 16,2-8 22 0,-3-9-17-16,6-8-10 0,-4-2 12 15,1-6-10-15,-1-3-1 16,0 1 4-16,-7-5 0 15,-2 6-4-15,-4 2 2 16,-4-1-1-16,0 6 5 16,0-5-5-16,-18 4 11 15,-18 5 6-15,-13-4-12 16,-11 2 8-16,-11-3-15 16,-8-4 0-16,0-8-21 15,5-10-72-15,13-10-59 0,17 0-29 16</inkml:trace>
  <inkml:trace contextRef="#ctx0" brushRef="#br0" timeOffset="134018.6801">13602 6539 39 0,'0'0'87'15,"0"0"1"-15,0 0-14 16,0 0-22-16,0 0-26 16,0 0-2-16,0 0 1 15,-25 0 5-15,25 0 14 16,0 0-16-16,0 0-8 15,0 0-3-15,0 0-16 16,0 0-1-16,0 0 3 16,0 0-2-16,0 0 11 15,0 0-9-15,0 0 6 16,0 0 21-16,0 0-13 16,0 0 8-16,0 0-17 15,0 0-6-15,0 0 11 0,0 0-12 16,0 0 8-16,-6 0 12 15,-5 0-20-15,-7 0-1 16,-5 0-12-16,-4 0-1 16,1 0 12-16,-5 0-19 15,2 0 12-15,-4 0 7 16,-2 6-9-16,2 2 10 16,2 0 0-16,4-3 1 15,5 2 9-15,8-2-8 16,8-5-1-16,4 0 12 15,2 0-13-15,0 0 0 16,0 0-7-16,0 3-9 16,0-1 11-16,0 0-12 15,0 5 3-15,0 10 9 16,11 10 5-16,0 19 9 0,-4 19 0 16,-5 25 5-16,-2 19 11 15,-4 15-19-15,-23 6 1 16,-11 3 3-16,0-8-3 15,0-5-6-15,2-16-1 16,5-12 3-16,2-10-6 16,7-11 3-16,7-13-1 15,3-14 0-15,10-12-17 16,2-8 5-16,0-10-13 16,4-6-13-16,16-5 0 0,5-3 11 15,8 0 28-15,13-17 27 16,11-5-19-16,8-4 6 15,0-2-9-15,-3 1-2 16,-6 2-1-16,-6 3-2 16,-4 6-1-16,-13 3-2 15,-4 3-28-15,-12 3 7 16,1-4-2-16,-5 6-46 16,-5-6-36-16,-6 1-166 15</inkml:trace>
  <inkml:trace contextRef="#ctx0" brushRef="#br0" timeOffset="135226.569">18397 6615 107 0,'0'0'97'16,"0"0"-46"-16,0 0 25 16,0 0 32-16,0 0-10 15,0 0-9-15,-25-6-48 0,25 4-7 16,0-1-34-16,0-4-17 16,18-3-26-16,13-4 40 15,18-6 3-15,21-2-1 16,1-1-22-16,-3 5-9 15,-9 4 17-15,-14 7 8 16,-10 0 3-16,-8 7 4 16,-12 0-14-16,-3 3 12 15,-6 32-44-15,-4 24 46 16,-2 31 31-16,-4 31-15 16,-25 16 11-16,0 10-17 15,2 2-8-15,14-13 3 0,11-11-5 16,2-19 0-16,4-24 0 15,20-19 2-15,3-12-11 16,-2-13 9-16,-3-12 0 16,-9-7-6-16,-3-8 10 15,-10-4-4-15,0-4 10 16,0 1 7-16,0 4 30 16,-39 9-9-16,-25 7-12 15,-28 7-9-15,-14 4-17 16,-12-1 8-16,2-4-8 15,6-2 6-15,10-8-4 16,11-6-2-16,16-7-47 16,12-7-26-16,14 0-12 15,18-25-92-15</inkml:trace>
  <inkml:trace contextRef="#ctx0" brushRef="#br0" timeOffset="136186.5788">11892 6990 368 0,'0'0'0'16,"0"0"-61"-16,0 0 61 0,-9 142 6 16,-11-97 6-16,-7 7 5 15,-4 1-7-15,-6 0 6 16,-6-5-15-16,-2-8-2 16,-6-6-2-16,5-8-5 15,-2-10 7-15,9-8 1 16,5-8 16-16,5 0 19 15,4 0 4-15,3-19 9 16,7 2-25-16,-1 10 4 16,7 4 32-16,5 3-42 15,-12 13-15-15,-11 34-2 16,-15 19-9-16,-14 17 9 16,0-1 0-16,5-10 1 15,6-8-1-15,1-7 0 16,8-12-36-16,7-15-47 0,16-25-57 15,13-5-201-15</inkml:trace>
  <inkml:trace contextRef="#ctx0" brushRef="#br0" timeOffset="136560.2794">12318 6457 151 0,'0'0'113'15,"0"0"-43"-15,0 0 4 16,0 0-7-16,0 0 4 16,0 0-30-16,31-16-1 15,-31 37-27-15,-27 20-11 0,-15 19 43 16,-18 10-26-16,-12 2-17 16,-1 1 7-16,-3-9-9 15,7-11-4-15,9-18-2 16,4-12-24-16,10-12 22 15,5-11 6-15,3 0 2 16,5-36 7-16,4-10-7 16,4-2-44-16,8 7 44 15,1 19 3-15,5 15 14 16,1 7-17-16,0 2-6 0,-9 35-3 16,-7 18-6-1,-5 11 15-15,0-4 0 0,6-10-10 16,9-6-44-16,5-13-128 15,3-11-192-15</inkml:trace>
  <inkml:trace contextRef="#ctx0" brushRef="#br0" timeOffset="136921.037">10904 7351 429 0,'0'0'72'0,"0"0"-66"0,0 0 41 16,-27 107-6-16,6-68-15 15,-8 3-18 1,-4-3-6-16,-8-6-2 0,-1-4 0 16,-1-12-2-16,-1-8-5 15,0-9-22-15,-2 0 12 16,2-9 3-16,1-24 14 15,6-9 7-15,1 1 9 16,7 7 7-16,7 17 49 16,9 8-23-16,5 9 5 15,-3 0-44-15,-9 16-10 16,-13 20-7-16,-5 13-12 16,-2 2 19-16,11 2-2 0,13-4-11 15,10-6-11 1,6-5-82-16,2-18-131 0</inkml:trace>
  <inkml:trace contextRef="#ctx0" brushRef="#br0" timeOffset="137094.3016">10445 8104 460 0,'0'0'256'15,"0"0"-233"-15,0 0-15 16,0 0 2-16,0 0-10 0,0 0-75 16,-85 111-108-16</inkml:trace>
  <inkml:trace contextRef="#ctx0" brushRef="#br0" timeOffset="138173.3775">14159 7296 333 0,'0'0'42'0,"0"0"-41"16,0 0 27-16,0 0 50 16,0 0 2-16,0 0-26 15,0 0-4-15,-44 90-9 16,44-90-17-16,0 0 7 15,-5 0-9-15,-1 0 5 16,-4-17-25-16,-3-10-2 16,1 0-6-16,4-6-8 15,-1 1 14-15,7-6 4 16,2 3-4-16,0-1-9 16,6 1 8-16,15 9-17 15,0 5 14-15,4 2-8 16,2 4-4-16,-2 8 15 0,-1 5-12 15,-4 0 0 1,-2 2 4-16,-5 0-10 0,-3 0 4 16,-2 8 1-16,1 4-10 15,-2 4 11-15,-2 3 7 16,-1 0 6-16,-4 3 0 16,0 2-5-16,-4 3 2 15,-23 2-16-15,-7 5-39 16,-4-1-45-16,7-13-99 15</inkml:trace>
  <inkml:trace contextRef="#ctx0" brushRef="#br0" timeOffset="138699.2468">15205 7231 170 0,'0'0'154'15,"0"0"-145"-15,0 0-5 0,0 0-4 16,-123 26 2-16,78-25-1 16,7-1 9-16,5 0-4 15,8 0 22-15,10-11 8 16,6-5-15-16,6 0 5 16,3-2-21-16,0-1 9 15,17 4-14-15,12-3-12 16,8 1 10-16,3 4 1 15,-3 4-2-15,-12 6 0 16,-4 3 3-16,-5 0-2 0,-3 5-3 16,-2 18-3-1,-4 9 8-15,-5 5 41 0,-2 10-13 16,0 9 9-16,-18 1-24 16,-11 0 1-16,-11-4 11 15,-7-7-23-15,-6-9 8 16,-1-7-10-16,3-5-37 15,5-11-17-15,5-11-93 16,10-3-92-16</inkml:trace>
  <inkml:trace contextRef="#ctx0" brushRef="#br0" timeOffset="139067.5535">15706 7289 420 0,'0'0'56'0,"0"0"-44"16,0 0-2-16,0 0 10 15,0 0-3-15,0 0-7 16,-82 46-10-16,57-46 10 15,7 0-10-15,3 0 0 16,3-12 14-16,6-6-14 16,1-6-3-16,5-4 3 0,0-4 12 15,9 0-12-15,18 4-3 16,4 6-5-16,0 5 6 16,-4 10-8-16,-2 7 7 15,-7 0-10-15,-1 2-27 16,-3 22 19-16,-1 3-38 15,0 4-17-15,-1-6-61 16</inkml:trace>
  <inkml:trace contextRef="#ctx0" brushRef="#br0" timeOffset="139456.3803">16440 7303 365 0,'0'0'96'16,"0"0"-95"-16,0 0 16 15,0 0-5-15,0 0 3 16,0 0-1-16,-54 2-13 16,40-2 18-16,8-12-7 15,2-2-9-15,4-4-6 16,0-5-2-16,0 0 5 15,0 3 7-15,18 3-5 16,-1 7-2-16,1 5 0 0,-1 5-4 16,0 0 1-1,0 0-2-15,-1 10-4 0,-3 7 2 16,-4 8-7-16,0 7 14 16,-7 6 48-16,-2 5-1 15,0 10-11-15,-8 1-17 16,-26 1-6-16,-7-7-13 15,2-12-6-15,3-13-45 16,9-9-25-16,14-14-112 16</inkml:trace>
  <inkml:trace contextRef="#ctx0" brushRef="#br0" timeOffset="139905.9462">17291 6786 321 0,'0'0'138'16,"0"0"-137"-16,0 0-1 16,0 0 66-16,0 0 9 15,0 0-59-15,7-7-7 16,-7 12 8-16,0 16-17 15,0 16 0-15,0 11 29 0,0 3-17 16,0 4 12 0,0-3-18-16,0 0 4 0,0 1-1 15,4-6-5-15,-2-2-1 16,3-8-3-16,-3-3 1 16,0-8 2-16,0-3-3 15,0-5 0-15,1-6-1 16,0-4-1-16,-3-2 1 15,2-2 1-15,-2 0-2 16,0-1-3-16,0-3 0 16,0 0 2-16,0 0 1 15,2 0-12-15,-2 0 4 16,0 0-13-16,0 0-20 16,2 0-19-16,-2 0-56 15,2 0-34-15,-2 0-76 16</inkml:trace>
  <inkml:trace contextRef="#ctx0" brushRef="#br0" timeOffset="143451.3804">21078 7529 231 0,'0'0'0'0,"0"0"-47"0,0 0 5 15,-152 43 28 1,119-43-19-16,12-8 12 0,7-23 21 16,7-5 13-16,7-6 42 15,0-4 7-15,0 4-17 16,15 3-9-16,8 4 13 15,6 12-46-15,2 6 34 16,0 11-23-16,0 6-13 16,-4 0 13-16,-2 16-8 15,-10 23 11-15,-5 8 11 16,-10 11 4-16,0 6 14 16,-14 3-7-16,-17-1-18 15,-9 0 6-15,-10-4-15 16,-6-4-10-16,-1-8-2 15,1-9-4-15,7-15-54 0,16-20-86 16,14-6-135-16</inkml:trace>
  <inkml:trace contextRef="#ctx0" brushRef="#br0" timeOffset="144074.2457">22427 6650 268 0,'0'0'130'0,"0"0"-111"16,0 0 11-16,0 0 50 15,0 0-20-15,0 0-38 16,2 0 11-16,-2 0-24 16,0 0-4-16,-18 0-5 15,-26 0-1-15,-16 9-1 16,-16 3-22-16,0 2 3 16,10-2 16-16,5-4-23 15,14 0-5-15,16-1 32 16,14-6 2-16,7 3 6 0,10-4-7 15,0 3-2-15,0 9-5 16,0 7-48-16,14 15 55 16,3 13 15-1,4 8-11-15,-1 10 14 0,-7 13 14 16,-13 18-22-16,0 27 14 16,-23 17 21-16,-21 19-27 15,-7-5 0-15,4-18-15 16,11-24 2-16,17-29-5 15,7-27 4-15,10-20-12 16,2-18 8-16,0-8-29 16,0-6 27-16,22-4 4 0,18 0 2 15,18-4 15 1,18-18-15-16,11-4 6 0,-1 3-10 16,-3 6 0-16,-4 2-4 15,-6 6-1-15,-1 1 4 16,-6 2-5-16,-3 0-37 15,-9 0-33-15,-19-2-95 16,-24-4-130-16</inkml:trace>
  <inkml:trace contextRef="#ctx0" brushRef="#br0" timeOffset="148800.681">22746 7770 155 0,'0'0'82'0,"0"0"-82"16,0 0 0-16,0 0 0 15,0 0 8-15,0 0 51 16,0 0 8-16,-107-93-53 16,107 66 7-16,4-1-5 0,15 2-11 15,4 0-10-15,4 2 3 16,2 3 1-16,2 6-1 15,-6 4 0-15,-2 7 0 16,-8 4-1-16,-1 0 2 16,-1 0 0-16,-3 4 2 15,0 10-1-15,-4 5 12 16,-1-1-4-16,-5-3 5 16,0 3-12-16,0 3 3 15,-11 0-6-15,-14 6 2 16,-2-2-132-16,3-8-113 15</inkml:trace>
  <inkml:trace contextRef="#ctx0" brushRef="#br0" timeOffset="149203.1645">23428 7520 345 0,'0'0'95'0,"0"0"-95"16,0 0 1-16,0 0-1 15,0 0 0-15,0 0 0 16,-31 19 0-16,6-15 0 16,5-4-5-16,5 0 3 15,5 0 4-15,6 0 5 0,4 0-7 16,0-4 13-16,0 1-6 15,2-1-7-15,16 0-1 16,3 4 0-16,-2 0 1 16,-1 0 0-16,0 5 0 15,-5 10 2-15,0 2 0 16,-3 5 1-16,-8 6 11 16,-2 9 17-16,0 5-6 15,-9 4 12-15,-20 2-10 16,-11-4-17-16,-2-4-10 15,1-9-3-15,8-9-20 16,9-8-32-16,12-14-134 16</inkml:trace>
  <inkml:trace contextRef="#ctx0" brushRef="#br0" timeOffset="149481.1932">24398 7011 539 0,'0'0'124'0,"0"0"-124"16,0 0-5-16,0 0-8 16,0 0 5-16,0 0 8 0,-2 125 6 15,-17-50 17-15,-1 9 5 16,1 2-12-16,-2-3-12 15,8-11 7-15,4-11-11 16,2-4-1-16,5-11-6 16,2-6-48-16,0-19-54 15,4-10-234-15</inkml:trace>
  <inkml:trace contextRef="#ctx0" brushRef="#br0" timeOffset="149959.9838">25310 7689 231 0,'0'0'0'16,"0"0"0"-16,0 0 12 15,0 0 37-15,0 0-42 16,0 0-5-16,-50-15-2 0,44 3 32 16,4-2-22-1,2-6 16-15,0-2-13 0,6-2-10 16,14 2-1-16,2 8 2 15,-2 4 2-15,1 7 3 16,-6 3-8-16,3 0 9 16,-5 3-4-16,1 17-2 15,-5 6 22-15,-7 2-4 16,-2 0 25-16,0 0 2 16,0 0-22-16,-11 2 24 15,-9 0-19-15,-9 0-13 16,-7-2 13-16,-6-1-23 15,1-6-9-15,4-4-9 16,8-9-94-16,14-8-91 0,11-3-241 16</inkml:trace>
  <inkml:trace contextRef="#ctx0" brushRef="#br0" timeOffset="150681.739">26070 7642 400 0,'0'0'28'16,"0"0"-10"-16,0 0-18 16,0 0 22-16,0 0-6 15,0 0 15-15,-23 10-14 16,17-10-17-16,-1-4 0 0,2-8 5 16,5-6-5-1,0-4-18-15,0-2 18 0,0 0 0 16,12 8-10-1,1 4 10-15,-2 5-10 0,4 4 9 16,4 3-5-16,2 0 5 16,2 0 1-16,-5 1-3 15,-3 8 8-15,-5-1 0 16,-2 0-3-16,-8-1 4 16,0 3 9-16,0 7-11 15,0 0-4-15,-22 7 4 16,-11 1-4-16,-3-4-58 15,5-10-150-15</inkml:trace>
  <inkml:trace contextRef="#ctx0" brushRef="#br0" timeOffset="151228.8039">26847 6708 130 0,'0'0'550'15,"0"0"-486"-15,0 0-61 16,0 0 54-16,0 0-50 16,0 0 14-16,-6-23-21 0,6 22 0 15,2-6-7 1,18-7 0-16,13-8-27 0,19-4-19 15,13 1 50-15,1 8-17 16,-6 7 4-16,-8 10-27 16,-14 0 8-16,-11 10 34 15,-10 26-16-15,-10 20-1 16,-7 21 15-16,0 10-11 16,-22 11 14-16,-5-1 7 15,-2 3-1-15,2-2 20 16,8-7-24-16,0-11 5 15,9-9 10-15,2-3-16 16,4-6 10-16,2-8-11 0,2-4-5 16,0-12 3-16,0-6 4 15,0-4-2-15,0-4 0 16,-3-4-4-16,-5 3 4 16,-4-5 12-16,-5 1-12 15,-1-1 18-15,-2 3-15 16,-5-6 1-16,3 2 11 15,-5-2-14-15,-2-2 6 16,-4-1 7-16,-5-3-11 16,-9 2 1-16,-4-5-4 15,-5-6-102-15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40:23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22978 6861 324 0,'0'0'80'0,"0"0"-61"16,0 0 6-16,0 0 24 16,0 0-7-16,0 0 17 15,0 0-11-15,15-75-16 16,-15 75-26-16,0 29-6 15,-40 44 0-15,-27 35 15 16,-31 37 15-16,-24 25-11 0,-19 12-19 16,-19 5-15-1,-1-9-61-15,12-19 67 0,19-27-4 16,37-28-12-16,24-25 16 16,22-21 1-16,15-21-5 15,17-16-28-15,11-13-1 16,4-8-2-16,9-36 24 15,30-30 19-15,13-27-24 16,10-9 25-16,1-2 3 16,-5 2 0-16,-7 9 7 15,-11 15 0-15,-15 16 11 16,-12 19-1-16,-13 11-12 16,0 15 27-16,0 11 10 15,-5 6-4-15,-17 14-41 0,-14 39-8 16,-10 26 8-16,-10 27 8 15,-2 19-6-15,-2 7 13 16,0 11-15-16,6-11 2 16,10-18 3-16,17-24-2 15,11-29-3-15,10-21 5 16,6-12 1-16,0-6-12 16,0-6-6-16,26-6 6 15,35-10 4-15,36-5 2 16,51-38-5-16,37-30-59 15,4-19-88-15,-17-12-181 16</inkml:trace>
  <inkml:trace contextRef="#ctx0" brushRef="#br0" timeOffset="614.2131">23829 6208 72 0,'0'0'37'16,"0"0"-15"-16,0 0 35 15,-16-122-23-15,41 96-26 16,6 4 20-16,2 8 7 16,-1 4 15-16,-3 7-2 15,-3 3-12-15,-3 0 4 0,0 30-19 16,-8 21 3-16,-9 28 20 16,-6 34-13-16,-15 35 3 15,-27 29-4-15,-10 7-28 16,5-5-2-16,3-24-16 15,6-29 9-15,2-28 6 16,3-24-9-16,-3-20 6 16,5-20-3-16,6-15-11 15,6-12 18-15,3-7 11 16,1 0 15-16,-1-28 11 16,5-22-37-16,11-20 0 15,0-14-23-15,24-11-43 0,25-2 5 16,23-10-12-16,14-3-140 15</inkml:trace>
  <inkml:trace contextRef="#ctx0" brushRef="#br0" timeOffset="951.8333">24462 6270 247 0,'0'0'30'0,"0"0"4"16,7 114-3-16,-7-51 29 16,0 5-21-16,-13 0-4 0,-5-1-29 15,-1-4 0-15,2-10-6 16,-3-16-10-16,7-15 3 16,1-11-5-16,3-11 12 15,7 0 28-15,-2-11-4 16,4-26 0-16,0-26 20 15,15-19-24-15,37-16 2 16,22-5-9-16,17 7-13 16,1 16 0-16,-13 22-5 15,-19 21-3-15,-24 20 2 16,-14 8-34-16,-5 9-49 16,-5 0-91-16,-3 9-71 0</inkml:trace>
  <inkml:trace contextRef="#ctx0" brushRef="#br0" timeOffset="1320.0747">25064 6508 110 0,'0'0'5'15,"0"0"-5"-15,0 0-6 16,0 0-5-16,0 0-2 15,0 0 13-15,49 37 12 16,-14-37 4-16,2-22 18 0,-6-2 1 16,-9-4 21-1,-11 2 16-15,-11 2-65 0,0 7 14 16,-14 8 15-16,-19 9-17 16,-13 0 1-16,-10 28-13 15,-6 11-6-15,4 10 24 16,8-1-9-16,17 4 4 15,12 0 4-15,19 2-11 16,2-4-3-16,21-3-10 16,24-14-9-16,12-17 6 15,10-16-12-15,7 0 7 16,0-35-28-16,-3-18-50 16,-7-9-66-16</inkml:trace>
  <inkml:trace contextRef="#ctx0" brushRef="#br0" timeOffset="1688.1875">25584 6461 313 0,'0'0'121'0,"0"0"-114"16,0 0 21-16,0 0-25 15,0 0 24-15,0 0 26 16,-12 105-33-16,10-70-10 16,2-3-10-16,0-8-7 15,12-6-9-15,21-14-18 16,19-4 34-16,12-22 12 15,3-22-4-15,-9-4-8 16,-21 3 0-16,-16 11-1 16,-19 10 1-16,-2 9 5 15,-2 9 44-15,-29 6-49 0,-17 0 0 16,-18 9-4-16,-11 24 4 16,4 9 0-16,9 8 40 15,19 2-32-15,18 5 10 16,14 1-13-16,13-2 1 15,0-7-12-15,27-13-9 16,29-13-20-16,21-23-14 16,19-4-4-16,3-40-39 15,-4-14-30-15,-8-11 4 16,-7 0 68-16,-2-1-81 16</inkml:trace>
  <inkml:trace contextRef="#ctx0" brushRef="#br0" timeOffset="1981.0499">26361 6435 277 0,'0'0'127'0,"0"0"-127"15,0 0-15-15,0 0 15 16,2 114 33-16,-2-62-6 16,0 0 15-16,0-3-28 15,0-8-14-15,0-9-3 16,0-14-36-16,16-15-9 16,34-6-38-16,21-38 86 15,16-20 0-15,-2-5 3 16,-6 7 8-16,-16 18 46 15,-22 15-12-15,-20 15 3 16,-11 9 10-16,-10 2-14 16,0 11-44-16,4 23 6 15,2 13-6-15,11 14 49 0,4 3-29 16,22 0 3-16,15-6-23 16,20-15-12-16,15-16-39 15,12-16-71-15,-2-11-30 16,-18 0-66-16</inkml:trace>
  <inkml:trace contextRef="#ctx0" brushRef="#br0" timeOffset="2962.7651">19086 7435 237 0,'0'0'377'0,"0"0"-292"16,0 0-56-16,0 0 61 16,0 0-44-16,0 0-36 15,17-3-10-15,1 23-26 16,16 31 26-16,17 40 4 16,16 30 42-16,2 29-25 15,3 5-19-15,-6-10-3 16,-3-17 1-16,-7-23 0 15,-10-23-5-15,-6-17 5 16,-8-21-10-16,-11-16-6 16,-7-13-43-16,-7-9 16 15,-5-6 0-15,-2 0 36 0,0 0 7 16,0 0 3-16,4-28 11 16,7-34-14-16,7-24-14 15,5-15-10-15,-1 12 17 16,-4 20 7-16,-8 25 19 15,-4 21-7-15,-6 16 23 16,0 7 7-16,0 0-36 16,0 0-6-16,0 2-21 15,0 26-20-15,0 18 12 16,0 16 29-16,0 11 4 16,0-1-4-16,0-6 1 15,0-10-6-15,0-16-13 0,0-11-9 16,0-15 26-16,0-11 2 15,-10-3 10-15,-17 0 19 16,-15 0-17-16,-18-16 2 16,-4-12-2-16,-5-5 3 15,4-2 4-15,12 1-10 16,7 1 2-16,13 4-12 16,8 0-60-16,8-3-101 15,1-5-124-15</inkml:trace>
  <inkml:trace contextRef="#ctx0" brushRef="#br0" timeOffset="3502.1625">17695 6249 389 0,'0'0'226'16,"0"0"-226"-16,0 0-44 16,0 0 44-16,0 0 2 15,77 118 47-15,-61-48-38 16,-12 1 5-16,-4-1 2 15,0-17-16-15,0-19 1 16,0-14-3-16,0-11 0 0,0-9 0 16,0 0 4-1,0-17-1-15,14-39 6 0,24-40-9 16,20-43-14 0,17-23-3-16,8 4-33 0,-10 27 33 15,-19 50 17-15,-25 40-2 16,-18 33 2-16,-11 12-93 15,0 50-197-15,-17 18 146 16</inkml:trace>
  <inkml:trace contextRef="#ctx0" brushRef="#br0" timeOffset="3885.0095">18482 6370 306 0,'0'0'157'15,"0"0"-155"-15,0 0 4 16,0 0-1-16,0 0-5 16,0 0-8-16,-19 22 2 15,19-18-21-15,0-1 5 16,7-3-9-16,15 0 4 16,-1-25 27-16,-8-13 0 15,-9-7 3-15,-4 4-4 16,-11 11 2-16,-18 13 26 15,-6 17 27-15,-10 0-37 0,-10 26-12 16,-5 20 2 0,-3 13 17-16,5 6 16 0,13-3-21 15,18-6 2 1,16-4-5-16,11-8-12 0,7-8 7 16,36-8-7-16,26-18 5 15,33-10 6-15,28-34-4 16,7-27-11-16,-8-18-14 15,-25-13-54-15,-36-17-46 16,-20-12-150-16</inkml:trace>
  <inkml:trace contextRef="#ctx0" brushRef="#br0" timeOffset="4209.2042">19148 5296 526 0,'0'0'127'0,"0"0"-127"0,0 0-24 15,69 110 24-15,-24-20 41 16,8 20 13-16,1 17-14 16,-3 15-26-16,-9 8 4 15,-13-1-18-15,-11-11-5 16,-13-22 1-16,-5-29-42 16,0-29 25-16,-12-24 19 15,-1-16-5-15,4-14 7 16,0-4 2-16,2-25 24 15,3-33-26-15,4-29-15 16,0-30 15-16,18-13-1 0,18 10-7 16,1 25-4-1,5 37-6-15,6 28-4 0,7 24-28 16,14 6-11-16,10 26-31 16,-6 23-45-16,-13 9-172 15</inkml:trace>
  <inkml:trace contextRef="#ctx0" brushRef="#br0" timeOffset="5041.4525">18579 6242 129 0,'0'0'33'0,"0"0"-33"15,0 0 0-15,0 0 12 16,0 0-12-16,0 0 24 0,-46 65 55 15,34-63-4-15,2-2-36 16,-9 0-30-16,0 0-1 16,-1 0-8-16,3 0 1 15,11-7-1-15,2 0 28 16,4-1-15-16,0-4-13 16,0 1-1-16,4-3-7 15,16 2 4-15,3 3-4 16,-6 6 6-16,-1 3-1 15,-7 0-15-15,-7 0 5 16,-2 18 7-16,0 10 6 16,-9 7 10-16,-24 4-1 15,-8-1 7-15,-1-6-15 0,7-6 4 16,6-7-10-16,11-9-1 16,9-9-17-16,9-1 23 15,0-15 0-15,2-26-3 16,23-10-26-16,8 0 29 15,-2 12-1-15,-8 14 8 16,-12 15-7-16,-11 10 0 16,0 10-56-16,-16 28-51 15,-10 12 68-15</inkml:trace>
  <inkml:trace contextRef="#ctx0" brushRef="#br0" timeOffset="7567.9994">19476 6563 41 0,'0'0'146'16,"0"0"-92"-16,0 0 7 15,0 0 13-15,0 0-34 16,0 0-7-16,0-6-32 15,0 6 5-15,0 0-4 16,0 0 2-16,-12 12 18 16,-3-3-9-16,-3 3-11 15,-7 2 10-15,-2-3-10 16,1-2 0-16,-3-8-2 16,0-1 6-16,3 0-3 15,-1-14 5-15,4-12-6 0,3-8 9 16,5-10-11-1,-1-14 0-15,0-12 0 0,6-2 6 16,2-6 5-16,8 1-11 16,0-1 2-16,16 1-4 15,9 5 2-15,-1 14 0 16,0 16-7-16,-3 16 7 16,1 9 0-16,7 10 0 15,13 2-20-15,12 5 12 16,9 0 8-16,1 0-1 15,-6 0-5-15,-12 0 6 16,-11 5-6-16,-16 1 5 16,-7-3-19-16,-8 2-25 15,-4 2-10-15,0 4-9 0,0 7-17 16,0-1-60-16,0 2 60 16</inkml:trace>
  <inkml:trace contextRef="#ctx0" brushRef="#br0" timeOffset="8588.242">19558 6097 149 0,'0'0'140'15,"0"0"-61"-15,0 0 0 16,0 0-4-16,0 0 10 15,0 0-70-15,0-95 7 16,-7 59-21-16,-8-10 14 16,-7-5-11-16,-7-7 4 0,-5-3-8 15,1 0 1-15,-2-1 8 16,0 4-6-16,4 0-3 16,0 3 0-16,0-3 10 15,4 0-9-15,5 0 18 16,4 1 9-16,7 2-25 15,7 4 6-15,4 7-9 16,0 10 0-16,0 8 19 16,0 10-16-16,0 5 3 15,0 6-4-15,0 5 1 16,0 0-3-16,0 0 0 16,0 0-26-16,0 24-5 0,0 24-35 15,15 22 66 1,12 11 4-16,0 4 3 0,4-2-7 15,0-1 0-15,0 0 0 16,-4-3 0-16,2-1 6 16,-2-10-4-16,-3-8-2 15,5-6-3-15,0-11 1 16,0-5-32-16,-2-11-49 16,2-6 23-16,-2-7-42 15,-1-13-45-15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10:07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7942 11492 317 0,'0'0'81'16,"0"0"-45"-16,0 0-16 15,0 0 1-15,0 0 6 16,0 0 8-16,0 0-11 16,5-104-7-16,10 70-8 15,5-5-7-15,5-3 29 0,4-8-24 16,9-8-6-16,6-8-2 16,9-4-2-16,-1 1-2 15,-8 18-6-15,-13 16 5 16,-12 17 2-16,-13 13 4 15,-2 5-8-15,-4 0-6 16,0 0-34-16,0 0 32 16,0 29 3-16,0 12 13 15,0 6 0-15,0 2 0 16,0 1 0-16,0-7-1 16,0-6 2-16,0-4-1 15,0-10 0-15,0-5 3 16,0-10-7-16,0-4 4 15,0-2 0-15,0-2-5 16,0 0 6-16,0 0-1 0,0 0 15 16,16-16 8-16,9-23 9 15,13-16-30-15,8-13 1 16,6-4 2-16,-5 4-3 16,-7 7-2-16,-11 19 0 15,-9 12 6-15,-7 13-8 16,-9 6 2-16,1 7 0 15,-3 4-5-15,-2 0-2 16,0 0-14-16,0 0-33 16,0 20-30-16,0 13 27 0,2 4-33 15,10-2-113 1</inkml:trace>
  <inkml:trace contextRef="#ctx0" brushRef="#br0" timeOffset="502.7493">8907 11089 103 0,'0'0'67'0,"0"0"-50"16,0 0-17-16,0 0 1 0,0 0 3 15,0 0 4 1,38-13 21-16,-4-22 22 15,8-16-35-15,3-9-7 0,-1 1 11 16,-9 4-2-16,-6 17 3 16,-12 16-5-16,-9 13-9 15,-4 6-7-15,-4 3-4 16,3 0 3-16,-1 0-15 16,2 20 2-16,4 12 14 15,-2 4 6-15,-2 4 1 16,-1-2-3-16,-3-2-1 15,0 1-3-15,0-5 3 16,0-8-2-16,0-6-2 16,2-6-9-16,0-6 1 15,2-6-10-15,8 0-19 0,7-8 38 16,16-32 20 0,9-20 11-16,9-21 10 0,10-9 1 15,-1-3-2-15,-4 9-9 16,-14 16-29-16,-12 24 11 15,-12 16-5-15,-11 14-6 16,-5 6 4-16,-4 6-6 16,0 0-31-16,0 2-34 15,0 0-42-15,0 0-64 16</inkml:trace>
  <inkml:trace contextRef="#ctx0" brushRef="#br0" timeOffset="1813.9149">6986 5013 130 0,'0'0'43'0,"0"0"-6"16,0 0 11-16,0 0 27 15,0 0-10-15,0 0-50 16,0-18-8-16,0 36-7 15,-13 26 1-15,-8 23 33 0,-6 18-17 16,-2 16-3-16,-4 3 12 16,4 2-25-16,9-9 4 15,11-19-5-15,9-16-1 16,2-16-7-16,25-14 8 16,13-10-15-16,11-14 6 15,5-8-22-15,2-16-7 16,-4-22-44-16,-12-8-60 15</inkml:trace>
  <inkml:trace contextRef="#ctx0" brushRef="#br0" timeOffset="3147.9294">7592 5206 43 0,'0'0'110'16,"0"0"-27"-16,0 0 10 16,0 0-6-16,0 0-68 15,0 0-19-15,0-10-5 0,0 23-21 16,9 21 26-16,2 16 5 16,0 11 21-16,0 6 4 15,-4-2-29-15,-5-1 7 16,-2-1-7-16,0-5 6 15,0-8-7-15,0-6 0 16,0-13-10-16,0-8-9 16,0-11-19-16,0-8-3 15,0-4 41-15,-4 0 1 16,-1-19 30-16,3-27-31 16,2-24-16-16,0-20 14 15,22-12-16-15,14-4 1 0,5 8 15 16,-2 10 4-1,-3 13 1-15,-3 15 0 0,-2 13 3 16,-4 13 6-16,-6 13-11 16,-4 7 8-16,-5 8 1 15,-4 6-10-15,3 0-4 16,3 0-9-16,1 17 13 16,-1 18 2-16,-8 15-1 15,-6 10 1-15,0 4 13 16,0-2-14-16,-18-11 7 15,-1-12-2-15,-2-10-4 16,4-12 3-16,1-2-1 16,5-9-4-16,4-1 10 15,7-5-7-15,0 0 20 16,0 0 2-16,0 0-8 0,0 0-17 16,0 0 0-16,0 0-10 15,0 0 7-15,9 9-19 16,9 1 22-1,9 6 6-15,6 7 5 0,6-2 14 16,0 5-15-16,1 2 13 16,1 4-9-16,1-2-7 15,0 5-6-15,-1-6-1 16,1 0-35-16,-3-5-38 16,0-10-134-16</inkml:trace>
  <inkml:trace contextRef="#ctx0" brushRef="#br0" timeOffset="8113.8648">4979 14779 20 0,'0'0'36'0,"0"0"-29"16,0 0-3-16,0 0 4 15,0 0 29-15,0 0 4 16,0 0-5-16,-10-18-19 15,10 15 15-15,0 2-6 16,0 1-17-16,0 0-6 16,0 0-3-16,0 0 0 15,0 0 1-15,0 0-1 16,0 0 0-16,0 0 0 16,0 0-5-16,0 0 3 0,0 0 2 15,-5 0 0 1,-4 4-2-16,-2 10 8 0,-5 4-6 15,-1 4 8-15,-4 0-8 16,1 2 0-16,-2-4 3 16,-3 0-3-16,1-3 9 15,-3 2-7-15,0-1 6 16,0-4-1-16,1-1-5 16,2-7 16-16,1 0 2 15,-2-5 0-15,6 3 2 16,-4-4-22-16,-4 0 0 15,3 0 0-15,-5 0 3 16,-2 0-5-16,2 0 4 16,0 0-2-16,-1 0 17 15,4 0-15-15,2-4 23 0,-1-3-23 16,-6-8 2 0,2 1 4-16,2-4-6 0,-2 0 5 15,7-6 8-15,-1 0-11 16,1 0 3-16,0-2 9 15,1 1-14-15,-2 0 11 16,0-1-13-16,-2 3 0 16,3-5 0-16,0 2 5 15,-2-6 2-15,1 2-2 16,-2-5-4-16,-1 0 5 16,2 1-5-16,-1-1-1 15,3 0 17-15,-1-1-17 16,6-5 4-16,-2-2-4 0,4 6 1 15,1-3-4-15,-1 1 3 16,1 0 0-16,-1 0 0 16,-1-3 4-16,-1 0-4 15,-1-2 0-15,0-4 3 16,-2 0-9-16,2 1 6 16,1 1 0-16,3 0-1 15,1 5-3-15,1-4 3 16,1 1 0-16,3 2 1 15,-2-2-3-15,1 0 3 16,-1-2 0-16,2-3 0 16,-1-6 6-16,1 1-6 15,-1 1 0-15,2 2 4 0,0-7-7 16,-1-5 3-16,1-3 0 16,-2 1 14-1,0 5-8-15,2 4-6 0,-4 5 0 16,2-2 0-16,-2 5 5 15,2-1-4-15,2 6 0 16,-1-6 0-16,1 2 3 16,-2-6 2-16,4-1-1 15,1 0-1-15,2-1-3 16,2 2-1-16,-2-3 0 16,2-5 2-16,-5 1 0 15,1-1 4-15,0-2-6 16,-2-3 0-16,0-6 3 0,-3 2-3 15,3 3 0-15,-2 11 0 16,4 0 3-16,0 2-3 16,2-4 0-16,2-2 0 15,0-2 0-15,0-4 0 16,0 3 0-16,2-3-3 16,9 1 1-16,0 5 1 15,2 0 1-15,3 2 0 16,-3-3-5-16,1 0 6 15,1-2-1-15,-1 4 0 16,-1 2 1-16,3 1-3 16,1-4 1-16,6-5 0 15,2-8-3-15,4-5 2 0,0 1 2 16,2 5-7-16,0 11-10 16,0 6 16-16,3 6 0 15,3 2 0-15,3 1-1 16,7-3-2-16,3 3 4 15,3 0-3-15,7 2 1 16,4-2 2-16,6 4 0 16,3 2 3-16,6 6-3 15,-6 3 2-15,1 6-2 16,-7 4 0-16,-9 5 2 16,-2 7-3-16,-8 4 1 15,-1 5-1-15,2 0-7 0,-2 0 7 16,1 18-2-1,2 4 2-15,-1 3-1 0,2 3 2 16,0 4 0-16,1 3 2 16,2 9-4-16,1 2 3 15,-2 12-1-15,1 3 0 16,0 10 6-16,-6 7-6 16,-1 14 0-16,-2 12 0 15,-7 12-6-15,0 8 0 16,-7 3 6-16,-6 3 0 15,-4 0 2-15,0-1-2 16,-3-4 0-16,1-7 2 16,2-4 0-16,1-4-2 0,0 0 0 15,0 6-2 1,-3 9 2-16,-2 2-4 0,-1 3 1 16,-1-1 1-16,-3-13 2 15,-6-6-80-15,-3-12 80 16,-3-8 19-16,0-3-19 15,0-7 10-15,0-6-10 16,0-10 3-16,0 1-7 16,0-4-1-16,0-6-7 15,0-1-5-15,0-8 17 16,-7-2 3-16,-3-4 3 16,0-2-5-16,-1 2 10 0,-3 1-10 15,3 5-1 1,0 2 2-16,0-2 5 0,0-2-6 15,2-3 2-15,0-6 0 16,-2-1 0-16,2-1-1 16,-3 0-2-16,-3 3 0 15,-1 4 6-15,-3-1-6 16,-2 1 0-16,3-1 0 16,1 0-6-16,-3-1-15 15,-1 3 21-15,0-2 13 16,-4 3-10-16,-4 5 1 15,0 3-4-15,-2 4 1 16,2 0-2-16,2-4 2 0,0 2-1 16,6-7 0-1,2-4 3-15,-1-1-3 0,2-1 0 16,-2-4 2 0,2 2-5-16,3-9 6 0,-1-3-3 15,3 2 0-15,-1-5 2 16,1 0-2-16,-3 2 0 15,-2-3 0-15,0-2-1 16,1 1 3-16,-1 4-2 16,0-2 0-16,-2 2 6 15,0 3-6-15,2-1 0 16,0-4 0-16,3-5-1 16,1-3 1-16,1-2 0 15,1 3-2-15,2-5-6 0,-1 2 5 16,1-6 3-1,-1 3-9-15,-2 3-4 0,0 2-17 16,-2 3 12-16,1 1-35 16,-1-4-92-16,1-5-36 15</inkml:trace>
  <inkml:trace contextRef="#ctx0" brushRef="#br0" timeOffset="21153.8748">7569 13284 26 0,'0'0'0'0,"0"0"-3"16,0 0 3-16,0 0 64 15,0 0-7-15,0 0 3 16,0 0-1-16,-2 3-8 0,2-3-4 16,0 0-42-16,0 0-5 15,0 1-2-15,0 4-7 16,-6 4 9-16,-3 3 6 15,-5 7-4-15,-5 1 10 16,-6 6-10-16,-8 8 6 16,-8 3 26-16,-5 1-18 15,-4-1 3-15,8-5-6 16,5-6-11-16,8-5 11 16,4-8-6-16,2-4 3 0,3-4 22 15,-2 0-28 1,-2-1 5-16,-3-4-9 0,-4 0 2 15,-3 0-6-15,1 0 1 16,-3 0-5-16,3-4 2 16,-3-5 7-16,0-1-1 15,1-2 0-15,3-1 8 16,3-6 6-16,3 1-6 16,-1-3 7-16,0-5 6 15,1 6-19-15,-1-6 5 16,0-1 12-16,2 5-8 15,1-4 6-15,1-1-17 16,4 1 0-16,1-1 10 16,2-8-8-16,3-5-2 15,2-3 0-15,-3-8 0 0,1 2-4 16,-3-4 4-16,1 1 0 16,-1-2-6-16,-2 3 11 15,0 0-5-15,3-4 0 16,1 3-4-16,3-1-1 15,1-5 0-15,-2 3 2 16,1-6 2-16,-3-1-8 16,-3-4 9-16,1-2 0 15,1 2 1-15,1 2-1 16,7 6-17-16,3 2 6 16,4 1 8-16,0 3-12 15,0 0 15-15,4 0-2 0,10 2 0 16,-1-3-3-1,0 2 5-15,3 0 0 0,5 3-3 16,-2 1-4-16,3 1-1 16,1 0-1-16,2 0-9 15,3-1 15-15,-1 0-9 16,2 8 10-16,0 0-1 16,-2 6 1-16,4 4 2 15,0 0 0-15,2 2-6 16,6 1 4-16,-1 4-2 15,-1 3 3-15,3 3-2 16,-4 2-2-16,2 4 4 16,2 3-2-16,0 3 2 15,3 1-2-15,-3 3 3 16,2 0 0-16,-2 0-6 0,2 0 8 16,-1 0-2-16,-1 9 1 15,2 6 3-15,1 8 3 16,-1 3-7-16,3 8 0 15,-3 8-2-15,0 4-4 16,1 8 6-16,-3 3 0 16,-5 4 2-16,4 0-8 15,-6 2 10-15,2 0-4 16,1 2 0-16,-1 1-2 16,3-1 2-16,-5 2-3 15,0-1 2-15,-8 0-4 16,0 2 4-16,-7 1 1 0,-2 5 0 15,-3 4 0-15,-2-2-3 16,-2 2-5-16,0-6-10 16,0 0 11-16,-5-6-10 15,3-3 4-15,0-5 10 16,0-3-9-16,-1-8 9 16,-1-1-5-16,1 1 6 15,-4-1-1-15,1 2 3 16,-3 1-8-16,0 2 5 15,-16 2 6-15,-11-2-1 16,-4 0-1-16,-6-3 0 16,-9-2 8-16,-4-6-9 15,-2-2 0-15,1-9-4 0,4-6-16 16,7-11-13 0,6-12-31-16,5 0-99 0</inkml:trace>
  <inkml:trace contextRef="#ctx0" brushRef="#br0" timeOffset="37493.5003">1210 15288 86 0,'0'0'30'16,"0"0"-11"-16,0 0-3 0,0 0 13 15,0 0 11-15,0 0-19 16,0 0-6-16,0 0 11 16,-83-12 2-16,83 12-12 15,0 0-16-15,0 0 0 16,0 0-1-16,0 0-13 16,21 0 8-16,8 0 6 15,13 0 0-15,9 3 2 16,12 2-1-16,8-1-1 15,14 6 3-15,4-6 0 16,6 5-3-16,1 0 0 16,5-4 0-16,1 0 0 15,6-5 4-15,7 0-4 0,7 0 11 16,19-2-10-16,17-10 2 16,8-6 2-16,9-1-1 15,4 2 6-15,-5 0-10 16,6 0 0-16,3 1-1 15,-2-1 3-15,2-1-4 16,4 0-3-16,0-8-2 16,7-2 6-16,2-11-8 15,-2-7-3-15,4-1 3 16,3 1-12-16,-5 2 14 16,5 4 3-16,4 8-8 0,-2 4 8 15,-2-3-7 1,-6 5-3-16,-10-4 2 0,-4-2 3 15,-5-4 9-15,-2 0 8 16,5-13-6-16,8 0 5 16,4-4-7-16,-2 3 0 15,-3 6-5-15,-17 1 4 16,-13 6 1-16,-9 3 6 16,-18 6-2-16,-10 2 6 15,-10 1-2-15,-11 5 2 16,-9 5 10-16,-4-3-5 15,-2 1-6-15,1 2-4 16,7 3-4-16,1 0 5 16,-5 1-6-16,-9 3 0 0,-18 3-1 15,-13-3 2-15,-18 3-1 16,-13 3 0-16,-10 2 0 16,-6 0 15-16,2 0 34 15,-2 0 24-15,0 0-7 16,0-2-33-16,0 0-13 15,3 2-19-15,-3 0 3 16,0 0-8-16,2 0 4 16,-2 0-29-16,0-5-66 15,0-5-84-15</inkml:trace>
  <inkml:trace contextRef="#ctx0" brushRef="#br0" timeOffset="83199.5721">5465 5470 16 0,'0'0'16'0,"0"0"20"15,0 0 24-15,0 0-9 16,0 0 17-16,0 0-43 16,0 0-14-16,0 0 19 15,-10 0-18-15,10 0-3 16,0 0-9-16,0 0-10 0,0 0-10 15,23 0-21 1,20 6 41-16,22-3-2 0,13-3 5 16,16 0 0-16,12-3-3 15,8-20 0-15,2-9 5 16,-3-6-5-16,-14-1 0 16,-22-3 8-16,-18 7-8 15,-19 6 25-15,-16 4-12 16,-8 10-2-16,-7-1 25 15,-3 1 8-15,-4 5-7 16,2 3-18-16,-2 0-16 16,0 3-3-16,-2 3 0 15,2-4 1-15,-2 5 1 0,0-2-2 16,0 2 0-16,0 0-2 16,0 0 8-16,0 0-3 15,0 0-3-15,0 0 1 16,0 0 0-16,0 0-1 15,0 0 0-15,0 0-1 16,0 0 1-16,0 0-4 16,0 0 2-16,0 0 0 15,0 0-7-15,0 0 8 16,0 0 1-16,0 0 0 16,0 0 6-16,0 0-4 15,0 0-2-15,0 0 0 16,0 0-2-16,0 0 7 15,0 0-5-15,0 0 0 0,0 0 3 16,0 0-5-16,0 0 2 16,0 0-1-16,0 0-8 15,0 0 6-15,0 0-1 16,0 0 4-16,0 0-13 16,0 0 11-16,0 0 2 15,0 0 0-15,0 0 1 16,0 0 3-16,0 0-4 15,0 0 10-15,0 0-8 16,0 0 11-16,0 0-13 16,0 0 0-16,0 0-8 15,0 0 11-15,0 0-3 0,0 0 0 16,0 0 3 0,0 0-5-16,0 0 2 0,0 0 0 15,0 0-5-15,0 0-22 16,6 0-30-16,13 2-53 15,2 18-20-15</inkml:trace>
  <inkml:trace contextRef="#ctx0" brushRef="#br0" timeOffset="84735.6626">12478 9015 369 0,'0'0'41'0,"0"0"-4"16,0 0-37-16,0 0-39 15,0 0 11-15,0 0 28 16,69 0 33-16,-7 12-20 15,19 0 9-15,13 2-1 0,15-2-12 16,27 3 12-16,24-3-18 16,24-3 0-16,18 4-2 15,7-1 5-15,-1 0-6 16,-3 2 0-16,-15-4 1 16,-22-6-6-16,-11-4 5 15,-9 0 0-15,-4-12 1 16,-4-14 4-16,-4-8 2 15,-8-3-7-15,-20-1 1 16,-12 2 12-16,-24 6-9 16,-23 9 13-16,-20 8 20 15,-15 5-21-15,-8 4 17 0,-4 3-16 16,0-2-14 0,-2 1 20-16,0 2-21 0,0 0 4 15,0 0-6-15,0 0-9 16,0 0 7-16,0 0-31 15,2 0-36-15,3 0 6 16,9 0-17-16,7 8 32 16,14 4-45-16,2-12-113 15</inkml:trace>
  <inkml:trace contextRef="#ctx0" brushRef="#br0" timeOffset="85673.5723">18060 8811 282 0,'0'0'86'0,"0"0"-37"15,0 0-49-15,0 0 0 16,0 0-1-16,0 0-30 15,2 17 26-15,34-5 5 16,22 11 22-16,25 5 41 16,27 4-43-16,36 4-13 15,28-2 8-15,29-5-8 0,19-13-4 16,11-13-3 0,0-3-5-16,-9-14-2 0,-15-16 7 15,-15-8 0-15,-14-3 12 16,-19 0-12-16,-16 4 22 15,-18 8-22-15,-24 3 5 16,-19 8-7-16,-20 4 2 16,-23 5 0-16,-22 4 11 15,-7 2-9-15,-10 2 17 16,-2-1 6-16,2 0-24 16,-2 2 16-16,0-2-17 15,0-1 0-15,3-1 20 16,-3 4-16-16,2-1 22 15,-2 1-20-15,0 0 3 0,0 0-14 16,0 0 5-16,2 0-17 16,-2 0 8-16,0 0-21 15,0 0 15-15,0 0-6 16,0 0-27-16,0 0-18 16,2 0-62-16,2 0-11 15,4 0 27-15,3 0 49 16</inkml:trace>
  <inkml:trace contextRef="#ctx0" brushRef="#br0" timeOffset="86920.0244">21823 8749 382 0,'0'0'72'0,"0"0"-66"16,0 0-1-16,0 0 6 16,0 0 24-16,0 0-35 15,11 12-20-15,14 8 15 16,20 8 5-16,23 2 21 16,32-2 17-16,27-6-18 15,23-4-3-15,22-4-13 16,13-3-2-16,8-4-2 15,0 3-15-15,-11-2 0 0,-15-4-8 16,-15-4 10 0,-14 0 13-16,-6-2 0 0,-3-18 4 15,-7-8 1-15,-8-2 2 16,-14 0-4-16,-17 2 0 16,-14 4 1-16,-18 6-3 15,-11 4 1-15,-15 3-2 16,-11 4 0-16,-6 1 4 15,-3 3-5-15,-3 2 1 16,-2-2 0-16,0 2-1 16,0-1 1-16,0 0 0 15,0 0-2-15,0-1 0 0,0 3-18 16,0-2-24 0,0 2-19-16,0 0 3 0,4 0-51 15,0 0-30-15</inkml:trace>
  <inkml:trace contextRef="#ctx0" brushRef="#br0" timeOffset="96544.0602">7280 16485 9 0,'0'0'45'0,"0"0"-33"15,0 0-9-15,0 0-2 0,0 0-1 16,0 0 61-16,0 0-60 16,0 0 16-16,36-12 19 15,-36 12 1-15,0 0 20 16,0 0-22-16,0 0-6 16,0 0 3-16,0 0-19 15,0 0-3-15,0 0-10 16,0 0 0-16,0 0-4 15,0 0 3-15,0 0 1 16,2 0-2-16,-2 0 1 16,4 0 0-16,3 0-1 15,4 12 2-15,7 6-4 16,0 6 4-16,2 10 0 16,2-2 0-16,-2 8 2 15,5 0-2-15,2 1 0 0,6 7 0 16,9-2-2-16,5-2 3 15,7-1-1-15,5-2 0 16,9-1-3-16,7-4 0 16,6 0 3-16,2-10 0 15,-6 3 2-15,-6-4-2 16,-3-2 0-16,-8-1-3 16,0-4 7-16,0 3-5 15,5 4 1-15,-1-4 0 16,5 2-2-16,0-5 6 15,5-1-4-15,1-4 0 16,4-3 1-16,6-6 1 0,6 1 10 16,9-5 1-16,0 0 19 15,5 3-21-15,4 1-5 16,5 3 14-16,6-4-1 16,7 1 7-16,6 1-15 15,0-5-7-15,8 0 3 16,8 0-5-16,7-5 1 15,2-13-3-15,2-8-3 16,-2 3-1-16,-10-2-5 16,-5 1-4-16,-14 2 10 15,-7 0 4-15,-10-1-1 16,-10 2 0-16,-1-2 6 16,-3-4-7-16,-4 1 1 0,-5-5-4 15,-9-1-4 1,-11 5 8-16,-6-4 0 0,-10 4 1 15,-9 10 3-15,-6-1 0 16,-7 4-4-16,-6 0 0 16,-2 2 4-16,-3-2 1 15,1-4-5-15,-2 0 0 16,-4-4 7-16,-1 4-6 16,-1-5-1-16,-2 10 0 15,-2-4 6-15,-5 8-3 16,1 4 5-16,-1-5 5 15,1 6-10-15,0-5 4 0,-1 5-7 16,-2-1 0 0,-2 1 4-16,0 4 0 0,0 0-3 15,0 0 3-15,0 0-1 16,0 0 12-16,0 0-5 16,0 0-2-16,0 0 7 15,0 0-12-15,0 0-3 16,0 0 0-16,0 0 4 15,0 0 2-15,0 0-6 16,0 0 0-16,0 0-5 16,0 0 14-16,0 0-9 15,0 0 7-15,0 0-5 16,0 0 13-16,0 0-15 16,0 0 0-16,0 0-5 0,0 0 10 15,0 0-5-15,0 0 3 16,0 0 1-16,0 0 6 15,0 0-9-15,0 0 0 16,0 0-1-16,0 0 1 16,0 0-1-16,0 0 0 15,0 0 4-15,0 0-10 16,0 0 6-16,0 0 0 16,0 0-1-16,0 0-1 15,0 0 2-15,0 0 0 16,0 0-1-16,0 0-5 15,0 0 6-15,0 0 0 16,0 0-3-16,0 0 5 0,0 0-2 16,0 0 0-16,0 0 2 15,0 0-4-15,0 0 2 16,2 0 0-16,-2 0-3 16,0 0-3-16,0 0 5 15,0 0 0-15,0 0-1 16,0 0 0-16,0 0 2 15,0 0 0-15,0 0 1 16,0 0 2-16,0 0-3 16,0 0 0-16,2 0 2 15,-2 0-6-15,0 0 0 16,0 0-13-16,0 0-11 16,0 0-26-16,0 0-26 0,-8-8-82 15,-42-1-171 1</inkml:trace>
  <inkml:trace contextRef="#ctx0" brushRef="#br0" timeOffset="99604.6563">14012 16415 35 0,'0'0'8'0,"0"0"-7"16,0 0 27-16,0 0 38 16,0 0-3-16,0 0-3 15,47 0-7-15,-45 0-5 16,0 0-6-16,2 0-10 16,2 0 5-16,0 4-21 15,3 8-7-15,1 2 10 16,4 3-15-16,1 8 13 15,6 5-1-15,1 7-16 0,5 2 13 16,4-3-13 0,3 5 2-16,6-6 4 0,9 4-3 15,9-4-2-15,7-3 3 16,12-1-2-16,10-7 3 16,7 2 1-16,11-8-2 15,11 1-1-15,5-7 2 16,3 5-1-16,1-7-4 15,-9 2-5-15,-1-2 4 16,-3-1-6-16,-2 0 0 16,-4-5 3-16,-3 0-6 15,-7-4 7-15,0 0-1 16,-7 0 1-16,0 0 0 0,-2-4 3 16,-7-4-9-1,-2 3 2-15,-3-4-7 0,0-1 14 16,0 6 0-16,-3-4-3 15,-3-2-1-15,0-2 4 16,-7-5 0-16,-4-6-2 16,-6-5 1-16,-6 2 1 15,-5-1 0-15,-8 10 2 16,-6 3 3-16,-8-1 8 16,-3 8 3-16,-3-2 1 15,-1 4-10-15,-3 0 13 16,-3 1-4-16,1-1-6 0,-2 1 12 15,1-5-22 1,-1 6 3-16,-1-4 11 0,2 4-12 16,1-6 4-16,0 4-6 15,-2 5 2-15,-3-5-3 16,0 1 1-16,0 4 0 16,-2 0 2-16,0-4 1 15,2 4 7-15,-2 0 4 16,0 0-9-16,0 0 3 15,0 0-8-15,0 0 0 16,0 0 0-16,0 0 5 16,2 0-5-16,-2 0 4 15,0 0-3-15,0 0 4 0,0 0-5 16,0 0 0 0,0 0 0-16,0 0 3 0,0 0-3 15,3 0 0 1,-3 0 1-16,0 0-4 0,0 0 3 15,2 0 0-15,-2 0-1 16,0 0 1-16,0 0 0 16,0 0 0-16,2 0 0 15,-2 0-3-15,0 0 3 16,0 0-1-16,0 0 1 16,0 0-4-16,0 0 4 15,0 0 0-15,0 0 2 16,0 0-1-16,0 0-1 15,0 0 0-15,0 0 0 0,3 0 1 16,-1 0-2-16,-2 0 1 16,0 0 0-16,0 0-1 15,0 0 1-15,0 0 0 16,0 0 0-16,0 0 4 16,0 0-4-16,0 0 0 15,0 0 2-15,0 0-5 16,0 0 3-16,0 0 0 15,0 0 0-15,0 0 1 16,0 0-1-16,0 0 0 16,0 0 3-16,0 0-7 15,0 0 4-15,0 0-5 16,0 0 5-16,0 0-11 16,0 0 11-16,0 0-1 0,0 0-7 15,0 0 7-15,0 0-5 16,0 0-2-16,0 0 7 15,0 0-13-15,0 0 12 16,0 0-1-16,0 0 3 16,0 0-1-16,0 0 1 15,0 0 0-15,0 0-2 16,0 0-9-16,0 0 5 16,0 0-4-16,0 0-3 15,0 0 10-15,0 0-10 16,0 0 5-16,0 0 7 15,0 0-6-15,0 0 5 16,0 0 1-16,0 0-5 0,0 0 2 16,0 0 2-16,2 0 2 15,-2 0 0-15,0 0 0 16,0 0-1-16,3 0-2 16,-3 0-14-16,0 0 6 15,0 0-14-15,0 0 8 16,0 0 7-16,2 0-5 15,-2 0 13-15,0 0 2 16,0 0 0-16,0 0-4 16,0 0 4-16,0 0-5 15,0 0 3-15,0-4-17 16,0 4 0-16,0 0 1 16,0 0-2-16,0 0 9 0,0 0-17 15,0 0-3-15,0 0 12 16,0 0-15-16,0 0 1 15,0 0 5-15,0 0 12 16,0 0 0-16,0 0-45 16,0 0-33-16</inkml:trace>
  <inkml:trace contextRef="#ctx0" brushRef="#br0" timeOffset="101839.9328">19134 16527 3 0,'0'0'87'0,"0"0"-52"16,0 0-6-16,0 0 6 16,0 0 11-16,0 0-9 15,0 0 1-15,-2 0-3 16,2 0-5-16,0 0 14 16,0 0-16-16,0 0-4 15,0 0-21-15,0 0-3 16,0 8-5-16,0 11 4 0,4 6 1 15,12 11 11 1,5 5-4-16,3-2-2 0,2 6 9 16,3-6-7-16,5 2 2 15,4-5-2-15,0-4-6 16,0-2 2-16,4-2 0 16,-1-6-3-16,3-3 10 15,3-2-10-15,-1-5 14 16,4 3 2-16,5 2-8 15,4-3 2-15,5 4-7 16,5-2-3-16,2 7 3 16,7-5 0-16,5-1-3 15,8 2 8-15,9-1-8 16,10-9 9-16,8 0-7 16,-3-6-2-16,4-3 12 0,-1 0-4 15,-4 0 0-15,0 0 0 16,-10 0-7-16,-6 0 1 15,-4 0-2-15,-3 0 0 16,-2 0 0-16,0 0 3 16,-2 0-4-16,-4 0 1 15,-7-3 0-15,-4-1-4 16,-4-1 4-16,-1 2 0 16,-5-3 0-16,1 1-3 15,-1-4 3-15,6-3 1 16,1-6-1-16,2-5 10 15,7 2-9-15,5-3 9 0,-4 3-7 16,2 3 2-16,-6 4-5 16,-5 0 1-16,-8 6 0 15,-7 3 12-15,1-4-6 16,-2 6 4-16,2-8 4 16,6 3-9-16,-2-6 4 15,3 1-8-15,-7-4 2 16,-8-1-7-16,-7 7 3 15,-6-1 0-15,-8-2-3 16,0 5 5-16,0-3-2 16,-3 1 0-16,5-4 0 15,0 1-5-15,4 0 3 16,4-4-8-16,0-5 0 16,1 6-5-16,-3-1 14 15,-3-1 1-15,-3 2 0 0,-3 0 3 16,-5-1-3-16,0 4 0 15,-2-4 0-15,-3 4 5 16,-3 2-6-16,-2 2 1 16,0 2 0-16,-2-2 13 15,0-2-9-15,-2 3 10 16,-1-2 1-16,3-1-14 16,0-2 8-16,-2 2-3 15,-3 2-3-15,1 2 4 16,-3-3-7-16,-2 8 0 0,2-1 2 15,-2 4 3 1,0 0-3-16,0 0-1 0,0 0 2 16,0-6 12-16,0 4-13 15,0 0 4-15,0 2 3 16,0 0-7-16,0 0 6 16,2 0-7-16,-2 0 2 15,0 0 1-15,0 0-4 16,0 0 0-16,0 0 5 15,2 0-1-15,-2 0 5 16,0 0-8-16,0 0 2 16,0 0-4-16,0 0 1 15,3 0-1-15,-3 0 0 16,0 0-10-16,0 0 11 16,0 0-6-16,0 0-8 0,0 0 14 15,0 0-26-15,0 0-10 16,0 0-10-16,0 0-27 15,0 0-9-15,-11 0-33 16,-31 0-120-16</inkml:trace>
  <inkml:trace contextRef="#ctx0" brushRef="#br0" timeOffset="103429.3992">15309 17824 139 0,'0'0'74'0,"0"0"-32"16,0 0 24-1,0 0-2-15,0 0-1 0,0 0-20 16,0-4-28-16,0 4-1 16,0 0-14-16,0 0 0 15,0 0-1-15,0 0 4 16,14 0-3-16,9 9 12 16,5 1-5-16,10 4 4 15,6-6-10-15,8 1 4 16,6-1 10-16,4-3-13 15,9 0 10-15,3-1-5 16,6 5-3-16,9 1 3 16,3 4 16-16,3-6-21 15,4 0 4-15,-3-2-5 16,0-6-1-16,-1 0 1 0,-3 0 4 16,-3 0-6-1,0 0 1-15,-2 0 0 0,-4 0 0 16,-3-6-2-16,-8-6 0 15,-8-2 1-15,-4 0-8 16,-9 0 5-16,-4-3 1 16,-7 3 3-16,-7 0-5 15,-8 2 5-15,-5 2 0 16,-7 2 0-16,-6 4 1 16,0 3-2-16,-2-4 1 15,-5 5 0-15,2 0 1 16,-2 0 3-16,0 0-2 15,0 0 6-15,0 0-8 0,2 0 7 16,-2 0-7-16,0 0 0 16,0 0 4-16,0 0-1 15,0 0 2-15,0 0 7 16,0 0-2-16,0 0 6 16,0 0-16-16,0 0 0 15,0 0 0-15,0 0-1 16,0 0 1-16,0 0 0 15,0 0 1-15,0 0-3 16,0 0 2-16,0 0 0 16,0 0-1-16,0 0 3 15,0 0-2-15,2 0 0 16,-2 0 2-16,0 0-4 16,0 0 2-16,0 0-2 0,0 0 1 15,0 0-5-15,0 0 5 16,0 0 1-16,0 0-3 15,0 0-1-15,0 0-3 16,0 0-10-16,0 0-3 16,0 0-12-16,0 0 6 15,0 0-4-15,0 0 5 16,0 0 11-16,0 0-9 16,0 0-5-16,0 0-1 15,0-4-14-15,0-4-46 16,0-1-82-16</inkml:trace>
  <inkml:trace contextRef="#ctx0" brushRef="#br0" timeOffset="107021.5165">26268 16423 170 0,'0'0'167'16,"0"0"-75"-16,0 0-37 15,0 0 25-15,0 0-4 16,0 0-34-16,0 0-7 0,-3-4-19 15,3 4-4 1,0 0-12-16,0 26 7 0,0 14-7 16,0 15 5-16,0 6-5 15,0 3 8-15,0-3-8 16,0-3 0-16,23-8 0 16,6-1 2-16,11-3-2 15,9-2 0-15,7-9 21 16,6-5-7-16,7-6-14 15,2-7 1-15,8-7-2 16,3-3-1-16,12-5 1 16,8 3 1-16,6-2 0 15,-2-3-5-15,2 0 3 16,0 0 2-16,4 0-4 16,-5 0 0-16,-6 0 2 0,-12-10-1 15,-10-2-9-15,4-6 10 16,0-3-1-16,6-4-2 15,5-1-1-15,1 5-11 16,1-2 13-16,-9 5-1 16,-8 6 3-16,-11 2 0 15,-3 2-3-15,-7 1 5 16,-2 0 0-16,-10-3 4 16,-5 1-4-16,-6 0 2 15,-10 1-1-15,-8-2 10 16,-3 5-8-16,-5 2 5 15,-5-1 4-15,1-1-9 0,-3 5 9 16,-2 0-5 0,2 0-4-16,-2 0 11 0,0 0-14 15,0 0 5-15,0 0 1 16,0 0-3-16,0 0 5 16,0 0-6-16,2 0-1 15,-2 0 7-15,0 0-5 16,0 0-2-16,0 0 10 15,0 0-10-15,0 0 9 16,0 0-10-16,0 0 1 16,0 0-1-16,0 0 6 15,0 0-4-15,0 0 10 0,0 0-11 16,0 0 3 0,0 0-4-16,0 0 0 0,0 0-1 15,0 0 1-15,0-3 0 16,0 3-1-16,0 0-1 15,0 0-2-15,0 0 4 16,0 0-11-16,0 0 5 16,0 0-17-16,5-2 17 15,0 2 3-15,-1-4 6 16,2-4-1-16,3-2-2 16,1 2 1-16,0-6-3 15,3 1 2-15,-3-1 0 16,-1 5 0-16,-1 0 5 15,0-1-8-15,-2 3 3 16,-2-3 0-16,1 1 2 0,-1 5 2 16,-2-4-4-16,0 7 6 15,2-8-5-15,-4 6 9 16,4-4-10-16,0-5-9 16,1 2 4-16,1 2-16 15,-2-1 6-15,-2 0 1 16,1 6 12-16,-3-2-3 15,0 3 5-15,0 2-2 16,0 0-3-16,0 0-1 16,0 0 2-16,0 0-10 15,0 0-20-15,0 0-2 16,0 0-33-16,0-4-25 0,0-8-55 16</inkml:trace>
  <inkml:trace contextRef="#ctx0" brushRef="#br0" timeOffset="110201.6522">31014 16605 237 0,'0'0'147'0,"0"0"-71"16,0 0 2-16,0 0-3 15,0 0-11-15,0 0-38 0,0 0-22 16,-2 0 5-16,11 7-7 16,8 5 4-16,3 9 3 15,9 4-8-15,2 4 13 16,7 8-10-16,7-1-4 15,1 3 3-15,8 2 2 16,4-5-4-16,11 5 5 16,3-9 11-16,-1-6 7 15,-11-14-15-15,-8-3 1 16,-4-9 34-16,6 0-27 16,8 0-3-16,15-4-9 15,2-13-3-15,10 3 3 16,1-1-5-16,-3-2 0 15,-2 8-4-15,-14-5 6 16,-18 2-2-16,-15 1 6 0,-9-1-5 16,-6-2 9-16,-3 1-10 15,-3-1 1-15,4-3-1 16,-6 3-2-16,7 1 1 16,1-6-12-16,-2 3-11 15,4 2 12-15,-7 1-11 16,-3 0 23-16,-1 8-4 15,-5 1 9-15,-5-1-5 16,1 1 6-16,-2 3-6 16,-1 1 8-16,0-5-8 0,5 1 0 15,-3 4 1 1,7-4 4-16,-6-1-5 0,-1 5 6 16,1-3-3-16,-3 3 7 15,0 0-10-15,-2 0 2 16,0 0-2-16,0 0 1 15,2-1-1-15,-2 1 0 16,0 0 2-16,0 0-5 16,0 0 3-16,0 0 0 15,0 0-1-15,0 0-7 16,0 0 1-16,0 0-7 16,0 0-5-16,0 0 8 15,0 0-23-15,0 0-9 16,0 0-7-16,0 0-53 15,-13 0-52-15,-3 0-118 16</inkml:trace>
  <inkml:trace contextRef="#ctx0" brushRef="#br0" timeOffset="113630.8004">10300 12547 213 0,'0'0'92'0,"0"0"-92"15,0 0 0-15,0 0 15 16,0 0 14-16,0 0 31 15,0 0 2-15,-91-68-32 0,89 68 7 16,2 0-2 0,0 0-21-16,0 0 9 0,0 0-23 15,0 0 0-15,0 0-5 16,0 0-10-16,0 0 1 16,4 0 0-16,27 0 4 15,23 0 10-15,24 0 22 16,27-7-4-16,17-10 16 15,7-6-29-15,-1 1 2 16,-13 2-2-16,-16 1 1 16,-17 2-6-16,-19 3 0 15,-19 4 0-15,-19 2-5 0,-12 4 1 16,-13 4 4 0,0-2 16-16,0 0-9 0,-2-4 40 15,-16-2-47-15,-4-2-4 16,2 2 1-16,2-1-5 15,6 6 8-15,8-1 5 16,4 0 5-16,0 2-20 16,0-2 3-16,0 0-7 15,9-6 13-15,18 0-15 16,10-1 16-16,6 2-3 16,-3 6 3-16,1 3-6 15,-13 0 6-15,-8 3-13 16,-6 20 11-16,-12 6-1 0,-2 7 3 15,0 4 10 1,-16 6-5-16,-13 0 16 0,-8 2-21 16,-11 2-6-16,2-5-31 15,3-10-89-15,19-23-74 16</inkml:trace>
  <inkml:trace contextRef="#ctx0" brushRef="#br0" timeOffset="114131.9482">12088 11881 569 0,'0'0'86'0,"0"0"-86"15,0 0-11-15,0 0-9 16,-27 110 20-16,-6-14 34 16,-1 15-7-16,8 1-16 15,10-4-3-15,12-11-8 16,4-16 0-16,9-16-2 15,20-14-7-15,6-14 5 16,13-9-23-16,6-12 27 16,18-12-25-16,16-4-7 15,7-13-39-15,-3-22-101 0,-13-5-93 16</inkml:trace>
  <inkml:trace contextRef="#ctx0" brushRef="#br0" timeOffset="114416.605">12786 12571 139 0,'0'0'322'16,"0"0"-238"-16,0 0-58 16,0 0 45-16,0 0 11 15,0 0-44-15,-38 0-20 16,-7 0-18-16,1 0-17 16,8 0 10-16,12 0 14 15,13-2-5-15,7-15-2 16,4-9-34-16,0-1 25 15,10-8-12-15,19 5 8 0,7 6 10 16,-1 9-24-16,1 6 18 16,-5 9-6-16,-8 0-24 15,-5 2-1-15,-5 20-26 16,-7 7 18-16,0 3 3 16,2 0-19-16,5-5-62 15,10-9-21-15</inkml:trace>
  <inkml:trace contextRef="#ctx0" brushRef="#br0" timeOffset="114763.1932">13373 12230 91 0,'0'0'192'0,"0"0"-80"0,0 0-23 16,0 0-18-16,44-102-41 16,-69 96-16-16,-8 3-14 15,-11 3-14-15,-6 0 14 16,1 19-23-16,7 5 12 15,13 1 4-15,14 4-22 16,12-3 12-16,3-4-9 16,26 0-6-16,22-3 32 15,10-8 6-15,4 1 21 16,-2-3 25-16,-11-2-18 16,-15 0 10-16,-17 2-5 15,-10 5-28-15,-7 9 3 16,-9 12 4-16,-31 13 29 15,-16 7-2-15,-6-3-36 0,4-8-7 16,13-10-2-16,19-14-41 16,12-8-22-16,14-9-39 15,0-3-13-15,47-15-48 16,22-28 52-16</inkml:trace>
  <inkml:trace contextRef="#ctx0" brushRef="#br0" timeOffset="115165.8205">14032 12100 327 0,'0'0'128'15,"0"0"-63"-15,0 0 13 0,0 0-27 16,0 0 25-16,0 0-10 16,-13-25-36-16,4 25 0 15,-9 0-30-15,-7 0-7 16,-4 10 7-16,0 9-23 15,2 0 6-15,6 4-4 16,3-1-8-16,5-3 13 16,5 0-13-16,4-4 1 15,4-4 19-15,0 1-20 16,6 2 15-16,21 0 6 16,9-2 8-16,13 2 22 15,3 0-14-15,-2-4 25 16,-9 2 0-16,-12 0-29 15,-14 0 26-15,-5 2-9 16,-10 9-21-16,0 4 21 0,-8 11-9 16,-29 8 12-16,-13 0 7 15,-2-2-29-15,2-9 3 16,12-9-5-16,14-8-49 16,11-8-26-16,11-10-75 15,2 0-92-15</inkml:trace>
  <inkml:trace contextRef="#ctx0" brushRef="#br0" timeOffset="115474.5895">14455 12561 566 0,'0'0'30'15,"129"-11"-30"-15,-34-4-4 16,7-2-3-16,-2 2 7 15,1 1 0-15,-13 1-10 0,-7 5 10 16,-19-3-53-16,-28-10-212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12:15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10437 6437 339 0,'0'0'115'0,"0"0"-110"16,0 0 22-16,0 0 52 0,0 0-37 15,0 0 1-15,0 0-6 16,0 0-24-16,13 4-3 16,3 17-2-16,5 20 10 15,6 13 22-15,-2 6-36 16,-5 2-4-16,-3-6-12 15,-3-9-34-15,-1-12-2 16,-3-8-25-16,-1-6-36 16,-9-6-46-16,0-9-96 15</inkml:trace>
  <inkml:trace contextRef="#ctx0" brushRef="#br0" timeOffset="224.5398">10368 6138 307 0,'0'0'130'0,"0"0"-52"16,0 0-76-16,0 0 20 15,0 0-14-15,0 0-8 16,-10 12-46-16,10 6-14 15,0 8 36-15,0-6-117 16,0-5-135-16</inkml:trace>
  <inkml:trace contextRef="#ctx0" brushRef="#br0" timeOffset="1025.2202">10651 6462 499 0,'0'0'38'16,"0"0"-24"-16,0 0 18 15,46 109 2-15,-28-65 4 16,0 0-36-16,-3 2-1 0,-1-4-2 16,-3-7 1-1,-2-7-24-15,-5-13-26 0,-2-8-16 16,0-5 43-16,-2-2 16 15,4 0 7-15,-2-9 7 16,0-23-6-16,2-12 9 16,5-3 2-16,5-5 17 15,1 13 19-15,1 9-44 16,-3 8 3-16,-2 12 14 16,-2 7-16-16,-2 3-2 15,3 0-3-15,4 23 0 16,6 12 15-16,0 14 13 15,1 3-11-15,-6 4-17 0,-4-7 0 16,2-10-46 0,0-14-49-16,-1-17-13 0,1-8 9 15,7-40-3-15,3-24 25 16,-1-23-41-16,0-9 94 16,-6-2 24-16,-7 10 3 15,-5 17 73-15,-4 28 56 16,0 23-31-16,0 13-6 15,0 7-6-15,0 0-68 16,2 0-21-16,7 14 3 16,9 18 0-16,9 14 62 15,6 12-34-15,1 5-3 0,-1 2 9 16,-10 2-35 0,-3-5 4-16,-9-6-6 0,-7-9-58 15,-4-20 14 1,0-8-31-16,0-19 8 0,0 0 67 15,0-26 20-15,-11-25-20 16,-5-14 0-16,1-16 11 16,3-13 20-16,-1-13-22 15,5 3 1-15,2 8 18 16,6 20-21-16,0 19 12 16,0 18-11-16,10 13-4 15,5 9-8-15,6 11-4 16,-1 6-5-16,7 0 4 15,1 23-5-15,-3 14 13 16,-3 18 1-16,-13 15 3 0,-9 15 21 16,-9 11-24-1,-28 1-12-15,-6-10-52 0,3-17-65 16,11-28-98-16</inkml:trace>
  <inkml:trace contextRef="#ctx0" brushRef="#br0" timeOffset="1723.5021">11604 6240 270 0,'0'0'88'15,"0"0"-87"-15,0 0 2 16,0 0-3-16,0 0 48 16,0 105 3-16,0-59-17 0,0-2-32 15,0-3-2-15,5-9-6 16,8-9-42-16,0-15-12 15,3-8 15-15,9-5 45 16,-1-30 37-16,7-14 9 16,-2-5-2-16,-6 7-1 15,-7 12-23-15,-8 17 6 16,-5 14 25-16,-3 4-22 16,0 0-29-16,0 17-29 15,0 15-5-15,-9 9 34 16,5 4 0-16,1-7-24 15,3-10-56-15,0-14-42 16,20-14 1-16,13-17 27 16,6-34 77-16,3-23 17 0,-2-19 36 15,-9-15 28-15,-4-18 0 16,-5-7-46-16,-5 15-5 16,-3 30 27-16,-9 38 74 15,-5 32-16-15,0 18-39 16,0 0-59-16,0 47-6 15,-11 32-5-15,-3 27 11 16,3 10 4-16,9 4-2 16,2 7-2-16,0-4 1 15,9-10-5-15,9-18-3 16,-1-33-32-16,-3-24 36 16,-7-20-11-16,-3-16-29 15,-2-2 43-15,-2-36 16 16,0-27-16-16,0-15-41 0,0-8 41 15,0 0 23-15,0 12 8 16,-2 14-14-16,-5 16 36 16,3 16-8-16,2 14 7 15,0 3-6-15,2 8-26 16,0 1 5-16,0 2-25 16,0 0-9-16,6-5-11 15,32 0-44-15,18-3 64 16,13-2-1-16,-3 1-41 15,0 2-23-15,-13 0-97 16,-18-2-139-16</inkml:trace>
  <inkml:trace contextRef="#ctx0" brushRef="#br0" timeOffset="12918.9805">15377 13955 49 0,'0'0'76'16,"0"0"-15"-16,0 0-10 16,0 0 19-16,0 0-18 15,0 0-27-15,0 0-25 16,0 0-23-16,0 2 11 15,-6 5 12-15,-7 4 4 16,-5 3 0-16,-3-1-2 16,-4 6 3-16,-4-3 3 15,-4 2-6-15,-3 0 4 16,0 0 4-16,-2-4-6 16,-4 0-4-16,-5-2-6 15,-4-2 6-15,0-2 0 16,-1-3 1-16,0 0 6 0,0-5-6 15,0 0 0 1,-4 0 16-16,2 0-15 0,2 0 0 16,-2-5-4-16,-4-4-14 15,0-2 8-15,-5-1 3 16,1 0 5-16,0-5 2 16,-3-1 5-16,3-5 6 15,-3 0 7-15,3-7-9 16,-1-2-6-16,6-3-5 15,-1-2-4-15,2-4-3 16,4 5 14-16,4-3-6 16,-2 7 6-16,3-1-4 15,-1-4 9-15,-2-2-4 16,2-7 5-16,-4-7 3 0,1-7-9 16,2-4-7-16,-2-2-5 15,5 0 0-15,2 0 3 16,-1-3-9-16,3 3 11 15,-2-2 0-15,1 0 5 16,-1-2-5-16,1-1 0 16,3 5 0-16,3 0-2 15,3 0 2-15,5 0-1 16,0-4 0-16,2-3-7 16,5 0 7-16,-1-5-4 15,8-6 1-15,-3-4 2 16,1-11 4-16,1-5 16 15,0 3-18-15,3 3-12 0,-3 15 12 16,0 7 0 0,-1 6 0-16,1 4 9 0,1-1-5 15,3-1 10-15,6-2 3 16,6-4-15-16,0-10 4 16,0-3-6-16,8-9-1 15,13-1-1-15,1 2-8 16,-2 1-2-16,0-1 2 15,0 4-2-15,-2-1 11 16,0 5 0-16,-3 2 1 16,1 7 9-16,1 4-8 15,-1-2 6-15,5-3 7 0,-2-3-12 16,8-3 1-16,2-2-3 16,5 2-2-16,1 3 1 15,4 4-1-15,-6 0 2 16,0-1-2-16,-4 3 4 15,-2-2-2-15,0 2 0 16,-3 1 0-16,3 3-1 16,0 1 2-16,2-6-1 15,2 0 2-15,4-1 0 16,4 1-2-16,3 4 0 16,0-4 2-16,1-2-4 15,-3 3 1-15,-1 2 1 16,-2 8 0-16,3 2-3 0,-3 4 2 15,3 2 1 1,1 0-1-16,-1 5 0 0,5-3 1 16,1-5 0-16,6 5 0 15,-4 2-1-15,4 3 1 16,-5 4-1-16,-3 1-1 16,3 0 0-16,0 0 2 15,4 2 0-15,3-1-2 16,-1 9-8-16,0 4 6 15,1 6 1-15,0 8-5 16,-1 2 8-16,0 8-10 16,1 4 2-16,-2 4 2 15,-2 0-6-15,2 7-3 16,-3 10 7-16,0 5 4 0,4 6 3 16,5 4 1-16,7 4 13 15,4 3-13-15,-1 2 4 16,-6 10-4-16,-9 5 0 15,-4 9 0-15,-9 12-4 16,-7 5 2-16,-6 6 2 16,-2 2 2-16,-3-6-1 15,3-1-1-15,2 0 4 16,4-3-2-16,5 0 5 16,6-2-6-16,5 0 2 15,-3 1-6-15,-1 3 1 16,-5 2 0-16,-9 2-7 15,-8-3 6-15,-5 7 1 0,-3 0-1 16,-3 3-38 0,3 2 41-16,1-1 8 0,5-1 4 15,6-5-11-15,4-2 1 16,-2-5 2-16,-3-1 2 16,1 2-5-16,-8-6 3 15,-3 0-3-15,-5-3 2 16,-7 5 25-16,-2 8 5 15,0 11-20-15,0 7 17 16,0 0 9-16,0-4-23 0,-4 1-16 16,-1-10 18-1,-2-3 4-15,3-3-17 0,-3-10 1 16,3-6-5 0,-5-7-1-16,0-4 0 0,-2 0-2 15,0-3 2-15,-1 6 0 16,1 2-4-16,-5 2 3 15,1-1-12-15,-7-2 13 16,-3 1 0-16,0 0-1 16,-1 4-3-16,4 0-11 15,1-5-8-15,4-4 17 16,-1-7 6-16,5-5 0 16,1 0 0-16,1-3-8 15,0-2-14-15,-2 3 7 16,-2 2-8-16,-4 5-5 0,-3 1 28 15,-3 5 2 1,1-4-2-16,-2 5 3 0,3-2-8 16,3-3 5-16,-2 0-5 15,2-2 2-15,-3 0 1 16,3-4 2-16,0-1 0 16,2 4 3-16,1 0 0 15,-1 3-3-15,-3-2 0 16,4 0 4-16,-1-1-2 15,0-1-2-15,0-1 0 16,3 1-3-16,1 2 3 16,1-1 0-16,-1 4 0 15,-1-3 3-15,-1 4-3 16,-1-3 0-16,-4-4-2 0,1 3 6 16,-1-11 0-16,-2 4-4 15,0-3 0-15,-1 3-4 16,-3 2 8-16,3-3-3 15,-1-1 0-15,3 1 4 16,-1-7-3-16,2-3-2 16,0-5 0-16,3-7 11 15,5-5-3-15,2-7-8 16,6-2-5-16,5-7-27 16,-2 0-71-16,-2-16-174 15</inkml:trace>
  <inkml:trace contextRef="#ctx0" brushRef="#br0" timeOffset="13999.0277">13726 6016 366 0,'0'0'66'0,"0"0"-66"16,0 0-50-16,0 0 7 16,0 0 43-16,-33 120 7 15,20-42 23-15,-1 6-19 16,3-1-3-16,5-11-7 15,-1-12 1-15,4-14 0 0,3-18-2 16,0-11-3-16,0-14 1 16,0-3-5-16,0 0 6 15,5-8 2-15,19-26 21 16,5-11-3-16,7-3-15 16,-9 8 0-16,-13 21 1 15,-8 10 0-15,-6 9 10 16,0 0-15-16,0 9-52 15,0 19-10-15,0 10 62 16,0 6 9-16,0-2-3 16,2-10-3-16,0-10 2 15,5-12-5-15,0-8-5 0,2-2 2 16,16-20 3 0,10-32 31-16,9-26-5 0,6-22-26 15,-8 6 23-15,-18 17-20 16,-7 26-1-16,-11 30 12 15,-6 16-14-15,0 5-14 16,0 0-91-16,0 12-66 16,0 14 80-16,2-1 10 15</inkml:trace>
  <inkml:trace contextRef="#ctx0" brushRef="#br0" timeOffset="14533.3044">14239 6208 120 0,'0'0'104'0,"0"0"-104"16,0 0-18-16,0 0 17 16,0 0 0-16,0 0 1 15,19 28 0-15,-9-26-7 16,6-2 5-16,4 0 2 16,0 0 44-16,3-12 2 15,-6-11 2-15,-5-2-9 16,-6-1-9-16,-6 10-10 15,0 5 13-15,0 10-15 16,-4 1 27-16,-14 0-24 16,-11 9-21-16,-11 26-31 0,-7 11 30 15,0 10-5-15,7 4 6 16,10 1-3-16,15-5 5 16,13-8-4-16,2-11 1 15,15-6-2-15,22-13-10 16,7-12-18-16,10-6 31 15,2-12 11-15,-2-24-11 16,-2-8-19-16,-14-2-41 16,-11-3-3-16,-14 7-49 15,-8 6-45-15,-5 14 107 16,0 9 50-16,0 8 67 16,0 3 13-16,0 2-26 15,0 0-17-15,0 0 25 16,0 0-19-16,0 0-40 15,2 16 2-15,7 14 7 0,-3 9 54 16,-1 5-28 0,-2 1-19-16,-3-2-7 0,0-3-12 15,0-12-11-15,0-8-35 16,0-15-57-16,-6-5-74 16</inkml:trace>
  <inkml:trace contextRef="#ctx0" brushRef="#br0" timeOffset="14683.8916">14520 5995 228 0,'0'0'137'15,"0"0"-63"-15,0 0-31 0,0 0-26 16,0 0-17 0,0 0-27-16,-13 9-43 0,17 21 27 15,12 2-75-15</inkml:trace>
  <inkml:trace contextRef="#ctx0" brushRef="#br0" timeOffset="15048.0878">14681 6258 279 0,'0'0'8'15,"0"0"12"-15,0 0 44 16,0 0-42-16,4 105-21 15,-4-84 6-15,0-6-6 16,0-7-1-16,-2-6 4 0,2-2-3 16,0 0 16-16,0-10-11 15,0-21-6-15,0-11-56 16,0 0 56-16,0 8 7 16,9 10 7-16,-1 12 10 15,0 8-9-15,-2 4-15 16,5 0-4-16,3 0 3 15,3 22-5-15,2 14 6 16,-6 10 0-16,-5 14 27 16,-8 8 1-16,0 5-7 15,0-3-19-15,0-12-2 16,-6-12-21-16,4-15-46 0,-1-22-6 16,1-9-92-16,2-18 52 15</inkml:trace>
  <inkml:trace contextRef="#ctx0" brushRef="#br0" timeOffset="15508.0923">15024 5819 80 0,'0'0'249'16,"0"0"-214"-16,0 0-35 16,0 0-50-16,0 0 50 15,52 125 18-15,-37-60 40 16,-7 13-21-16,-4 3-32 15,-4 3 6-15,0-3-11 0,0-18-2 16,0-18-11-16,0-21-31 16,0-20-2-16,0-4 26 15,0-16 20-15,15-26 34 16,3-13-23-16,6-13 3 16,2-4 33-16,1 4-32 15,-4 17-11-15,-8 21 12 16,-8 25 9-16,-2 5-25 15,3 20-45-15,6 23 43 16,4 16 2-16,2 3 21 16,-5 1-14-16,1-4 9 15,-3-9-9-15,-1-14-7 0,1-14-20 16,-5-15-34 0,8-7-5-16,11-34 41 0,11-24 12 15,11-17 6-15,-2 3-12 16,-12 16 5-16,-12 20 3 15,-12 17 4-15,-8 18 21 16,-3 1-21-16,0 0-28 16,0 16-48-16,0 10 75 15,0-9-72-15</inkml:trace>
  <inkml:trace contextRef="#ctx0" brushRef="#br0" timeOffset="16609.8503">16424 4538 286 0,'0'0'103'16,"0"0"-24"-16,0 0-18 0,0 0-2 15,0 0-47 1,0 0-12-16,-2 37-19 0,17 28 19 16,3 25 29-16,-2 18-1 15,-5 13-10-15,-7-1-11 16,-2-12-6-16,1-20-2 16,-1-23-2-16,5-23-34 15,0-18 13-15,-1-12-26 16,1-12-23-16,1 0 21 15,6-36 52-15,9-29 6 16,4-23-6-16,-2 0 0 16,0 16 13-16,-9 28-9 15,-5 27 21-15,-5 17-25 16,2 0-7-16,7 19-22 0,5 21 28 16,5 14 1-16,-1 10 20 15,-4 3-13-15,-9-7 0 16,-1-6 4-16,-8-11-11 15,0-6-2-15,4-11-29 16,7-12-63-16,20-14-127 16</inkml:trace>
  <inkml:trace contextRef="#ctx0" brushRef="#br0" timeOffset="16768.3896">17128 5155 338 0,'0'0'122'0,"0"0"-122"15,0 0 0-15,0 0 12 0,0 0 22 16,0 106 16 0,4-63-34-16,6-7-16 0,-4-6-13 15,-3-12-67-15,-1-18-116 16</inkml:trace>
  <inkml:trace contextRef="#ctx0" brushRef="#br0" timeOffset="16916.8959">17001 4849 369 0,'0'0'122'0,"0"0"-26"15,0 0-83-15,0 0-13 0,0 0-25 16,0 0-137 0,27 7 59-16,2 11-104 0</inkml:trace>
  <inkml:trace contextRef="#ctx0" brushRef="#br0" timeOffset="17246.7069">17349 4703 113 0,'0'0'525'16,"0"0"-442"-16,0 0-44 16,0 0-16-16,0 0-23 15,0 0-14-15,18 40-26 16,2 24 40-16,5 21 30 0,-6 20-21 15,-3 11 10 1,-9 0-18-16,-7-13-1 0,0-19 1 16,0-26 5-16,0-18-12 15,0-16-1-15,-2-14-21 16,0-6 11-16,-1-4 17 16,-1 0 17-16,-3-14 22 15,2-22-37-15,3-16-2 16,2-10-18-16,0 3 1 15,0 9 10-15,0 20-26 16,7 14-24-16,11 14-88 16,7 2-33-16,1 0 4 15</inkml:trace>
  <inkml:trace contextRef="#ctx0" brushRef="#br0" timeOffset="17595.404">17848 4666 429 0,'0'0'115'16,"0"0"-17"-16,0 0-73 15,0 0-25-15,0 0-16 16,0 0 10-16,-10 146 6 16,7-49 55-16,-4 14-39 15,-6 10-7-15,-3-3-6 16,-1-9 1-16,1-24-7 15,3-25 3-15,-1-19-14 0,5-17 12 16,3-11-23-16,1-9 14 16,-2-4 11-16,-2-4 15 15,1-25-15-15,-3-19 0 16,8-18-1-16,3-14-14 16,0-9 4-16,3 18 5 15,10 20 6-15,-2 27-15 16,7 24-46-16,7 3-61 15,1 36-8-15,3 14 5 16</inkml:trace>
  <inkml:trace contextRef="#ctx0" brushRef="#br0" timeOffset="18312.7838">18064 5229 248 0,'0'0'143'0,"0"0"-130"15,0 0-13-15,0 0-45 16,0 0 36-16,0 0 7 16,32 75 0-16,-12-54 1 15,3-6-14-15,2-15-28 16,5 0 25-16,-1-15 17 16,-7-17-3-16,-6-2-4 15,-16 3-31-15,0 6 27 16,-3 7 12-16,-23 17 1 0,-10 1 34 15,-13 10-13-15,-4 24 13 16,-3 8 18-16,7 5-7 16,11-1-6-16,16 0-22 15,15-2-7-15,7-7-10 16,9-5 0-16,27-12-2 16,12-10-18-16,15-10 19 15,0-7 0-15,-3-25-28 16,-9-11 4-16,-13-6 9 15,-10-2-21-15,-7 1-33 16,-7 9 48-16,-10 18 21 16,-4 14 78-16,0 9-3 15,0 0-48-15,0 14-26 16,0 18 13-16,0 11-14 0,0 3 13 16,0 2-9-16,0-4 4 15,2-7-7-15,5-10-1 16,1-11 0-16,4-10-16 15,3-6-5-15,10 0-1 16,8-26 22-16,7-14 23 16,5-6-22-16,-3 0 10 15,-11 10 6-15,-8 14 18 16,-13 12 12-16,-10 10 7 16,0 0-54-16,0 6-5 15,0 22-5-15,0 6 10 16,0 5 10-16,0-6-9 15,8-3 11-15,3-12-12 0,2-6-4 16,1-9 0-16,6-3-15 16,11-12 19-16,7-25 40 15,6-10-39-15,3-8-2 16,-9 1-2-16,-9 8-25 16,-7 7-6-16,-9 9-28 15,-1 2-31-15,1-4-93 16</inkml:trace>
  <inkml:trace contextRef="#ctx0" brushRef="#br0" timeOffset="18536.6888">19389 4461 276 0,'0'0'174'0,"0"0"-105"16,0 0-67-16,0 0-2 15,0 0 8-15,0 143 15 16,0-65 23-16,0 6-8 15,0 5 25-15,0 6-13 16,0 8-23-16,0 3-17 16,0 1-10-16,0-10-2 15,0-18-20-15,0-13-47 16,6-22-50-16,19-20-39 16,6-22-26-16</inkml:trace>
  <inkml:trace contextRef="#ctx0" brushRef="#br0" timeOffset="18919.0357">19763 5184 197 0,'0'0'184'0,"0"0"-67"16,40-106-53-16,-33 81-12 15,-2 6-1-15,-5 5-21 16,0 5-2-16,0 3-3 16,0 1 3-16,0 5 0 15,-14 0-28-15,-17 7-32 16,-9 23-7-16,-5 14 14 15,5 8 24-15,13-3-19 16,10-6 10-16,9-4 6 16,8-7-7-16,0-6 9 0,0-6-7 15,8-6 2 1,13-7 1-16,16-7-29 0,9 0 35 16,10-14 0-16,-4-7-4 15,-15 3 4-15,-16 8 1 16,-15 8 4-16,-6 2-5 15,0 0-19-15,0 18-32 16,-20 20 51-16,-1 10 13 16,2 3 1-16,5-10-14 15,12-10-1-15,2-10-25 16,12-17-82-16,32-4-25 16,16-30 67-16,11-23-162 15</inkml:trace>
  <inkml:trace contextRef="#ctx0" brushRef="#br0" timeOffset="19255.4765">20568 4763 247 0,'0'0'182'0,"0"0"-69"0,0 0-39 15,0 0-67-15,0 0-7 16,0 0 0-16,-96 150 7 16,29-43 4-16,-4 12 17 15,-5 16-17-15,3 5-7 16,6-16-4-16,15-20-4 15,21-27-52-15,18-31 41 16,13-27 1-16,0-10 9 16,5-9-40-16,26-16 45 15,13-35 22-15,10-18-14 0,-3-22 4 16,-7-11-12 0,-10-2 2-16,-16-7 2 0,-10 12-2 15,-8 16 22-15,0 19-20 16,-6 22 8-16,-10 16-14 15,-1 12 2-15,1 7-39 16,3 7 7-16,4 0-21 16,-1 0-43-16,10 11-56 15,0 1-74-15</inkml:trace>
  <inkml:trace contextRef="#ctx0" brushRef="#br0" timeOffset="19625.1612">20671 5071 307 0,'0'0'90'16,"0"0"-90"-16,0 0-25 15,0 0 25-15,0 132 4 16,8-93-2-16,8-11-4 16,6-12 2-16,7-9 0 15,9-7 11-15,11-2 18 16,5-30 11-16,2-7-20 15,-10-4-1-15,-10 2 3 16,-14 12-10-16,-15 11 20 16,-7 10 16-16,0 8 21 15,0 0-8-15,-31 0-59 16,-20 28-2-16,-12 13-4 0,-1 8-3 16,12 4 6-16,14-7 1 15,16-4-15-15,11-8 10 16,11-6-11-16,0-9-4 15,22-6-3-15,23-13-54 16,21 0 42-16,19-30-47 16,11-16-78-16,2-10-66 15</inkml:trace>
  <inkml:trace contextRef="#ctx0" brushRef="#br0" timeOffset="19896.8166">21578 4881 180 0,'0'0'252'16,"0"0"-160"-16,0 0-68 15,0 0 8-15,0 0-32 0,0 0-13 16,9 30-33-16,-9 24 46 16,-11 20 8-16,-7 8 5 15,-5 3-11-15,-6-7 9 16,7-18-11-16,6-21-27 16,10-16-3-16,6-17 8 15,0-6 15-15,33-17 7 16,21-29 45-16,17-19-21 15,16-23-21-15,4-16 14 16,17-9-7-16,5 5-10 16,-6 24-9-16,-11 27-19 15,-23 32-38-15,-26 18-41 0,-18 7-96 16</inkml:trace>
  <inkml:trace contextRef="#ctx0" brushRef="#br0" timeOffset="21711.7425">22291 8654 153 0,'0'0'127'16,"0"0"-103"-16,0 0-22 15,0 0 38-15,0 0 16 16,0 0-17-16,0 0-2 15,0 3-15-15,0 6 7 16,-13 6 0-16,-16 2-16 16,-9-3-1-16,-3-5-12 0,2-9-28 15,1 0 8-15,7-14-23 16,4-18 5-16,11-8 20 16,11-3-20-16,5-1-2 15,0 4 35-15,23 6 0 16,15 6 3-16,5 8-11 15,5 10 10-15,-1 8 2 16,-5 2 1-16,-6 0-4 16,-12 16 4-16,-10 12-13 15,-9 11 13-15,-5 2 3 16,-8 11 11-16,-20 0 9 16,-6 1-10-16,5-9-7 15,12-13-6-15,10-14-47 0,7-17-57 16,20 0-38-1,25-36 75-15,15-15 65 0,9-13-7 16,-3-2 9-16,-5 10 0 16,-18 14 0-16,-20 20 67 15,-15 16 26-15,-8 6-5 16,0 0-37-16,-5 6-17 16,-15 18-21-16,-5 10 6 15,1 4-7-15,6-2-5 16,4-1-4-16,12-5-6 15,2-9-3-15,0-7-32 16,25-14-20-16,8 0 15 0,7-21 43 16,3-20 21-1,-1-10-5-15,-1-2 13 16,-10 11-15-16,-12 16-12 0,-10 18 30 16,-9 8-5-16,0 0-27 15,0 18-34-15,-17 18 34 16,-1 8 16-16,0 4-6 15,9-6-8-15,6-6-4 16,3-11-26-16,3-16-44 16,28-9-2-16,14-25 15 15,17-35 58-15,9-27 1 16,3-19-7-16,-5-11 7 16,-4-3 7-16,-7 6-4 15,-11 26 10-15,-18 30 26 16,-18 30 104-16,-11 25 0 0,0 3-73 15,0 3-61-15,-9 30-9 16,-13 22-18-16,-7 20 13 16,0 24 5-16,4 23 0 15,0 11 2-15,8 5-1 16,1-10 9-16,7-27-10 16,7-29-19-16,2-28-11 15,0-24-7-15,0-17 9 16,0-3 21-16,0-44-7 15,0-14-33-15,4-19 47 16,1-5 0-16,-5-3 47 16,0 5-25-16,0 12 25 15,0 20 20-15,0 18-6 16,0 17 11-16,0 12-58 0,6 1-14 16,17 0-26-16,12 5-9 15,15 22 34-15,1 7-6 16,0 8-59-16,-6 0-95 15,-5-10-78-15</inkml:trace>
  <inkml:trace contextRef="#ctx0" brushRef="#br0" timeOffset="23047.8399">23694 8163 178 0,'0'0'356'0,"0"0"-309"15,0 0-47-15,0 0-29 16,0 0 5-16,0 0-3 16,0 151 27-16,0-61 17 15,-8 0-15-15,-5 0 4 0,-5-10-5 16,1-11-1-16,3-17-3 16,1-18-35-16,3-13 4 15,4-10-14-15,-3-11-23 16,5 0 43-16,2-23 22 15,2-26 6-15,0-22 3 16,4-20 16-16,25-27-2 16,17-17-7-16,12-3-1 15,10 9-7-15,1 29 0 16,-11 31-1-16,-7 26-2 16,-11 18 1-16,-4 15-4 15,-9 10 3-15,-8 0-5 16,-1 20-4-16,-7 23-1 0,-9 13 11 15,-2 14 42-15,-19 10-25 16,-35 9 14-16,-19 10-2 16,-10 0-2-16,3-13-14 15,15-16-13-15,21-24-15 16,17-18-2-16,15-15-38 16,12-13-45-16,4-4-77 15</inkml:trace>
  <inkml:trace contextRef="#ctx0" brushRef="#br0" timeOffset="23743.7681">24268 8170 201 0,'0'0'65'16,"0"0"-64"-16,0 0 17 0,-86 133 37 16,43-71-1-16,3 3-15 15,2-3-17-15,12-9-18 16,7-18-4-16,19-11-4 15,0-11-28-15,29-13-7 16,23 0 39-16,12-28 18 16,12-23 4-16,0-11-13 15,-7 0-6-15,-18 13 10 16,-13 16-9-16,-20 19 8 16,-16 14 1-16,-2 0-13 15,0 7-6-15,-18 37-3 0,-9 13 9 16,-6 16 41-1,-3-6-31-15,10-6 11 0,8-17-21 16,13-15-8 0,5-14-27-16,14-15-20 0,32-12-5 15,22-41 41-15,12-23 16 16,7-24 3-16,0-16 1 16,4-14 5-16,7-11 0 15,3 4-3-15,-13 20-2 16,-20 30 47-16,-28 37 37 15,-24 31-1-15,-16 16-2 16,0 3-74-16,0 22-8 16,-27 34-22-16,-6 32 22 15,-8 25 15-15,1 12-14 16,4 14 4-16,7-2-5 0,5-17 3 16,8-22-8-16,9-32-13 15,7-28-12-15,0-18 21 16,0-18-17-16,0-2-19 15,18-25 8-15,2-26 34 16,4-16-69-16,-5-12 26 16,-11-5 46-16,-1 3 18 15,-5 8-7-15,3 17 38 16,4 21 21-16,-3 15-16 16,13 8-5-16,10 4-28 15,17 4-18-15,16 2-6 16,10 2-3-16,-1 0 5 0,-8 0-1 15,-5 0-10-15,-7 2-3 16,-7 6-29-16,-15-2-40 16,-20 1-132-16</inkml:trace>
  <inkml:trace contextRef="#ctx0" brushRef="#br0" timeOffset="60776.1743">17157 6250 182 0,'0'0'85'15,"0"0"-41"-15,0 0 9 16,0 0-4-16,0 0 1 16,0 0-21-16,0 0-14 15,0 0-15-15,-46 37 2 16,-8 26-2-16,-17 34 6 0,-16 34-3 15,-9 20 7 1,-3 10-10-16,18-11 0 0,21-31-1 16,28-31 1-16,25-24-7 15,7-24 5-15,14-14-11 16,26-17-3-16,16-9 16 16,17-21 11-16,5-31 20 15,-3-14-30-15,-14-6 13 16,-21 1-8-16,-20 9-5 15,-20 10 1-15,0 15-2 16,-20 11 0-16,-15 8-7 16,-4 13 7-16,4 5-2 15,1 0-9-15,14 23-10 16,16 8-33-16,4-5-140 16</inkml:trace>
  <inkml:trace contextRef="#ctx0" brushRef="#br0" timeOffset="76886.7677">13836 7447 80 0,'0'0'1'0,"0"0"4"15,0 0 46-15,0 0 32 16,0 0-24-16,0 0-20 0,0 0-7 15,0 6 9-15,0-4-16 16,0 0-6-16,0-2-1 16,0 1-10-16,0-1 6 15,0 0-14-15,0 0 1 16,0 3-2-16,0-3-2 16,0 3 3-16,0-2 2 15,0 4 0-15,0 0 1 16,-2 5 4-16,-2 4-6 15,0 4 14-15,0 6-12 16,0 9 9-16,-3 8-2 16,1 8-9-16,-4 7 9 15,2 2-8-15,-1-3 0 16,3-3-4-16,3-16-11 16,3-14-27-16,0-12 1 0,5-10 4 15,16-4 35-15,10-31 0 16,6-12 40-16,1-12-12 15,-5 0-3-15,-4-1-4 16,-4 7 6-16,-6 11-27 16,-5 8 6-16,-3 12 10 15,-5 5 1-15,0 6 13 16,-2 4-22-16,-2 3 10 16,-2 4 10-16,0 0-26 15,0 0-2-15,0 12-21 16,0 25-3-16,0 11 19 15,-9 8 5-15,-2 0-13 0,2-10-18 16,0-14-19 0,7-11 3-16,2-14 4 0,0-5 13 15,0-2 16-15,0 0 14 16,5-21 53-16,14-18-14 16,3-11-28-16,1-8 29 15,-4 0-1-15,0 6-20 16,-6 9 15-16,-6 18-27 15,-3 12-6-15,-4 9 8 16,0 3-9-16,0 1-12 16,0 0-26-16,0 0-51 15,3 0-23-15,3 0-66 16</inkml:trace>
  <inkml:trace contextRef="#ctx0" brushRef="#br0" timeOffset="77150.9651">14197 7683 203 0,'0'0'124'15,"0"0"-113"-15,0 0 46 16,0 0 35-16,0 0-42 0,0 0-12 15,0 105-24-15,0-79 5 16,-7-1-17-16,3-6-2 16,-1 0-24-16,3-6-43 15,2-3-33-15,0-2 2 16,0-8-68-16</inkml:trace>
  <inkml:trace contextRef="#ctx0" brushRef="#br0" timeOffset="77412.9785">14333 7611 61 0,'0'0'285'0,"0"0"-233"15,0 0-24-15,0 0 70 16,0 0-21-16,0 0-52 15,2 20 11-15,-2 1 5 16,2 4-28-16,-2 1 0 16,0-1-12-16,2-1 0 15,0-1-1-15,2 0-16 16,0-1-44-16,0-3-61 16,3-8-84-16</inkml:trace>
  <inkml:trace contextRef="#ctx0" brushRef="#br0" timeOffset="78875.7091">14694 7945 184 0,'0'0'150'0,"0"0"-150"16,0 0 15-16,0 0 55 16,0 0-41-16,0 0-29 15,6 16 10-15,-3 6-10 16,2 8 27-16,-5 10-13 16,0 6 27-16,0 4-39 15,0-2 1-15,-3-7-3 16,1-7-3-16,-1-8-13 0,3-6-11 15,0-8-12-15,0-5 13 16,0-7-5-16,0 0 4 16,3 0 23-16,11-17 4 15,3-15 25-15,8-7 1 16,-3-2-14-16,-4 8 26 16,0 9-7-16,-8 9-10 15,-2 8-7-15,-6 7-14 16,-2 0-4-16,0 0-12 15,0 16 5-15,0 10 11 16,0 6 3-16,0 3-1 16,0-6 0-16,0-3-2 15,0-9-17-15,0-9-45 0,0-8 0 16,17-4 46 0,12-31 16-16,10-15 13 0,5-16 23 15,5-12 11-15,0 0 4 16,-6 3-17-16,-10 21-33 15,-16 25 21-15,-12 19-22 16,-5 10-6-16,0 0-32 16,0 26-119-16,-7 8 21 15</inkml:trace>
  <inkml:trace contextRef="#ctx0" brushRef="#br0" timeOffset="79054.7277">15211 8129 249 0,'0'0'6'0,"0"0"58"0,0 0 45 15,0 111-43-15,0-68-8 16,-4 2-56-16,4-4-2 16,0-4-36-16,0-11-48 15,2-17-65-15</inkml:trace>
  <inkml:trace contextRef="#ctx0" brushRef="#br0" timeOffset="79436.8601">15400 8015 239 0,'0'0'80'0,"0"0"-54"15,0 0-18-15,0 0 26 16,0 0-28-16,110-107 2 16,-83 98 1-16,-12 7 0 15,-5 2 6-15,-6 0-15 16,0 6 0-16,-4 18 26 16,0 10-21-16,0 8 16 15,-4 6 15-15,-21 4-5 16,-8 1-5-16,2-4-22 15,4-7-1-15,11-7-6 16,9-16-5-16,7-5 0 0,0-6-1 16,5-8-15-16,31 0 24 15,17-25 20-15,17-16 2 16,-2 1-2-16,-9 8-15 16,-22 10-5-16,-24 10-1 15,-13 10-71-15,-31 2-209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14:15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5818 4351 26 0,'0'0'13'16,"0"0"24"-16,0 0-18 0,0 0-14 15,0 0-5-15,0 0-90 16</inkml:trace>
  <inkml:trace contextRef="#ctx0" brushRef="#br0" timeOffset="446.3222">5818 4351 26 0</inkml:trace>
  <inkml:trace contextRef="#ctx0" brushRef="#br0" timeOffset="802.2249">5818 4351 26 0,'-97'-18'29'0,"97"18"7"0,0 0 10 0,0 0-9 15,0 0-13-15,0 0-24 16,14-8-1-16,-12 8-1 16,5 0-12-16,5 0 12 15,5 0-2-15,8 0 8 16,4 0-1-16,10 0 1 16,9 0-2-16,12 0 3 0,11-8-4 15,7-6 2-15,2-2-3 16,0-1 2-16,-1 0-3 15,-10 2 1-15,0 8-3 16,-5 1 0-16,-2 6 0 16,1-2 3-16,-1 2 0 15,-2 0 3-15,1-2-2 16,-6-1-1-16,-1 0 1 16,-4-1-1-16,-6 0 0 15,-4 2-5-15,-4 0 4 16,-7 2-3-16,-5 0 2 15,1 0 2-15,1 0 0 16,-3 0-3-16,4 0 4 0,-3 0-1 16,0 0 0-16,3 0 4 15,-2 0-9-15,-3 0-10 16,-4 0-57-16</inkml:trace>
  <inkml:trace contextRef="#ctx0" brushRef="#br0" timeOffset="1478.0078">4716 4459 270 0,'0'0'51'0,"0"0"-4"16,0 0 0-16,0 0-28 15,0 0-3-15,0 0-16 16,-9-3-5-16,9-2 2 16,14 2-6-16,18-4 9 15,12-2-1-15,9-3 1 16,3-1-9-16,-1 1-14 16,-1 5-12-16,-7-4 0 15,-3 1-18-15,-6 2-6 16,-4-2-17-16,-12 0-38 0</inkml:trace>
  <inkml:trace contextRef="#ctx0" brushRef="#br0" timeOffset="1740.0116">4859 4301 63 0,'0'0'162'15,"0"0"-77"-15,0 0-38 16,0 0-9-16,0 0-20 16,0 0-16-16,-9-10-2 15,9 10-14-15,0 12-5 16,0 18-8-16,0 12 27 16,0 6 6-16,0-1-6 0,0-1-5 15,0-2 4-15,0-4-41 16,0-6-7-16,9-4-45 15,7-12-33-15</inkml:trace>
  <inkml:trace contextRef="#ctx0" brushRef="#br0" timeOffset="2018.4859">5307 4041 189 0,'0'0'107'16,"0"0"-83"-16,0 0 31 16,0 0-35-16,0 0-1 15,0 0-19-15,0-25-37 16,0 51-2-16,2 15 26 16,9 7 13-16,-1 3 30 15,-2 5-30-15,1-10 3 16,0-2 0-16,0-7 0 15,0-2-6-15,2-3-1 16,1-5-39-16,5 2-33 16,-1-11-84-16</inkml:trace>
  <inkml:trace contextRef="#ctx0" brushRef="#br0" timeOffset="3076.363">6482 7574 251 0,'0'0'144'15,"0"0"-71"-15,0 0 18 16,0 0-5-16,0 0-49 0,0 0-32 15,0-4-5 1,0 4-17-16,0 0 5 0,5 17-33 16,3 21 1-16,5 15 40 15,3 7 4-15,-1 0-23 16,4-5-8-16,-1-4-25 16,1-5-43-16,-3-10-122 15</inkml:trace>
  <inkml:trace contextRef="#ctx0" brushRef="#br0" timeOffset="5542.1745">24639 7832 35 0,'0'0'33'16,"0"0"29"-16,0 0 15 16,0 0-42-16,0 0-17 15,0 0 7-15,0 0-12 0,0 0 16 16,0 0 5-16,0 0-15 16,0 0 9-16,0 0-28 15,4 0-6-15,7 0 6 16,7 0-4-16,11 1 4 15,7 5 16-15,1-5-15 16,3 1 18-16,1-2-19 16,-4 2 0-16,-1 3 0 15,-7-1-30-15,-9-1-117 16</inkml:trace>
  <inkml:trace contextRef="#ctx0" brushRef="#br0" timeOffset="5814.2133">25252 7856 122 0,'0'0'235'15,"0"0"-235"-15,0 0-27 16,0 0 23-16,0 0 4 16,0 0 33-16,77 9-26 15,-50-6 12-15,4-1-16 16,10-2-3-16,5 0-33 16,6 0-102-16</inkml:trace>
  <inkml:trace contextRef="#ctx0" brushRef="#br0" timeOffset="6058.4099">25893 7668 287 0,'0'0'146'15,"0"0"-99"-15,0 0 37 16,0 0-15-16,0 0-64 0,0 0-5 15,0 15-33-15,0 22 31 16,0 9 2-16,0 8 2 16,0-6 2-16,0-3-4 15,13-9-50-15,12-6-18 16,8-15-87-16,10-12-107 16</inkml:trace>
  <inkml:trace contextRef="#ctx0" brushRef="#br0" timeOffset="6914.1934">26136 4582 73 0,'0'0'49'15,"0"0"-1"-15,0 0-9 16,0 0 6-16,0 0-6 16,0 0-19-16,0-8 9 15,0 8-23-15,0 0-6 16,0 0 0-16,0 0-4 15,0 0 4-15,-2 0 0 16,-12 0 0-16,-5 0-14 16,-12 0 10-16,-10 0-41 15,-10 0-7-15,-9 0-90 16</inkml:trace>
  <inkml:trace contextRef="#ctx0" brushRef="#br0" timeOffset="7125.6324">25258 4543 201 0,'0'0'52'16,"0"0"-37"-16,0 0 29 15,0 0-41-15,0 0-3 16,0 0-15-16,-138-7-6 15,89 7-19-15,-5 0-26 0,8 0-28 16</inkml:trace>
  <inkml:trace contextRef="#ctx0" brushRef="#br0" timeOffset="7282.4519">24876 4506 12 0,'0'0'52'0,"0"0"-21"15,0 0-16-15,0 0 23 16,0 0-4-16,0 0-24 16,-122-21-10-16,105 21-37 15,3 3-98-15</inkml:trace>
  <inkml:trace contextRef="#ctx0" brushRef="#br0" timeOffset="7680.3084">23860 4497 109 0,'0'0'67'0,"0"0"-67"15,0 0-35-15,0 0 35 16,0 0 12-16,0 0-2 15,16 2 3-15,18-2 30 16,8 0-14-16,5 0-22 16,-1 0 0-16,-3 0-7 0,-12 0-5 15,-5 0 3-15,-5 0-37 16,-3 0-68 0</inkml:trace>
  <inkml:trace contextRef="#ctx0" brushRef="#br0" timeOffset="7918.3095">24032 4400 241 0,'0'0'25'0,"0"0"-25"15,0 0-11-15,0 0-5 16,0 0 1-16,0 0 15 15,-14 78 6-15,10-52 5 0,0 2-3 16,2-5 9-16,-3 0-17 16,3-3-10-16,0-2-8 15,2 0-46-15,-2-6-23 16</inkml:trace>
  <inkml:trace contextRef="#ctx0" brushRef="#br0" timeOffset="8368.1513">24388 4279 219 0,'0'0'96'16,"0"0"-72"-16,0 0-24 15,0 0 0-15,0 0 11 16,0 0 0-16,2-6-10 16,-2 6 5-16,0 0-6 15,0 0-19-15,0 11-1 16,4 14 20-16,-2 3 13 16,4 3 19-16,-1 1-18 15,-1 3 11-15,0-4-12 16,0-5-10-16,2-2-3 0,-2-6 7 15,0-4-7 1,1-5 0-16,-3-2 5 0,0-5-1 16,-2-1-4-16,0-1 0 15,0 3 0-15,0 1-6 16,0-3 4-16,0 4-8 16,2-3-4-16,-2 0 10 15,2 0-18-15,0-1-3 16,4 4 2-16,2-1-43 15,3-4-14-15,1 0-91 16</inkml:trace>
  <inkml:trace contextRef="#ctx0" brushRef="#br0" timeOffset="11976.6008">6611 7860 16 0,'0'0'25'0,"0"0"2"16,0 0 18-16,0 0 6 15,0 0 1-15,0 0-13 16,0 0 10-16,-29 0-20 16,29 0-1-16,0 0-2 15,0 0-20-15,0 0 1 16,0 0-1-16,-2 0 7 15,-2 0 1-15,-4-4-14 16,-2 1 0-16,1-4 0 16,-3 1-7-16,4 2 7 0,-3-2 0 15,1 3 0 1,2-4-4-16,-1-1 4 0,0-2-2 16,0-2-3-16,2-3 3 15,3-2-4-15,2-3 6 16,0-4-17-16,2-1 16 15,0 0-5-15,0 1 6 16,0-1 6-16,6 4-1 16,5-3-2-16,5 4 8 15,3-1-4-15,2 3 2 16,1 2-9-16,-1 4 0 16,-6 3 12-16,-4 2-9 15,-2 5 10-15,-7 2-13 16,3 0 2-16,-1 0-4 15,5 0-10-15,2 5 7 0,4 10 5 16,2 2 4-16,-2 2 11 16,1-1-9-16,-3 0-5 15,1-1 12-15,-6 1-8 16,1 0 11-16,-5-3-12 16,1 2-1-16,-2-3-3 15,-1-4 2-15,-2 1-2 16,0-5 14-16,0 1-13 15,0-3 6-15,0 2 1 16,0 2-7-16,-12-1 9 16,-3 2-8-16,-3-1 2 15,3 0-1-15,-1-2-2 0,3-3-1 16,1 2 0 0,5-3 1-16,3-2-1 0,2 0 0 15,0 2 2-15,2-2 7 16,-2 0-7-16,-1 3 8 15,-1-3 4-15,-6 0-14 16,2 0 8-16,-1 0-7 16,0 0 0-16,2 0 4 15,1 0-5-15,1 3 0 16,1-3-3-16,0 0-6 16,-2 2 3-16,0 2-22 15,-3 8-20-15,1 10-4 16,-2 2-72-16,-1-3-170 15</inkml:trace>
  <inkml:trace contextRef="#ctx0" brushRef="#br0" timeOffset="33898.8718">10651 5993 191 0,'0'0'56'0,"0"0"-33"15,0 0-19-15,0 0 33 16,0 0-6-16,0 0-15 16,0 0 9-16,0-5-14 15,0 5-4-15,0 0-4 16,0 0-3-16,0 0-13 15,0 0-3-15,-12 0-8 16,-1 0 19-16,2 0 4 16,4 0 1-16,2-5 24 15,3 3-16-15,2-4 19 16,0 1-12-16,0-7-12 0,25-9-6 16,15-3-1-1,20-8 4-15,25-7-9 0,20-2 11 16,22-11-2-16,22-8 0 15,16-2-11-15,0-5-9 16,-9 1-23-16,-24 8 28 16,-41 12 9-16,-33 12 12 15,-29 12-6-15,-20 5 10 16,-9 2 7-16,0-3-14 16,-5 1-3-16,-10 4 0 15,-3 2 23-15,0 1-19 16,-2 1-3-16,0 1-1 15,5 1 0-15,5 4 1 16,8-2 8-16,2 5 5 0,0 0-14 16,0 0-20-16,20 0 0 15,25 0 8-15,15 0 12 16,12 0 20-16,-6 0-18 16,-10 5 1-16,-16 5-2 15,-17 3-1-15,-13 10-4 16,-10 7 4-16,0 16 0 15,-24 9 17-15,-20 6-4 16,-6-1-10-16,6-5-3 16,13-11-35-16,23-23-131 15</inkml:trace>
  <inkml:trace contextRef="#ctx0" brushRef="#br0" timeOffset="47959.209">13477 5307 203 0,'0'0'39'0,"0"0"-39"16,0 0-16-16,0 0 2 16,0 0 14-16,0 0 0 0,0 0 17 15,9 13 11-15,-9-11 4 16,2-2 8-16,-2 2-31 15,4-1-8-15,12 2-2 16,11 5-12-16,19 0 13 16,24 2 0-16,17-1 0 15,22 2 2-15,16-2-2 16,22 3 0-16,18-5 0 16,22 0 2-16,18-2-2 15,21-1 0-15,6-4-6 16,5 0 4-16,2 0-9 15,-5 0 11-15,-1-9-3 16,-13 9 6-16,-2 0-3 16,3 0 0-16,-5 0-3 15,5 0-2-15,-9 0-2 0,-10 0 1 16,-9 0 6 0,-17 9-6-16,-18-1 5 0,-16 2 1 15,-14 0 0-15,-15-3-2 16,-14 0 3-16,-22-5-1 15,-19 0 8-15,-22-2-3 16,-20 0 7-16,-10 0-3 16,-4 0 10-16,-2 0 28 15,0 0-8-15,0 0-12 16,0 0-9-16,0 0-18 16,-15-6 0-16,-7-8-18 15,-7-6-22-15,-5-4 20 0,-1-4 8 16,-2-4 12-1,6 2 14-15,4-1 21 0,8 8-10 16,3 7-6-16,7 7-14 16,5 7-2-16,4 2-3 15,0 0-5-15,0 0-5 16,0 0-25-16,0 0-8 16,22 6 18-16,14 11 25 15,18 1-1-15,3 0 3 16,1-4-2-16,-9-2 0 15,-16-6 2-15,-14-2-2 16,-11 0 0-16,-8-4 1 16,0 0 25-16,0 1-17 0,0 12 1 15,-16 13-7 1,-28 18 16-16,-27 11 10 0,-9 3-29 16,-1 1-54-16,6-11-48 15,14-16-99-15</inkml:trace>
  <inkml:trace contextRef="#ctx0" brushRef="#br0" timeOffset="48812.3759">13882 4918 124 0,'0'0'267'0,"0"0"-244"16,0 0-23-16,0 0-25 16,0 0 21-16,0 0 3 15,5 0-3-15,-5 0 4 16,-13 9 2-16,-25 13 7 15,-22 8 9-15,-19 8-12 16,-10 12-4-16,-9 8-2 16,0 15 3-16,7 3-7 15,15-4 4-15,20-12-3 0,25-20-2 16,18-19-9-16,11-14 1 16,2-7-5-16,0 0-2 15,29 0 16-15,13 0 4 16,11 0 43-16,8 0-2 15,3 5-37-15,1 15 1 16,-3 6-5-16,0 13-2 16,-1 3-2-16,-6 2 2 15,-1 6 2-15,0 5 0 16,-4 3-18-16,0 0-87 16,-12-12-196-16</inkml:trace>
  <inkml:trace contextRef="#ctx0" brushRef="#br0" timeOffset="52814.5751">26335 4552 5 0,'0'0'48'0,"0"0"5"15,0 0-4-15,0 0 1 16,0 0-32-16,0 0-15 16,0 0-1-16,0 0 1 15,-3-9-3-15,3 9 6 16,0 0-4-16,0 0 28 16,0 0-16-16,0 0-1 0,0 0 1 15,0 0-13-15,0 0-2 16,0 0-3-16,0 0-10 15,0 0 10-15,0 0-4 16,0 7 7-16,0 5-5 16,0 1 5-16,-4 4 1 15,-1-1 0-15,1 1 3 16,2 6-6-16,-2 5 3 16,2 2 0-16,-1 4 0 15,-1 1 2-15,1 9-2 16,-4 4 0-16,-1 3 3 15,-6 12 9-15,1 7-9 16,2 0-2-16,-1-2-1 16,2-3 3-16,-1-12-1 0,5-6-2 15,0-6 3-15,2-10-2 16,2-1-1-16,-1-4 0 16,3 5 4-16,0 2-2 15,0 4 0-15,0 4-2 16,0 1 3-16,0 4-4 15,0 3 1-15,0 1 0 16,0-2-4-16,-2-4 4 16,0-6 0-16,2-8 0 15,0-4 3-15,0-2-4 16,0 1 1-16,0 3 0 16,0 6 0-16,0 3 1 15,0 4-1-15,0 5 0 0,-2 6-3 16,-10 9 0-16,1-7 0 15,1-6 3-15,4-12 4 16,6-8-2-16,0 0 1 16,0-2-3-16,0-1 2 15,0-2-4-15,0-3 2 16,0 0-1-16,0-2-9 16,6-5-72-16</inkml:trace>
  <inkml:trace contextRef="#ctx0" brushRef="#br0" timeOffset="55013.2151">29344 4764 14 0,'0'0'74'0,"0"0"-43"15,0 0 3-15,0 0 7 16,0 0-2-16,0 0 4 16,3 0-27-16,-3 0-4 15,0 0-4-15,0 0-6 16,0 0-4-16,0 0-3 0,0 0-10 15,0 0-4-15,0 0 0 16,-14 0 19-16,-4 2 15 16,-11 2-8-16,-6 1 13 15,-6-2-10-15,-1-1-6 16,4 0 10-16,0-2-14 16,0 2 0-16,1-2 13 15,-1 3-12-15,-5-3 1 16,3 1-2-16,0 2 4 15,-3 1-6-15,1-3 2 16,-3 3 0-16,-1 1-2 16,1-1 6-16,3-3-4 0,0-1 0 15,1 2 1-15,4-2-2 16,-1 2 1-16,-1 3 0 16,-3-1-1-16,-2-1 0 15,-1 4 1-15,-3-2 0 16,0 2 2-16,-1-6-6 15,3 3 6-15,1-4-2 16,-2 0 1-16,0 0 2 16,-4 0-3-16,0 0 0 15,-1 0-1-15,2 0-4 16,-2 0 5-16,-4 0 0 16,2 0-3-16,1 3 6 15,2-3-3-15,4 0 0 0,-4 0 0 16,4 0-1-16,0 0 1 15,-2 0 0-15,4 0-2 16,1 0-4-16,1 0 5 16,8 0 1-16,-1 0-5 15,3 0 1-15,0 0 2 16,-3-7 2-16,-7-3 0 16,-1-2 1-16,-5 2-1 15,-10-2 0-15,1 2-8 16,-4 2 1-16,5-1-12 15,1 4 10-15,9-2 7 16,7-4 1-16,5-1 1 0,3-2 5 16,1 2-5-1,2-4 10-15,2 0-6 0,-2 0-1 16,0-4-3-16,2 2 4 16,-2-2-4-16,5-1 0 15,-1 0 0-15,1-2-1 16,4 1 3-16,2-2 2 15,2 1 8-15,5-3-6 16,4 1 19-16,1-3-22 16,4 0 2-16,2 3-10 15,0-6 5-15,2 4-1 16,22-2-16-16,12-1-11 16,11 0 17-16,8-1 2 15,15 6-7-15,12 0 13 16,11 2-12-16,15 0 11 0,8 3 1 15,11 2 1-15,2 4-2 16,7 4 4-16,2 0-6 16,3 4 2-16,4 0-6 15,4 2 8-15,5-2 0 16,2-1 0-16,-2 4 1 16,-1 1 1-16,-1 2 0 15,-3 0 1-15,-3 0 0 16,-4 8-1-16,-4 6 0 15,-7 4 4-15,-6 0-4 16,-5 7 0-16,-1-4 0 0,-7 8-3 16,-15-2 6-16,-14 4-3 15,-12 1 0-15,-13 1 5 16,-4 2-3-16,-6 3-2 16,-7 2 0-16,-5 0-1 15,-7 1 1-15,-7-4-3 16,-9 2 3-16,-6-2-2 15,-5 0-3-15,-2 2 5 16,0 2-8-16,-13-3 7 16,-16-1-12-16,-11-5 3 15,-5-6 10-15,-9-9 0 16,-6 0 5-16,-9-3-2 16,-6-4 7-16,-6 2-2 15,-6-4-4-15,-2-1-1 0,0-2 0 16,4-5-2-1,5 0 5-15,8 0-6 0,-3 0-18 16,-4 0 0-16,4-7-58 16</inkml:trace>
  <inkml:trace contextRef="#ctx0" brushRef="#br0" timeOffset="80406.391">10080 6645 124 0,'0'0'0'15,"0"0"-36"-15,0 0-52 16,0 0 88-16,0 0 32 16,0 0 22-16,0 0 7 15,0 14 6-15,0-14-13 0,0 0 2 16,0 0-29-16,0 0-12 16,0 0-9-16,0 0 2 15,0 0-8-15,2-14 0 16,2-10-12-16,0-7-11 15,2 0 18-15,-4 1 5 16,0 8 24-16,-2 8-16 16,0 4 16-16,0 6 15 15,0-1-34-15,0 3-5 16,2 1-3-16,3 1-8 16,3 3-6-16,8 30-5 15,6 15 22-15,0 14 0 0,1 12 2 16,-5 5-7-16,-3-7 5 15,-4-10 0 1,3-18-1-16,-3-20-6 0,7-24-8 16,18-19 15-16,22-60 1 15,26-39 45-15,16-34-44 16,3-5 5-16,-7 6 25 16,-12 17-25-16,-10 24 5 15,-13 28-5-15,-15 24-3 16,-7 17-1-16,-11 12-3 15,-2 12-3-15,1 3 0 16,4 2-8-16,10 2 4 16,10 2-28-16,7 4-58 15,0 2-122-15</inkml:trace>
  <inkml:trace contextRef="#ctx0" brushRef="#br0" timeOffset="99336.5319">11154 12119 479 0,'0'0'0'0,"0"0"-4"16,0 0-8-16,0 0 12 15,0 0 39-15,0 0-20 16,0 0-5-16,0 0-3 16,0-4-9-16,0 4 2 15,0 18-4-15,0 26 0 16,-7 21 23-16,1 7-16 15,-3 0 3-15,0-10-9 16,4-11 4-16,5-13-10 16,0-13 0-16,0-6-1 15,10-11 4-15,19-8-13 0,24-20 15 16,36-48 16-16,31-43 12 16,21-32-3-16,4-26-13 15,-5-4 5-15,-11 16 18 16,-17 31-24-16,-19 34 3 15,-21 33-14-15,-21 22-2 16,-12 13-1-16,-14 10-13 16,-6 6 1-16,-3 6-2 15,-3 2-39-15,0 0 8 16,3 0-5-16,-5 18-23 16,-2 8 16-16,-7 6-10 15,-2 3-30-15,0 0-32 16</inkml:trace>
  <inkml:trace contextRef="#ctx0" brushRef="#br0" timeOffset="100571.5136">8462 14284 326 0,'0'0'168'15,"0"0"-153"-15,0 0-11 16,0 0-4-16,0 0-7 16,0 0 7-16,0-14-7 15,0 14 7-15,0 0 20 16,0 0-2-16,0 0 10 16,0 0-6-16,0 17-10 15,-3 19 2-15,-8 18-14 0,2 5 0 16,3-1-3-16,6-6 0 15,0-11-1-15,13-6-9 16,18-7-10-16,10-19-2 16,7-6-11-16,6-3 22 15,-1-17 8-15,-4-18-12 16,-6-11-28-16,-12-2-40 16,-14 3-45-16,-9 10-70 15</inkml:trace>
  <inkml:trace contextRef="#ctx0" brushRef="#br0" timeOffset="100777.2652">8684 14365 248 0,'0'0'208'16,"0"0"-178"-16,0 0-22 0,-15 115-1 15,5-41 6-15,2 10-10 16,4 4 0-16,1 2-3 15,3 3 0-15,0-14 0 16,0-12-5-16,7-21-55 16,8-23-47-16,1-23-56 15</inkml:trace>
  <inkml:trace contextRef="#ctx0" brushRef="#br0" timeOffset="101421.3887">9278 14142 345 0,'0'0'104'0,"0"0"-85"16,0 0-16-16,0 0 23 15,0 0 26-15,0 0-27 16,-32 0-13-16,8 0-12 15,-3 3 3-15,2 11-6 16,5-5-1-16,5 6-13 16,4 2 4-16,1-5-11 15,2-1 23-15,3 1 0 0,1-2 1 16,2 3 0-16,2-6 0 16,0 7 0-16,0 4 5 15,0 8-4-15,0 10 15 16,0 9-8-16,2 5-4 15,-2-2 3-15,0 2-6 16,0-8-2-16,0-8 0 16,0-10-25-16,0-8 7 15,0-12-20-15,0-2-9 16,0-2 14-16,0 0-10 16,4-6 40-16,3-22 4 15,-1-12 20-15,6-6 8 0,1 0 0 16,5 4-10-1,4 3 16-15,5 7-16 0,0 4-9 16,2 8 10-16,-3 5-11 16,-1 6 6-16,-8 7-4 15,-1 2-8-15,-5 0 0 16,-1 7-2-16,-4 22 12 16,-4 15 14-16,-2 10-14 15,0 7 2-15,0-2-14 16,-13 2 3-16,-7-3-3 15,-2-3 0-15,-5-7 0 16,-2-11 0-16,-5-6-14 16,-3-5 6-16,-6-4-21 15,1-6-50-15,0-6-38 16,5-8-90-16</inkml:trace>
  <inkml:trace contextRef="#ctx0" brushRef="#br0" timeOffset="103971.5006">10236 12436 5 0,'0'0'4'0,"0"0"-3"16,0 0 7-16,0 0 11 15,0 0 8-15,0 0 12 16,-78 80-5-16,53-49 10 16,-1 3-21-16,-3 4-17 15,-3 6 1-15,-3 5-7 16,-6 2 0-16,-1 5 0 16,-9 3 0-16,0-3 0 15,-3 2 0-15,-4-2 2 16,-2 0-4-16,0-1 2 15,-7 7-5-15,3 1-3 16,3 6-11-16,3-1 16 16,0 0-1-16,2-2-15 15,-2-6 3-15,-2 0 3 0,4-3 13 16,6-3 2 0,2 0 11-16,6-2 21 0,2 0-4 15,-2 1-26-15,2-2 22 16,-1 2 1-16,1 5 5 15,0-5-9-15,2 2-20 16,-2-3 0-16,4-4 2 16,3-2 2-16,0-4 6 15,-1 3-10-15,1-4 0 16,-3 5 17-16,-2 0-10 16,-4 3 11-16,-3 3-3 15,1 4-18-15,-3 0 8 0,-2 7-8 16,-7-3 0-16,-4 4 0 15,-5-2 4-15,-1-2-3 16,-4 3 2-16,1-5 9 16,0 3 12-16,0 11-24 15,-2 3 2-15,-3 2-5 16,0-5-1-16,3-5 4 16,5-6 8-16,8-3-8 15,4-8 18-15,4-1-16 16,0 1 0-16,-4-5-2 15,-2 8 3-15,-6 1-3 16,-5 3 0-16,-5-4 2 16,-3 1-6-16,-4 1 4 0,4-7-4 15,6-4-2 1,7-2 10-16,2-7-4 0,2 4 0 16,0-3 3-16,0 0 2 15,2-4 1-15,2-6-6 16,6-4 8-16,9-12-7 15,8-1 3-15,4-9-4 16,7 0-7-16,0 0 1 16,3 0-2-16,3 0 8 15,3-4 7-15,-1-5-7 16,4-1 1-16,-3-12-1 16,-1-14-22-16,3-12 11 0,3-6-11 15,-3 0 5 1,4 0 2-16,-1 10 13 0,-1 7 2 15,5 11 0-15,0 1 2 16,2 0-1-16,0-1-1 16,0-10 0-16,2-4-1 15,15-15 5-15,8-6 1 16,4-23 7-16,12-9-9 16,5-1 7-16,3-1-10 15,4 7 0-15,-1 12 0 16,-3 12 1-16,-3 6-1 15,0 2 0-15,-2-2 5 16,5-7-5-16,5-11 0 16,1-18 0-16,8-7 2 15,6-6 1-15,2-4 2 0,5 5-5 16,-5 4 4 0,-2 3-2-16,-4 11 1 0,-7 9-2 15,-2 4 0-15,-3 5 5 16,3 0-5-16,4-1 6 15,9-5-4-15,7 5 4 16,6-10-7-16,7-1 0 16,5-7-5-16,9-8 7 15,4 2-2-15,0 2 0 16,-5 8 3-16,-6 3-5 16,-5 1 2-16,1-5-2 15,1-3-1-15,6-3-2 0,1-6 4 16,4-4 1-1,2-4 0-15,5 2 1 0,3 8-1 16,-5 18-20-16,-9 17 19 16,-13 13-10-16,-16 14 11 15,-13 10 0-15,-10 10 2 16,-7 2-2-16,-1 1 0 16,5 5 0-16,13-6 0 15,13-2-1-15,10 2 1 16,2-6-6-16,-1 4-28 15,-10 2 26-15,-12 2-11 16,-14 4 14-16,-15 4 0 16,-10 0 10-16,-11 2-4 15,-3 0 9-15,-2 0-7 16,4 0 8-16,6 0-9 0,5 12 1 16,5 4 8-16,0 2-8 15,-6 0 0-15,2 3 2 16,-5 2-4-16,-1 3 12 15,-2 4-10-15,-2 7-1 16,2-1 10-16,1 4-11 16,-3 0 0-16,3-2-1 15,-1-3 4-15,-2-2-3 16,0-3-1-16,-2 0 0 16,0-2-2-16,-5 0 7 15,-2-1-5-15,-2-2 0 16,0-3 3-16,0-4 0 0,0-5-3 15,0-4 0-15,0 2 6 16,0-4-3-16,-6 6 1 16,-5-1-3-16,-3 2 1 15,-3 4 5-15,-6 2-7 16,-2-3-4-16,6 2 3 16,3-9-7-16,10-1-10 15,1-9-45-15,5 0-73 16,-4 0-82-16</inkml:trace>
  <inkml:trace contextRef="#ctx0" brushRef="#br0" timeOffset="123096.2202">6181 16390 17 0,'0'0'50'0,"0"0"14"15,0 0-1-15,0 0-22 16,0 0-7-16,0 0-16 16,0 0 3-16,0-3 2 15,0 3-2-15,0 0-8 16,0 0-13-16,0 0 0 16,2 10 0-16,1 4 0 15,-1 6 7-15,-2 4-3 16,0 2-2-16,0 1-2 15,-5 5 0-15,-8 3-4 16,-7 2 2-16,-7 2-2 16,-2-4 0-16,0 0-7 15,-2-3-2-15,0-1 11 0,-2-7-4 16,-6-7-18-16,1-5-12 16,-2-1 8-16,-3-7 28 15,4-4 3-15,-1 0 0 16,-1 0 14-16,6-18-5 15,-1 0 3-15,7-4 9 16,4 0-8-16,6-1 14 16,5-5-22-16,8-6 5 15,6-6 11-15,0-9-24 16,0-6-3-16,8-3 0 0,13 0 4 16,5 0-1-1,6 5 0-15,1 3-1 0,7 7-2 16,1-1 3-16,-2 7-3 15,-1 5 1-15,0 9-5 16,-2 11 4-16,0-1-4 16,3 9 7-16,7 4 4 15,2 0-3-15,8 0 4 16,4 17-5-16,-2 0 2 16,-6 7-2-16,-8 2 0 15,-11 6 1-15,-6 2-4 16,-7-2 2-16,-9 4 1 15,-4-1 4-15,-7-3 0 16,0 0-3-16,0-3 5 16,-2 8 7-16,-20-1 0 0,-7 4-8 15,-8 4-4-15,-7 0-1 16,-7-2-10-16,0 2-6 16,-3-9-10-16,5-8-16 15,9-8-17-15,7-7-58 16,8-12-33-16</inkml:trace>
  <inkml:trace contextRef="#ctx0" brushRef="#br0" timeOffset="137998.3513">5318 16776 82 0,'0'0'106'0,"0"0"-77"16,0 0-20-16,0 0 0 16,0 0 19-16,0 0 9 15,0 0 5-15,0 0 1 16,0 0-6-16,0 0 7 16,0 0-10-16,0 0-22 15,0 0-5-15,0 0-7 16,0 0-2-16,0 0 2 0,0 0-15 15,0 0 11-15,0-4-28 16,0-6 6-16,-4-3 26 16,-5 4 0-16,-3-8 8 15,-1 3-8-15,-1 0 6 16,2-4-6-16,-1 6 15 16,1 3 2-16,-1-2-5 15,1 3-8-15,3-2 2 16,1 2-5-16,-1 4 2 15,0-6-3-15,-2 3 0 16,2-4-8-16,-3-1 5 16,4-2-6-16,-1 0-4 15,2-2 12-15,-2 2 1 16,0 5 0-16,3 0 3 16,-1-1-2-16,2 6 1 0,1 0-2 15,2 4 0-15,0 0 8 16,-1-4-5-16,3 4-4 15,0 0 1-15,0 0-10 16,0 0 2-16,0 0-34 16,0 4-22-16,0 10 56 15,0 8 8-15,0-4 1 16,0 1 1-16,0-2-1 16,0-5 2-16,0 3-2 15,0-1-1-15,0-2 1 16,0-3 3-16,0-1-3 15,3-4-1-15,-3-2 1 0,0-2 5 16,0 0-5-16,0 0 8 16,0 0 7-16,0 0-9 15,0 0 7-15,0-2-2 16,0-19-12-16,0-5-15 16,0-6 8-16,-7-5 7 15,-2 3-3-15,2 1 6 16,1 2-2-16,-3 4-1 15,5 10 2-15,-2-1-2 16,4 2 1-16,2 6 2 16,-2 1 3-16,2 5-5 15,0 3 8-15,0 1-3 16,0 0-2-16,0 0 10 0,-2 0-7 16,2 0-1-16,0 0-6 15,0 0-8-15,0 0 3 16,0 0-7-16,0 0-4 15,0 0 6-15,14 0 7 16,5 0 3-16,4 0 13 16,-3 0-7-16,-3 1 4 15,0 3-4-15,-5 1-4 16,0-1 11-16,1-1-10 16,3-3-3-16,-1 2 3 15,1 1 1-15,4-1-8 16,0-2 0-16,1 0-33 0,-6 0-2 15,1 0-26 1,-5 0-78-16</inkml:trace>
  <inkml:trace contextRef="#ctx0" brushRef="#br0" timeOffset="172828.3744">24913 16987 86 0,'0'0'0'16,"0"0"-2"-16,0 0 2 0,0 0 32 15,0 0-3-15,0 0-11 16,0 0 11-16,0 0 11 16,-25 0 10-16,25 0-12 15,-2 0-8-15,2 3-15 16,-2-3-11-16,-2 4 3 16,-6 1 0-16,1 0-7 15,-1 3 5-15,-4 6-4 16,-2-2 0-16,-4 7-1 15,-5 3 0-15,1-5 0 16,-2 6 0-16,-3-5 1 16,2-1-1-16,-2 6 0 15,-2-5 0-15,0-1 0 0,-3 2 2 16,3-1-2-16,2-9 0 16,0 3 0-16,2-1-3 15,0 1-2-15,-2-3-2 16,2 5-1-16,-4-5-10 15,4-1 10-15,-4 2 0 16,0 4 1-16,0-6 7 16,-3 1-8-16,1 0 5 15,-2-1 0-15,1-2 0 16,0 3-1-16,1-2-17 16,-1 0 6-16,1 0-21 15,-3-1-5-15,3 2 14 16,0 5 26-16,-1-3 1 15,3-1 18-15,-2-1-9 16,-1 1 4-16,-4 0-3 16,-4 0-10-16,-5 0-1 0,-4 3 1 15,-7-1-3-15,-2 3 3 16,-3-2 0-16,1-3 0 16,4 0 11-16,0 1 8 15,6-2 12-15,1 2-3 16,2-3 4-16,0-2 10 15,-3 4-23-15,-2 0-14 16,-12 1-5-16,1-2 0 16,-3 2-2-16,-1-6 2 15,4 8 3-15,5-2 20 0,2-2-2 16,2-1-13 0,0-4 2-16,3-3-4 0,-2 4-4 15,-3-4-2-15,-5 0-4 16,-4 0 4-16,-7 0-14 15,-6 0-20-15,5 0 4 16,3 0 30-16,11 5 21 16,6-5-21-16,2 0-3 15,-1 0-8-15,-2 0 11 16,2 0 5-16,-3 0 15 16,-5 0-20-16,-6 0-1 15,-7-5-4-15,-6-2-17 0,6-4-22 16,7 2 44-1,13 4 6-15,10-4 10 16,6 6-16-16,-4-6-1 0,-1 0 1 16,-4-2 6-16,0-1 27 15,-4-2-14-15,1 5-17 16,-2-9-2-16,-5-2-21 16,0 2-7-16,4-7-10 15,6 9 22-15,3 6 16 16,7-3 19-16,0 1-12 15,4-7 4-15,1 5 1 16,-1-4 12-16,7 0 5 16,0-8-28-16,4 0-1 0,-2-10-13 15,5 0-17 1,2 0 5-16,2 6 19 0,8-3 6 16,6 3 9-16,2 2-9 15,0-7 3-15,0-1-2 16,0-5-1-16,15 1 6 15,3-4 14-15,7 7-20 16,4 8-5-16,2 5 2 16,6-2 3-16,3 4 0 15,5 0 0-15,2-5-2 16,-2 8 2-16,1 2 0 16,1-1-2-16,0 4 4 0,4-4-3 15,5 4 1 1,4-2-6-16,5 2 4 15,4 4-9-15,3-9 2 16,-1 4 4-16,2 1 5 0,-1 0 0 16,5 2 0-16,8 1 4 15,9-1 6-15,6 3-7 16,3-3 0-16,1 2-2 16,4-5 3-16,0 8-5 15,-3-3 1-15,0 1 0 16,-4 2 0-16,-1 5 0 15,2-6-1-15,1 4-1 16,-3-7-12-16,-4 4-2 0,-9-7-20 16,-4 1-1-1,-6 4 34-15,-3 4-1 0,-3-3 4 16,-4 6 8-16,-3-1 5 16,1 3 0-16,3 0-8 15,0 0-1-15,-1 0-1 16,2 0-3-16,-4 0 0 15,0 0 5-15,-3 0-1 16,1 0 4-16,-3 3-3 16,-2 7-5-16,-2 3 16 15,1-4-6-15,1 3-1 16,2 7 3-16,0-5-6 16,1-1 13-16,-3 6-7 15,0-7-6-15,0 2 1 0,-5 4-5 16,-2 0-1-16,1 0 5 15,-5 1-5-15,-3-2 3 16,-3-2-2-16,-1 4 0 16,-3-5 3-16,-1 4-1 15,-3-4-3-15,0 0 3 16,-1 3-4-16,-3-4 4 16,-5-3-4-16,-1 6 2 15,-3-6-5-15,-2 3 6 16,0 1-2-16,-5 4 1 15,3-4 1-15,-3 0-5 16,-5 2 2-16,2-6 0 16,-4 2 2-16,-1-2-2 15,-1 0 0-15,-2 2 2 16,4 2 0-16,-4 0-2 0,-2 4 0 16,0-2 0-16,0-2-1 15,0 0 2-15,0 2-1 16,0-2 1-16,0 0 2 15,0 4-3-15,0-4 0 16,0-2 1-16,0 2 0 16,-2-1-1-16,-4 1 0 15,0-1 0-15,1 1 3 16,-1-1-5-16,2 1 2 16,-2-10-15-16,4-4-91 15,-4 0-150-15</inkml:trace>
  <inkml:trace contextRef="#ctx0" brushRef="#br0" timeOffset="181730.872">27686 18755 84 0,'0'0'58'16,"0"0"4"-16,0 0 6 0,0 0 2 15,0 0-16-15,0 0-10 16,0 0 0-16,-7-2-14 15,3-2-2-15,-6-1-21 16,2 2-3-16,-5-3-1 16,-6-2-3-16,1-4 0 15,-3-2-3-15,-4 4-1 16,2-3 1-16,-1 0 3 16,2 0 0-16,2-1 0 15,7 0 0-15,-1-8 1 16,5 0-1-16,3-6 0 15,-2-5 0-15,6-8-5 16,2-1 9-16,0-2-4 16,-2 4 1-16,0-4 1 15,2 3 4-15,0 2-5 16,0-2 1-16,0 1 8 16,-2 3-9-16,2-2 1 0,0 3-2 15,0 4 0-15,0-6-4 16,0-4-7-16,16-3-1 15,5-3 8-15,2 6-15 16,6-6 0-16,4 4 3 16,0 0-8-16,3 2 11 15,-3 4-1-15,2 2 1 16,-4 3 11-16,-4 3-8 16,-4 2 10-16,-2 6-6 15,-1-4-15-15,0 3 20 0,-2 4-5 16,-1 3 2-1,-1 2 2-15,2 5 0 0,0 4 0 16,4 1 1-16,1-1 1 16,1 5-2-16,2 0 3 15,1 0-1-15,2 0 5 16,0 5-4-16,2 9 6 16,-1 8 3-16,-1 4 1 15,-5 6 6-15,-3 8-8 16,-8 13 1-16,-11 11 1 15,-2 8-4-15,0 12-1 16,-23 0-6-16,-8 5 1 16,0 1-4-16,-5-1-11 15,5 1-13-15,0-11 3 0,-2-6-5 16,-1-12 7-16,3-6-10 16,-2-3-10-16,2-9-1 15,-3-4-4-15,0 0-13 16,-2-12 3-16,3 4-2 15</inkml:trace>
  <inkml:trace contextRef="#ctx0" brushRef="#br0" timeOffset="181903.9044">27536 18727 56 0,'0'0'34'0,"0"0"-23"0,0 0-9 15,0 0-2 1,0 0 0-16,0 0 0 0,-71 22 0 15,59-16 1-15,6-3-1 16,-1 2 0-16,5-5-3 16,2 0-20-16,0 0-55 15</inkml:trace>
  <inkml:trace contextRef="#ctx0" brushRef="#br0" timeOffset="197957.3896">14578 8603 415 0,'0'0'64'16,"0"0"-64"-16,0 0-18 15,0 0 18-15,0 0 39 16,0 0 14-16,0 0-45 16,2-21 7-16,-2 21-5 15,0 0-9-15,0 0 18 16,0 0-19-16,0 8-6 15,8 37 0-15,0 37 6 16,1 40 25-16,3 24 6 16,-2 7-21-16,3-17 1 15,6-24-11-15,3-17 0 16,-3-12-2-16,0-11 2 0,-8-14-36 16,-2-5-36-16,-7-19-56 15,-2-12-52-15</inkml:trace>
  <inkml:trace contextRef="#ctx0" brushRef="#br0" timeOffset="198250.3862">15247 9668 159 0,'0'0'154'0,"0"0"-154"0,0 0-31 16,0 0 31-1,0 0 0-15,-113-78 43 0,101 63 17 16,12-3-10-16,0-4-30 16,4-2-19-16,17-1 3 15,3 6 14-15,-1 5-7 16,-2 5 7-16,-7 8-5 16,-5 1-12-16,-5 0-1 15,-2 0-6-15,-2 14 6 16,0 14 16-16,0 7-16 15,-10 9 0-15,-17-9-90 16,0-21-209-16</inkml:trace>
  <inkml:trace contextRef="#ctx0" brushRef="#br0" timeOffset="200298.381">14442 11423 205 0,'0'0'25'0,"0"0"-7"0,0 0 1 15,-4-118 6 1,4 88 33-16,13 2-26 0,14 2-8 16,4-2-8-16,11 3-15 15,3-1 0-15,-1 6-1 16,-5 3 0-16,-10 5 8 16,-7 4-4-16,-9 4 12 15,-2 1-16-15,-2 3-2 16,3 3 2-16,-4 26 0 15,-1 16 2-15,-7 21 20 16,0 17-15-16,-27 17 3 16,-15 18 4-16,-12 10-13 15,-13 7 7-15,1-7 5 16,3-16-11-16,10-22 8 0,15-16-10 16,7-19-7-16,13-17 0 15,9-15-7-15,5-14 9 16,4-9 5-16,0 0-8 15,19-9 8-15,20-23 3 16,11-6-3-16,8-10-14 16,3 4-5-16,-1-3-17 15,2 2-26-15,-2 4-42 16,1 2-50-16</inkml:trace>
  <inkml:trace contextRef="#ctx0" brushRef="#br0" timeOffset="200592.7121">15162 11889 204 0,'0'0'135'0,"0"0"-124"16,0 0-9-16,0 0-1 15,-129 6 20-15,116-6 55 16,11-18 0-16,2-8-29 15,4-9-47-15,23-6 0 16,8 1 14-16,5 5-6 16,3 7 6-16,-5 8-10 15,-9 8-1-15,-7 10-6 0,-9 2-1 16,-4 0-6-16,-7 0 5 16,0 9-8-16,-2 11-15 15,0-1-70-15,-21-7-133 16</inkml:trace>
  <inkml:trace contextRef="#ctx0" brushRef="#br0" timeOffset="201776.4658">15668 11462 42 0,'0'0'93'0,"0"0"-90"16,0 0 31-16,0 0 35 0,0 0 1 16,0 0-3-16,-4 20-22 15,4-20 8-15,0 0-8 16,0 0-8-16,0 0-2 16,0 0-28-16,2 0-2 15,25-10 13-15,31-25 4 16,31-26 31-16,27-31-43 15,20-21-5-15,7-10 2 16,-6 1-5-16,-2 10-2 16,-6 10 3-16,0 8 3 15,-9 11-1-15,-6 13-5 16,-16 12 3-16,-13 16-8 0,-9 8 7 16,-7 5-2-16,-11 9 0 15,-14 5 0-15,-15 6-3 16,-13 4 3-16,-9 5-10 15,-7 0 9-15,0 0-42 16,0 0-21-16,0 0-4 16,-9-6-78-16,-16-5-93 15</inkml:trace>
  <inkml:trace contextRef="#ctx0" brushRef="#br0" timeOffset="202241.3578">15931 9552 92 0,'0'0'213'0,"0"0"-138"16,0 0-51-16,0 0-11 16,0 0 9-16,0 0-3 15,78-23 8-15,-18 23 2 0,12 0-18 16,13 0 2-16,13 14 3 16,18 4-16-16,26 6 35 15,23 4-17-15,12-5-16 16,-2 2-2-16,-19-6 0 15,-20-8 0-15,-15 3 0 16,-17-2 5-16,-10-3 2 16,-14 3 2-16,-11-5-6 15,-11 0 1-15,-11-3-4 16,-9 0 0-16,-11-3 0 16,-12-1 7-16,-3 2-7 15,-8-2 0-15,-4 0-14 0,0 2-26 16,0-2-36-16,-14 0-44 15,-21 0-70-15</inkml:trace>
  <inkml:trace contextRef="#ctx0" brushRef="#br0" timeOffset="203156.748">16520 9198 342 0,'0'0'73'15,"0"0"-60"-15,0 0 44 16,0 0-8-16,0 0-41 16,0 0-3-16,37 5-5 15,6-5 14-15,13 0-13 16,4 0 6-16,3-5-7 15,-3-2 0-15,-7 5 2 16,-8-5-1-16,-8 2-2 16,-5 2-19-16,-8-3-110 0,-13-5-102 15</inkml:trace>
  <inkml:trace contextRef="#ctx0" brushRef="#br0" timeOffset="203411.9093">17064 8843 502 0,'0'0'77'0,"0"0"-35"16,0 0 62-16,0 0-58 16,0 0-25-16,0 0-21 0,6 12-28 15,8 28 7-15,-1 16 21 16,3 8 4-16,-3 3 0 15,-4-11-4-15,-2-5-5 16,-3-10-7-16,-2-1-28 16,1-5-32-16,-3-12-102 15,0-15-200-15</inkml:trace>
  <inkml:trace contextRef="#ctx0" brushRef="#br0" timeOffset="203973.5064">16306 11730 314 0,'0'0'180'15,"0"0"-139"-15,0 0-24 16,0 0 19-16,78-104-14 16,-36 67-1-16,7 3 8 15,-4 2-9-15,0 6 11 16,-6 9-19-16,-1 2-10 0,-7 6-4 16,-4-1 0-16,-9 3-56 15,-7 0-20-15,-4-6-62 16,-5-1-94-16</inkml:trace>
  <inkml:trace contextRef="#ctx0" brushRef="#br0" timeOffset="204430.4286">16970 11103 261 0,'0'0'173'0,"0"0"-123"16,0 0 10-16,0 0-24 15,0 0-33-15,0 0-3 16,38-97-9-16,-11 67 3 16,6 2-2-16,6 1 7 15,2 3-10-15,4 4-18 16,2 1 28-16,-3 7-17 16,-1 5 18-16,-5 2-6 15,-12 5-1-15,-10 0 5 16,-7 8-9-16,-9 22 11 15,0 12 2-15,-14 16 41 16,-21 11-1-16,-12 9 5 16,-4 3-38-16,-1-8 8 15,13-7-11-15,5-15-3 0,12-11 0 16,9-10-3 0,1-10 0-16,8-6-4 0,4-11 2 15,0-3 0-15,0 0-6 16,0 0 6-16,18 0 2 15,13-7 12-15,13-18-2 16,10-3-10-16,4-2-13 16,-4 2-8-16,-6 4-8 15,-7 4-17-15,-8 4-28 16,-11 2-74-16,-13 2-153 16</inkml:trace>
  <inkml:trace contextRef="#ctx0" brushRef="#br0" timeOffset="205534.4962">18261 10140 586 0,'0'0'47'0,"0"0"-34"15,0 0-13-15,0 0 25 16,0 0-16-16,0 0-5 15,53 2-4-15,-1-2 31 16,14 0-31-16,15 0-24 16,6-15-86-16,4-16-71 15,-9-10-87-15</inkml:trace>
  <inkml:trace contextRef="#ctx0" brushRef="#br0" timeOffset="206140.4572">19213 9578 395 0,'0'0'114'0,"0"0"-101"15,0 0 11-15,0 0 42 16,0 0-19-16,0 0-47 16,-67-26-10-16,28 26 6 15,-3 12-3-15,0 5 5 16,2 1 0-16,6-2-1 15,10-4-1-15,6-3 3 16,4-2-3-16,8-1-3 16,2-2-23-16,-1 2 17 15,5 3-5-15,0 0 10 0,0 5 8 16,0 4-9-16,0 8 3 16,0 8 4-16,0 12 4 15,0 13 1-15,0 6 1 16,0 7 3-16,0-3 10 15,-8-7-14-15,-11-6-2 16,-3-7 4-16,0-14-2 16,2-6-6-16,6-12-1 15,5-8 4-15,7-7-3 16,2-2 6-16,0-2 6 16,9-28 5-16,18-19-14 15,10-15 0-15,8-3-1 0,0 2 5 16,-5 14 1-16,-6 14-3 15,-5 14 13-15,-5 11-8 16,-4 5-7-16,2 7-2 16,-3 0-12-16,-4 28 8 15,-1 11 6-15,-8 8 7 16,-6 8 12-16,0 3 15 16,-16 4-14-16,-22 8 7 15,-11 2-17-15,-9 0-7 16,-1-4 5-16,1-11-8 15,8-9-17-15,13-11-22 16,10-13-64-16,13-11-50 16,12-13-54-16</inkml:trace>
  <inkml:trace contextRef="#ctx0" brushRef="#br0" timeOffset="206329.7633">19264 10432 269 0,'0'0'45'0,"0"0"-38"16,0 0 50-16,0 0 17 15,0 0-38-15,0 0 4 16,-60 44-22-16,58-27-18 16,2 7-21-16,0 5-113 0,11-4-114 15</inkml:trace>
  <inkml:trace contextRef="#ctx0" brushRef="#br0" timeOffset="206800.0774">19175 11209 403 0,'0'0'18'16,"-147"34"-15"-16,62-24 3 15,-9-6 20-15,-4-4 11 16,-5 0 5-16,3-28-15 16,2-16 24-16,9-16-33 15,4-18-4-15,10-25 19 0,15-25-8 16,21-33-2-16,26-25-23 16,13-25 2-16,42-4-2 15,30 4 0-15,24 20-2 16,22 43 2-16,18 33 0 15,13 42-13-15,9 32-6 16,8 24 2-16,2 17 14 16,4 2-6-16,-7 37-5 15,-16 17 7-15,-21 16-17 16,-28 18 23-16,-31 14-10 16,-38 28-9-16,-31 28 20 15,-46 27-9-15,-64 35 9 0,-37 4 0 16,-17-9-150-1,-8-21 137-15,20-36 13 0,16-35 8 16,14-23 15-16,6-23-21 16,-2-21 3-16,8-12-5 15,10-16-35-15,21-20-33 16,19-10-97-16</inkml:trace>
  <inkml:trace contextRef="#ctx0" brushRef="#br0" timeOffset="243909.2155">15332 7497 17 0,'0'0'0'15,"0"0"-8"-15</inkml:trace>
  <inkml:trace contextRef="#ctx0" brushRef="#br0" timeOffset="244704.2572">15470 7375 34 0,'0'0'58'0,"0"0"-41"0,0 0 9 15,-141 80 25-15,77-54 7 16,-15-4-14-16,-12-5 18 16,-5-5-18-16,-1-6-6 15,1-6 24-15,4 0-37 16,10 0 8-16,3-9-12 16,8-10-9-16,13-10 11 15,8-7-22-15,9-9 5 16,5-6 13-16,9-7-12 15,7-4-7-15,7-3 2 16,7 4 4-16,6 3-12 0,0-3 1 16,19 4-6-1,20-7 7-15,13 4-26 0,12 4 5 16,11 4 2-16,16 6-14 16,9 8 37-16,19 5-19 15,17 10-8-15,12 9 24 16,5 4-21-16,-1 8 9 15,-15 2-18-15,-20 0-3 16,-20 20 34-16,-25 12-8 16,-19 14 10-16,-12 11-7 15,-12 13 11-15,-14 8-4 16,-11 4 13-16,-4-4-10 0,-4-6 10 16,-23-5-12-16,-6-8-1 15,-5-6 28-15,-2-7-21 16,-3-7 13-16,6-13 1 15,-1-6-13-15,-7-8 15 16,-3-9-11-16,-6-3-10 16,0 0 9-16,8 0-7 15,7-6 2-15,10-3-6 16,2-2-20-16,8 8-35 16,-1-3-61-16,4 3 21 15,7-3-35-15</inkml:trace>
  <inkml:trace contextRef="#ctx0" brushRef="#br0" timeOffset="255402.5566">13778 6365 92 0,'0'0'156'16,"0"0"-104"-16,0 0 37 16,0 0-9-16,0 0-5 15,0 0-3-15,0 0-16 16,0 0-2-16,-33-93-15 15,33 91-22-15,0 0-15 16,0 0-2-16,0 2-25 16,0 0-18-16,29 4-18 15,11 21 61-15,13 4 2 16,-4 3 1-16,-6-2-6 16,-16-3 3-16,-8-8 0 15,-5 2 0-15,-6-2 0 0,-1 4-1 16,-7 5 1-16,0 8-23 15,-38 9-58-15,-31 8 31 16,-18-1-44-16,-6-4 5 16,8-9-23-16,14-13-21 15</inkml:trace>
  <inkml:trace contextRef="#ctx0" brushRef="#br0" timeOffset="255822.2833">13412 6695 275 0,'0'0'78'0,"0"0"-73"16,0 0-4-16,0 0 33 16,0 0-25-16,0 0-7 15,42-100-3-15,-19 86 1 16,-3 6 0-16,-5 4-5 15,-8 4-3-15,-3 0-17 16,-1 9-16-16,-3 14 34 16,0 9 7-16,0 8 16 15,-16 2-5-15,-11 0 14 16,-4-3-12-16,-6-7-4 16,-1-8-9-16,-7-13-1 15,-4-11 0-15,2-2 1 0,5-35 15 16,1-17 9-1,12-17-5-15,8-7 13 0,7-11-2 16,12 6-11-16,2 6 6 16,0 19 10-16,0 19-34 15,0 14 9-15,0 13-10 16,0 6-16-16,-5 6-52 16,-7 0-113-16,-11 18-87 15</inkml:trace>
  <inkml:trace contextRef="#ctx0" brushRef="#br0" timeOffset="256234.3735">12875 6662 95 0,'0'0'180'16,"0"0"-180"-16,0 0-15 15,0 0 11-15,0 0 3 16,0 0 1-16,-123 94 0 15,110-68 0-15,4-3-6 16,5 4 2-16,4-5-9 16,0-2 6-16,2 1 7 15,16-7-3-15,4 4 3 16,0-1 10-16,1 1 9 16,-5 2 6-16,-7 0-14 0,-7 6 8 15,-4 6 1 1,0 7 16-16,-31 7 4 0,-9 6-5 15,-12-4-29-15,-1-4 10 16,-5-8-6-16,1-16-4 16,3-12 8-16,9-8-5 15,11-14 51-15,17-30 8 16,7-18-44-16,10-14-16 16,0 1 11-16,6 9-18 15,9 15 1-15,-2 20-2 16,3 17-58-16,-1 14-63 15,-3 0-180-15</inkml:trace>
  <inkml:trace contextRef="#ctx0" brushRef="#br0" timeOffset="257562.8198">13822 7497 236 0,'0'0'133'15,"0"0"-98"-15,0 0-31 16,0 0 27-16,0 0-27 16,0 0-4-16,21 9-6 0,1 5 6 15,9 4 10-15,0 4 6 16,-2 0-13-16,3 0 11 16,-3-2-2-16,-5-2-11 15,-4-3 4-15,-6-1-5 16,-8-2 0-16,-4-1 1 15,-2-2-1-15,0 6-2 16,-22 2 2-16,-16-3 15 16,-4-2-12-16,-3-7 1 15,3-5-4-15,1 0 18 16,8 0-17-16,4-8 1 16,10-4 12-16,7-2-10 15,7 4 4-15,5 0-8 0,0 1-15 16,0 0 2-1,19-3 6-15,2 4-9 0,0 0 15 16,-7 6-9-16,-6 2-2 16,-3 0-13-16,-1 10-18 15,-4 16 38-15,0 10 5 16,0 9 13-16,-25 6 4 16,-10 2-11-16,-9-6 14 15,-4-7-15-15,2-6 1 16,-3-9 13-16,-7-7-17 0,-7-6-2 15,5-7-3 1,8-5-3-16,7 0 6 0,14-15 6 16,6-9-6-1,10 0 0-15,11 4-4 0,2 2 4 16,0 6 12-16,17 2-12 16,12 2-8-16,6 5-1 15,-2 3 2-15,-2 0 7 16,-9 11-12-16,-4 17-4 15,-9 12 16-15,-9 10 12 16,0 11 9-16,-32 2 4 16,-7-1-18-16,-3-9 3 15,-3-11-10-15,-2-16-30 16,0-16-21-16,0-10-95 16,7-22-158-16</inkml:trace>
  <inkml:trace contextRef="#ctx0" brushRef="#br0" timeOffset="257795.7745">13089 7467 90 0,'0'0'167'15,"0"0"-72"-15,0 0-77 16,0 0 0-16,0 0-22 16,0 0 13-16,0 89 15 15,0-14 47-15,0 8-25 16,0 10-19-16,-7-3-8 15,-3-6-17-15,-2-14 6 16,1-10-4-16,-1-12-2 0,4-8 0 16,1-8-2-16,5-7-32 15,2-9-41-15,0-13-99 16</inkml:trace>
  <inkml:trace contextRef="#ctx0" brushRef="#br0" timeOffset="262992.4541">16700 7002 168 0,'0'0'89'0,"0"0"-46"16,0 0-7 0,0 0 4-16,0 0-10 0,0 0-8 15,0 0 3-15,-25-35-24 16,21 33 20-16,-2 1-12 16,1 1-7-16,1-2 5 15,-3 0-6-15,2 0 0 16,1 0 2-16,2-1 3 15,0 3-2-15,2-3 10 16,0 3-8-16,0-2 11 16,0 2-17-16,0 0-16 15,0-2 0-15,2 2-4 16,18 0 18-16,16 0-8 16,22 10 10-16,25 8 10 15,21 2-8-15,18 6 4 0,12 0 0 16,11 5-2-16,0 0 0 15,2-3-4-15,-4-3 5 16,-5-8-2-16,-7-6-3 16,-8-11 0-16,-7 0-2 15,-9 0 0-15,-9-7 2 16,-11-2 0-16,-18 2-3 16,-17 4-4-16,-19 1 6 15,-15 2 1-15,-7 0-1 16,-9 0 1-16,0 0 0 15,0 0 0-15,3 0 1 16,2-2 4-16,0 2-2 16,-3-2-3-16,0 2 13 15,-4-3-12-15,0 3 19 0,0-5 4 16,0-10 2-16,0-4-8 16,-22-12-18-16,-14-7-34 15,-8-2 24-15,-5-1 10 16,1 3 8-16,9 3 14 15,5 6-21-15,12 10 17 16,9 7 4-16,8 5-7 16,3 6-9-16,2 1-6 15,0 0-8-15,0 0-24 16,0 0-46-16,13 8 20 16,10 21 49-16,10 12 9 15,5 7 3-15,5 1 6 16,1-3-8-16,1-5-1 0,-1 0 3 15,0-7 2 1,1-3-3-16,-3-1 3 0,-5-5 0 16,-11-5 0-16,-8-5-4 15,-12-1-1-15,-4 1-13 16,-2 2 0-16,-8 12 13 16,-32 7 23-16,-18 4 10 15,-12 1-27-15,8-9 4 16,18-9-10-16,17-4-33 15,18-7-49-15,9-8-155 16</inkml:trace>
  <inkml:trace contextRef="#ctx0" brushRef="#br0" timeOffset="267433.3889">16810 6621 424 0,'0'0'127'16,"0"0"-93"-16,0 0 4 0,0 0 18 16,0 0-19-1,0 0 9-15,0 0-46 0,-63-46-11 16,63 46-18-16,29 0-45 15,22 0 74-15,28 0 7 16,21 0-2-16,11 0 6 16,-4 0-11-16,-8 0-16 15,-18-4-4-15,-13-2-26 16,-17-4-77-16,-24-6-175 16</inkml:trace>
  <inkml:trace contextRef="#ctx0" brushRef="#br0" timeOffset="267845.3625">17438 6392 435 0,'0'0'39'16,"0"0"-39"-16,0 0-42 15,99-112-20-15,-20 76-9 16,15 6 33-16,2 7 31 15,-6 3 2-15,-15 15 5 16,-17 5 1-16,-23 0-1 16,-14 5-9-16,-17 20-33 15,-4 11 42-15,-16 16 5 0,-30 13 40 16,-19 7-11 0,-9 2 19-16,1-4-8 0,6-2 6 15,14-10-22-15,15-9-25 16,15-14-1-16,15-12-3 15,8-11-10-15,0-2 2 16,24-8-12-16,23-2 20 16,15 0 49-16,7-8-31 15,1-10 3-15,-10 4-13 16,-9 2-8-16,-8 6 0 16,-12 3-4-16,-8 3-12 15,-2 0-15-15,-5 0-86 16,-5 0-124-16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19:16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15109 14668 4 0,'0'0'69'15,"0"0"-16"-15,0 0-11 16,0 0-22-16,0 0-4 16,0 0-15-16,0 0-1 15,4-6-18-15,-4 6-8 16,0 0-4-16,0 0 9 16,0 0-26-16,0 0 3 0,0 0 36 15,0 2 8-15,0-2 26 16,0 0 11-16,0 0-2 15,0 0 7-15,0 0-12 16,0 0 1-16,0 0 5 16,0 0-11-16,0 0-5 15,0 4-20-15,0 2-4 16,0 4 3-16,5 6 2 16,3 10 5-16,4 0 14 15,-6 6-11-15,3 0 22 16,-2 3-1-16,-2-5-15 15,-1-2 11-15,3-4-25 16,-3-4 5-16,0-6-6 16,1-8 2-16,0-4-7 15,1-2 5-15,12 0-7 0,17-25 7 16,19-37 44-16,16-24-19 16,7-13-12-16,4-4-12 15,-4 15 12-15,-1 15-13 16,-9 17-1-16,-11 18-4 15,-16 12 1-15,-18 14 2 16,-13 9 1-16,-9 3-19 16,0 0-10-16,0 0-48 15,0 0-7-15,0 5-91 16</inkml:trace>
  <inkml:trace contextRef="#ctx0" brushRef="#br0" timeOffset="1363.49">20739 14888 198 0,'0'0'62'15,"0"0"-61"-15,0 0-1 16,0 0 46-16,0 0 34 16,0 0-25-16,5-1 0 0,-3 1-5 15,1 0-33 1,1 0-17-16,5 14-22 0,0 18 22 15,0 10 14-15,-7 8-5 16,-2 0 6-16,0-1-6 16,0-14-5-16,0-12-2 15,0-5-2-15,7-13-8 16,26-5 4-16,34-19 4 16,40-48 24-16,41-27-1 15,25-34-16-15,9-17 19 16,-10 7-26-16,-29 26 0 15,-32 37-5-15,-37 43-12 16,-32 23-2-16,-19 9-43 16,-12 11-98-16,-3 19 43 15,11 5-80-15</inkml:trace>
  <inkml:trace contextRef="#ctx0" brushRef="#br0" timeOffset="2121.4806">27249 12663 76 0,'0'0'2'0,"0"0"-2"16,0 0 46-16,0 0 21 15,-39 124 9-15,20-93-9 16,3-10-42-16,7-2 19 0,3-3-14 15,2-4-11-15,4 3-8 16,0 2-11-16,0-3-1 16,0-5-6-16,0-2 7 15,10-7-1-15,17 0 1 16,29-26 7-16,35-29 59 16,36-21-62-16,21-15-1 15,-1 1 17-15,-16 9-20 16,-24 19 14-16,-25 24 4 15,-26 15-16-15,-25 14-4 16,-16 7-6-16,-11 2-15 16,-4 0-30-16,0 0-92 15,-8 7-50-15,-16 9 33 16</inkml:trace>
  <inkml:trace contextRef="#ctx0" brushRef="#br0" timeOffset="14307.9726">28053 9847 92 0,'0'0'57'0,"0"0"-24"16,0 0 26-16,0 0-5 0,0 0 0 15,0 0 33-15,0 0-24 16,36-40-31-16,-34 39 18 16,-2 1-32-16,0 0-3 15,0 0-15-15,0 0 7 16,0 0-8-16,0 0 1 16,0 0-7-16,0 0 7 15,-9 0-24-15,-18 0 10 16,-8 5 4-16,-5 12 3 15,1 4 1-15,6 6 0 0,4 1-14 16,5 2 6-16,10-2-20 16,8-2 10-16,6-3-6 15,0-2 4-15,0 2 26 16,20-6-9-16,6-3 9 16,6 1-2-16,0 4 5 15,-3 1 2-15,-8 4 1 16,-5 5-5-16,-5 2 11 15,-9 10-10-15,-2 3 2 16,0 4 9-16,0 0-12 16,-8-4 8-16,-8-4-5 15,-4-4-1-15,-5-8 2 16,-8-3-1-16,-5-7-4 16,0-8 2-16,7-5-2 15,11-5-1-15,13 0-32 16,7-12-54-16,16-26-198 15</inkml:trace>
  <inkml:trace contextRef="#ctx0" brushRef="#br0" timeOffset="14505.1063">28394 10217 182 0,'0'0'147'0,"0"0"-138"16,0 0-9-16,0 0-7 15,0 0 7-15,0 0 19 16,-2 136-7-16,-15-90-3 0,3-4-9 16,3-7-6-1,2-12-4-15,4-5-50 0,-1-13-72 16</inkml:trace>
  <inkml:trace contextRef="#ctx0" brushRef="#br0" timeOffset="14675.8651">28479 9934 368 0,'0'0'77'0,"0"0"-49"16,0 0-26-16,0 0-2 16,0 0-4-16,0 0-22 15,36 58-12-15,-14-26-52 16,3 0-158-16</inkml:trace>
  <inkml:trace contextRef="#ctx0" brushRef="#br0" timeOffset="15057.4883">28757 10331 238 0,'0'0'31'15,"0"0"-31"-15,0 0-28 16,0 0-1-16,0 0 29 15,0 0 2-15,-77-54 8 16,77 31 8-16,0 2-17 0,13-4-1 16,12 3 0-16,4 9 2 15,0 4 13-15,-5 7-13 16,-2 2 10-16,1 0 0 16,-3 16-6-16,-5 14 4 15,-3 11-6-15,-8 11 8 16,-4 7 9-16,0 11 1 15,-22 3 20-15,-12 4-13 16,-6-5-24-16,0-10 16 16,0-9-20-16,4-15 2 15,7-11-3-15,9-11 1 16,7-8-2-16,9-8-7 16,4 0 8-16,0-8-8 15,4-28-18-15,36-16-60 16,22-19 16-16,21-8-45 0</inkml:trace>
  <inkml:trace contextRef="#ctx0" brushRef="#br0" timeOffset="15583.4749">29189 10253 155 0,'0'0'106'0,"0"0"-22"16,0 0-5-16,0 0-50 15,0 0-29-15,0 0-3 16,12 22-11-16,-12 14 14 15,0 6 0-15,-8 2 3 16,-10-4-8-16,5-10-6 0,5-9-10 16,4-10 2-16,2-5-18 15,2-4 16-15,0-2 4 16,0 0 17-16,2-10 2 16,20-18-2-16,7-6 0 15,3-4 13-15,-1 6-13 16,-9 7 19-16,-7 16-4 15,-10 6-6-15,-3 3-9 16,3 0-2-16,-5 11 1 16,2 15 1-16,-2 4 0 15,0 2 15-15,0-2-8 16,-2-8-4-16,-7-6-3 16,2-8 0-16,7-6-4 15,0-2 3-15,0 0 2 16,0-6 19-16,0-22-15 0,21-13 1 15,14-6 1-15,9-3-1 16,3 6 6-16,-11 11 4 16,-13 16 6-16,-15 11 11 15,-8 6-33-15,4 0-3 16,4 0 1-16,1 20-5 16,-1 2 7-16,-1 2 0 15,-5 2 7-15,1-2-14 16,-1 1 6-16,2 0-57 15,3-6-16-15,8-2-76 16,8-5-66-16</inkml:trace>
  <inkml:trace contextRef="#ctx0" brushRef="#br0" timeOffset="15891.8017">29839 10451 34 0,'0'0'211'0,"0"0"-148"15,0 0-34-15,0 0 12 16,0 0-17-16,0 0-24 15,-27 0-4-15,7 0-9 16,3 0 10-16,8-7 6 16,6-7 7-16,3-3-10 15,0-5 3-15,0-2 1 16,24-3 0-16,5 6 6 0,5 4-7 16,-9 8 1-1,-5 7-4-15,-7 2 0 16,-7 3-4-16,2 28-6 0,-6 9 9 15,-2 6 1-15,0 2-1 16,-2 0 4-16,-12-7-7 16,5-11 4-16,3-7-18 15,-4-9-4-15,8-7-45 16,2-7-52-16,0 0-61 16</inkml:trace>
  <inkml:trace contextRef="#ctx0" brushRef="#br0" timeOffset="16072.8405">30091 10372 149 0,'0'0'177'0,"0"0"-60"0,0 0-35 16,0 0-61-1,0 0-21-15,0 0-20 0,4 31 20 16,-6 7 0-16,-7 0 6 16,1-6-6-16,1-6 0 15,2-8-13-15,5-9-12 16,0-9-65-16,2 0-44 15,29-35 18-15</inkml:trace>
  <inkml:trace contextRef="#ctx0" brushRef="#br0" timeOffset="16223.6898">30356 10011 232 0,'0'0'140'0,"0"0"-44"15,0 0-37-15,0 0 2 16,0 0-34-16,0 0-27 15,-4-21-23-15,4 21-48 16,0 12-65-16,15 0-86 16</inkml:trace>
  <inkml:trace contextRef="#ctx0" brushRef="#br0" timeOffset="16611.5879">30820 9757 426 0,'0'0'49'16,"0"0"-49"-16,0 0-34 0,0 0 26 15,0 0 1-15,0 173 14 16,-5-79-3-16,-8 9 9 16,-7-4-11-16,-3 0 17 15,0-3-18-15,-4-6 3 16,0-9-2-16,2-13 6 15,-2-14-7-15,-2-12-1 16,-4-10 1-16,-7-10-7 16,-3-8 4-16,3-10 0 15,5-4-1-15,8 0 6 16,9-18-1-16,7-18-1 16,11-14 9-16,4-12-10 15,30-4-11-15,9 7 11 0,3 12-1 16,-6 18 1-1,-2 15-5-15,-4 11-23 0,-5 3-12 16,2 9-13-16,-4 19-11 16,-6 2-36-16,-7-2-89 15</inkml:trace>
  <inkml:trace contextRef="#ctx0" brushRef="#br0" timeOffset="19775.8726">27768 10669 144 0,'0'0'105'16,"0"0"-105"-16,0 0 0 16,0 0 8-16,0 0 27 0,0 0 0 15,0 0-24-15,0-3-7 16,0 6 3-16,0 12-3 16,3 2 0-16,21 12 19 15,16 2-19-15,18 8 5 16,27 1-7-16,26-3 1 15,19-2 3-15,14-1-4 16,3-4-2-16,-2-2 17 16,-6-2-12-16,-4-1 14 15,6-4-7-15,9 0-8 0,10-8 2 16,0-4-6 0,-2-3-3-16,-15-4-2 15,-16-2-3-15,-15 0 8 0,-16 0 0 16,-16 0 1-1,-11 0 12-15,-13 0-7 0,-14 0 1 16,-11 0 11-16,-11 0-12 16,1 0 5-16,-4 0-4 15,3 0-4-15,3 0 3 16,1 0-6-16,0 0 0 16,-3 0 0-16,-8-2-5 15,-9 2 3-15,1 0 2 16,-5 0 0-16,0 0-6 15,0 0 2-15,0 0 2 16,0 0-1-16,0 0 0 0,0 0 3 16,0-3 0-1,0 3-9-15,0 0 1 0,0 0-20 16,0 0-6-16,3 0-21 16,-3-5-79-16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20:5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18232 13955 9 0,'0'0'50'0,"0"0"-4"16,0 0-17-16,0 0-2 16,0 0 3-16,0 0-1 15,0 0 8-15,0 0-32 16,-18 7-5-16,18-5-2 16,-4 2-9-16,1 0 11 15,1-1-6-15,0 1 6 16,0-4-4-16,2 0 9 0,-2 1-4 15,2-1 2 1,0 0 4-16,0 0 12 0,0 0-11 16,0 0-3-16,0 0-4 15,0 0 3-15,0 0-4 16,0 0 0-16,0 0 2 16,13 0 4-16,2 0-1 15,3-4-3-15,2-8 10 16,7 1-12-16,-3-6 2 15,13-1-2-15,0-2 3 16,3-4 10-16,3 1-6 16,-3 2-6-16,-5 3 3 15,-1-3-3-15,-5 9-2 16,-2-5 1-16,-3 1-7 0,-1 2 1 16,-6-4-3-16,1 2 9 15,0-5-1-15,2 2-10 16,2-3 11-16,5-2 0 15,1-1 5-15,1 4-4 16,3-4-1-16,0 1 0 16,1 0 15-16,0-2-14 15,-1 2 7-15,1 2 9 16,-2-2-7-16,0 4 1 16,-4-2-10-16,0 4-1 15,-3 0 3-15,-2 1-2 16,1 3-1-16,-3 1 0 15,0 3 0-15,2-2 12 0,-1-2-6 16,2 0-3-16,2-3 15 16,6 2-13-16,0-6-1 15,6-3-4-15,-2 0 6 16,1 1-8-16,-3-3 2 16,3 6 0-16,-5-3-4 15,2 0 7-15,1-1-3 16,-1 1 0-16,3-2 3 15,2-3-4-15,-2 0 1 16,1-2-11-16,2 0 9 16,-4 0 0-16,-1 4 2 15,-1 2 0-15,-4 2 3 0,0 3 2 16,2-4-5-16,-2 3 1 16,5-4-1-16,3 0 1 15,1-4-4-15,3-3 3 16,-2-1-1-16,-3 1-3 15,-1 1 3-15,2-1-3 16,-4 5 4-16,1 0 1 16,-3 0 4-16,-2 4 1 15,2-4-5-15,0-1 5 16,3 1-6-16,3-7 0 16,6-1-2-16,3-3 2 15,6-5 0-15,-4 0 3 16,0 0 3-16,-4 1-8 0,-3 6 2 15,-2-1-1 1,-3 3-4-16,-3 4 9 0,-2 0-4 16,-4 6 1-16,-2 3-1 15,-2-4 10-15,1-2-8 16,5-6 2-16,2-7-4 16,3 2 5-16,1-4-5 15,1-1 6-15,-1 2-5 16,1 4-1-16,-2 1 0 15,-1 6 0-15,1-1-2 16,-1-2-1-16,-2 0 3 16,-2 1 0-16,-2-1 4 15,-3 0-3-15,5-1 0 16,5-4-1-16,4-5 3 0,0 1-1 16,1 1-2-16,0 3 0 15,-1 2 4-15,-3 5-9 16,-2 2 5-16,-1 1-1 15,-5 2 1-15,-1 4-7 16,-1-4 7-16,2-1 0 16,-1 0 1-16,3-4-2 15,-2-2 1-15,-3-1-2 16,1-1 0-16,-2 3 3 16,-6 0-1-16,-1 4 0 15,-1-2 3-15,1 5-7 16,-1-1 4-16,6 2 0 15,-1-1 0-15,0-1 1 0,2 0-1 16,-4 1 0-16,0 4 3 16,-4 2-2-16,-8 6-1 15,0 2 0-15,-6 2 6 16,0 1-3-16,0 6 7 16,0-3 0-16,0 2-10 15,0-1 8-15,0-1-8 16,0 3-1-16,0-3-3 15,0 2 4-15,-6-5-2 16,0 6 0-16,-4-8-5 16,-1 1 3-16,-2 3 0 15,-1-2-1-15,1 2 3 0,-3 3-1 16,1-1 3-16,-1 3 0 16,-1 0-8-16,-4 0 3 15,-1 0-21-15,-3 0 6 16,1 10 10-16,-2 1-7 15,-3-4 13-15,4 2 4 16,2-2 0-16,1 2 2 16,0 1-2-16,0 2 0 15,-3 1-3-15,-4 4 3 16,-2 3-3-16,-5 1-4 16,1 4-16-16,-1-4 22 15,3 0-4-15,-1-1 5 16,4-3 0-16,5 2 5 15,2-1-4-15,3 0-1 16,0-1 4-16,4 3-4 0,1-5 0 16,-3 2 0-16,0 2 1 15,-6 2 0-15,-1 1-1 16,-4 3 0-16,-2 1-4 16,-2 5 3-16,-1-2-7 15,0-2-5-15,5-2 11 16,5-6-3-16,4-3 5 15,-3-2 0-15,4 0 2 16,-2 0-2-16,1 0 0 16,1 0 0-16,-4 2-1 15,1 2 5-15,-5 2-4 16,-5 7 0-16,-1 1 0 0,-5 2-2 16,1 2 2-16,-2-2-4 15,2-2-1-15,3-2-14 16,3-5 14-16,4-4 5 15,2-2 0-15,2-1 2 16,-2-1 1-16,2 1 2 16,-1 3-3-16,-1 0 0 15,-4 3-4-15,-4 5 0 16,-1 0-19-16,-3 5-6 16,-1 1 18-16,3-3 9 15,-4 0-4-15,1 1 9 16,1-3-5-16,-4-1 5 15,1-1-3-15,5-1 7 0,-1 0-6 16,1 3-3-16,-2 0 0 16,-3 6-17-16,0 4-11 15,1 0-10-15,-6 5-8 16,3-4 6-16,-1 0 26 16,3-5 12-16,2-4 2 15,5-1 0-15,-2-1 11 16,2-5 0-16,2 1-10 15,-5 5-1-15,1-4-2 16,-3 4-29-16,-2 0-21 16</inkml:trace>
  <inkml:trace contextRef="#ctx0" brushRef="#br0" timeOffset="719.8531">19344 12344 17 0,'0'0'17'0,"0"0"-17"16,0 0-8-16,-140 86 6 15,107-59-9-15,2-4 5 16,2 1-1-16,-1-3 7 16,1 2 0-16,3 2 0 15,-3-2 0-15,-3 3 0 16,1-3 0-16,-2 0 36 16,0 4 14-16,-4-1-27 15,2 4-4-15,-3 0-3 16,2 3-6-16,3 3 11 15,0 0-9-15,-2 1-12 16,2 4 0-16,2-5-6 0,2 0 6 16,-4-2 0-16,-3-3-15 15,-2 6 5-15,-7-1-12 16,1 0 1-16,-1 3 21 16,5-1 15-16,3 4 17 15,5-4 0-15,3-1-29 16,5-8 5-16,3-5-7 15,4-2-1-15,1-2 0 16,1 1 0-16,1-2-3 16,-1 3-6-16,-1-1-3 15,3-2 11-15,-3 4-8 16,3-6-2-16,2 4 6 0,-3-3 1 16,3 0 3-16,0-2-1 15,0-2 2-15,0-2-3 16,3-2 3-16,2 2 0 15,2 0-3-15,2 2 7 16,-3 3-4-16,5 3 6 16,-2-3-4-16,2 5 4 15,0-3-6-15,0 2 7 16,0-1 9-16,0-3-13 16,0 4 16-16,0-8-3 15,0 1-12-15,0-1 9 16,0 0-12-16,7 1 16 15,3 2 0-15,2 1-15 0,1 1 13 16,3 3-8-16,-3-3-4 16,3-4-1-16,-3-2-2 15,5-3-9-15,2-9-30 16,4 0-2-16,3 0 21 16,5-9 10-16,-1-11-2 15,2 0 9-15,5-5-3 16,-4 2-24-16,-3 3-101 15</inkml:trace>
  <inkml:trace contextRef="#ctx0" brushRef="#br0" timeOffset="2789.7694">24215 10856 53 0,'0'0'56'0,"0"0"-2"16,0 0 9-16,0 0 19 16,0 0-40-16,0 0-16 15,7 2 2-15,-7-2-10 0,0 2-1 16,0-2-8-16,0 0 16 16,0 0 13-16,0 3-22 15,-14-3 10-15,-6 1-19 16,-4 3-3-16,-3-1 3 15,-5 0-7-15,-1 3 0 16,-9-4-2-16,-5 1 4 16,-2-3-5-16,-6 0 3 15,1 0 0-15,-2 0-2 16,-2-5 2-16,0-1 0 16,2-3 0-16,1 4 3 15,6 1 3-15,4 2 1 16,3-1-7-16,2 3 6 15,1-3-6-15,2-1 0 16,1 0 7-16,-2-2-4 0,-2 0 0 16,0-3-3-16,-2 2 5 15,1 0-11-15,6-2 6 16,-1-1 0-16,1 2-2 16,1 2-6-16,-1-2 6 15,-4 0 0-15,4 1 2 16,-1 0 2-16,-2 0-2 15,3 0 0-15,-2-3 5 16,4 2-5-16,0-4 0 16,6 3 0-16,0-4 1 15,1 3 4-15,1-2-5 16,1 0 0-16,1-1 2 0,2 2-2 16,-2-1 6-16,-2 0-6 15,-2-4 1-15,1 2-1 16,3-2 11-16,1 3-6 15,4 2-10-15,3 2 9 16,-1 1-4-16,3 0 1 16,1 2 4-16,-1 1-10 15,3-7 4-15,-4 7-2 16,1-7-1-16,-3 0-4 16,3 2 8-16,1 0-6 15,6 1 13-15,1 4 0 16,3 3-7-16,0-2-2 15,2 2 0-15,0 2-4 0,0-4 5 16,0 2-9-16,0-2-12 16,0-5 14-16,0 0-5 15,0-1-4-15,4-2 8 16,14 0-8-16,2-3 9 16,2-2-1-16,1-1-27 15,-1 2 28-15,-4 2-6 16,0 2 6-16,1 1 8 15,2 2-12-15,4 2 11 16,-2 4-6-16,4-3 4 16,0 1 0-16,4 2 3 15,5 1 0-15,7-3 0 0,3 3 1 16,3-2-1-16,3 0 0 16,-2 0 2-16,2 3-1 15,-3-2-1-15,2 3 0 16,3 0 12-16,4 0-8 15,4 0 8-15,1 0-5 16,1 4-7-16,1 3 4 16,0-4-1-16,2 4-3 15,-3-2 0-15,-1-1 3 16,-5 5 2-16,-5-4 8 16,0 5-9-16,-1-2 4 15,4 2-8-15,-3 3 1 16,5-5-2-16,-3 2 4 15,-1-4-3-15,-5 2 0 16,-2-2 3-16,-4 0-3 0,-6-3 0 16,-3 4 0-16,-5-2-1 15,-7 4 5-15,-4 1-3 16,-5 0 10-16,0 2-11 16,-1 2 11-16,-1 0-11 15,-2 4 0-15,-3-1 7 16,-1-3-7-16,0 3 6 15,-1 1 1-15,-2 2-4 16,-2 0 11-16,0 4-10 16,0 1-4-16,0 1 0 15,-13-2 3-15,-1 0-3 16,1-2 0-16,2-2 0 0,2-1-2 16,0-1 2-16,0-4 0 15,2-2-5-15,-4 2 6 16,0-1-1-16,0 1 0 15,-4 0-14-15,-1 0-4 16,-5 0 0-16,-2 4 1 16,-9-1-13-16,3 3-14 15,3-5 4-15,5-3-17 16,6-6-50-16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23:36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12599 4110 20 0,'0'0'18'0,"0"0"-17"0,0 0 10 16,0 0 2-16,0 0 0 15,0 0 14-15,0 0-17 16,-23-10 2-16,23 10-3 15,0 0-5-15,0 0 22 16,0 0-10-16,0 0-9 16,0-1-7-16,0 1 0 15,0 0-5-15,20 0-1 16,10 0 6-16,5 0 2 16,7 0 0-16,3 0-2 0,-1 0 0 15,1 0 4-15,2 0 9 16,-2 0-7-16,-5 0-4 15,-3-4 24-15,-10-3-8 16,-4 6-12-16,-13-3 19 16,-4 2-17-16,-2-1 19 15,-4 3 1-15,0 0-18 16,0 0 8-16,0 0-18 16,0 0 0-16,0 0-3 15,0 0-2-15,0 0 5 16,0 0 0-16,0 0 1 15,0 0-3-15,0 0 2 16,0 0 0-16,0 0 3 16,0 0 3-16,0 0-6 15,0 0 0-15,0 0-9 0,0 0-3 16,0 0-45 0,0 0-50-16,0 0-74 0</inkml:trace>
  <inkml:trace contextRef="#ctx0" brushRef="#br0" timeOffset="4178.9488">3468 10565 23 0,'0'0'28'0,"0"0"-13"16,0 0-15-16,0 0-6 15,0 0-23-15,0 0 12 16</inkml:trace>
  <inkml:trace contextRef="#ctx0" brushRef="#br0" timeOffset="4495.0117">3468 10565 26 0</inkml:trace>
  <inkml:trace contextRef="#ctx0" brushRef="#br0" timeOffset="4753.2875">3468 10565 26 0,'-36'-36'13'0,"36"36"3"16,0 0-15-16,0 0 2 0,0 0 31 15,0 0 2-15,79-58-5 16,-44 36-7-16,1 0-11 16,-1-2 6-16,5 0-10 15,-1 0-2-15,3-3 6 16,1 4-13-16,-6 0 3 16,-3 6-3-16,-10 3 2 15,-9 6-5-15,-8 4 3 0,-2 4 0 16,-5-3-4-1,0 3 5-15,0 0-1 0,0 0 0 16,0 0-1-16,0 0 0 16,0 0 1-16,0 0 0 15,0 0-3-15,0 0-3 16,0 0-5-16,0 0-11 16,0 0-25-16,4 0-38 15</inkml:trace>
  <inkml:trace contextRef="#ctx0" brushRef="#br0" timeOffset="6457.3171">12436 5078 60 0,'0'0'30'16,"0"0"-8"-16,0 0-14 0,0 0-2 16,0 0 25-1,0 0-3-15,0-7-12 0,0 3-14 16,15-4-1-16,19 0-2 16,13-4 1-16,13 0 0 15,7-2 3-15,9 0-2 16,-1 0 5-16,-4-2 19 15,-3 4-14-15,-15 0 2 16,-8 4 5-16,-10 1-11 16,-10 4 8-16,-12 1-10 15,-6 2 3-15,-4 0 7 16,-3 0-11-16,0 0 10 16,0 0-5-16,0 0-8 15,0-2 2-15,0 2-3 0,0 0 0 16,0 0-5-16,0 0 11 15,0 0-6-15,0 0 0 16,0 0 2-16,0 0-8 16,0 0 3-16,0 0-7 15,0 0 8-15,0 0-17 16,0-2 13-16,0 2 5 16,0 0 1-16,0 0 9 15,0 0-8-15,0 0 1 16,0 0 15-16,0 0-5 15,0 0-1-15,0 0-11 16,0 0 1-16,0 0-2 16,0 0 1-16,0 0 0 15,0 0 11-15,0 0-9 0,0 0 7 16,0 0-9-16,0 0 4 16,0 0-10-16,0-3 5 15,0 3-6-15,0 0 3 16,0 0-17-16,0 0 3 15,0 0-1-15,0 0-11 16,0 0-2-16,4 0-45 16,7 0-62-16,2 0 98 15</inkml:trace>
  <inkml:trace contextRef="#ctx0" brushRef="#br0" timeOffset="10215.2234">9975 5745 25 0,'0'0'56'16,"0"0"-52"-16,0 0-1 15,0 0-3-15,0 0 0 16,0 0 2-16,0 0-6 16,-9-4 0-16,7 4-29 15,-3 0-16-15</inkml:trace>
  <inkml:trace contextRef="#ctx0" brushRef="#br0" timeOffset="10687.6655">9975 5745 63 0,'-16'-4'65'15,"16"4"0"-15,0 0-10 16,0 0-34-16,0 0-21 15,0 0-37-15,-8 50 37 16,-11 6 5-16,-5 17 3 0,-12 13 19 16,-6 9-5-1,-3 0-5-15,7-9-4 0,9-12-13 16,9-16 1-16,14-13-3 16,6-14 2-16,0-10-10 15,2-12-24-15,18-9-66 16,5 0 75-16,10-32 25 15,9-15 5-15,6-10-5 16,-10 3-4-16,-7 6 4 16,-13 10 1-16,-6 6 3 15,-9 11 9-15,-5 1 17 16,0 3 17-16,-10 3 22 16,-12 4-37-16,-9 2-3 15,-7 6-3-15,-11 2-26 0,-9 0 0 16,2 13-25-16,10 6-8 15,15-5 2-15,23 0-31 16,8-10-101-16</inkml:trace>
  <inkml:trace contextRef="#ctx0" brushRef="#br0" timeOffset="20195.7372">19491 7511 29 0,'0'0'38'0,"0"0"-1"16,0 0-5-16,0 0-2 15,0 0-7-15,0 0-5 16,0 0-3-16,-33-30-15 16,33 30-4-16,0 0 4 0,0 0-7 15,0 0 2 1,0 0 0-16,0 0-2 0,0 0 5 15,0 4-1-15,4 6 3 16,12 1-2-16,1 3 4 16,4-1-2-16,4 4 0 15,4 3 0-15,6 2 2 16,7 1 0-16,7 4-2 16,10-1 0-16,1-3 5 15,6 1-3-15,1-3 3 16,0 1-5-16,0 1 12 15,-2-4-12-15,2 3 1 16,-3-4 10-16,5 2-11 0,-1 1 12 16,-2-3 4-16,3 1-1 15,0 3 11-15,-5-1-20 16,4-3 3-16,-1 2-3 16,-1-4-2-16,5 0 0 15,1-2-4-15,6-2 4 16,2 0 3-16,10 0-3 15,3 0 4-15,7 2 13 16,8 1-12-16,0 2 4 16,6 0-9-16,7 0-3 15,8-1 11-15,5 0-12 16,6 0 4-16,7-6-2 16,5 2 2-16,6-3-1 15,3-1-2-15,4-1 3 0,-5 3 2 16,1-1-6-16,1 3 0 15,8-3 1-15,3 2 3 16,6-4-4-16,6-4 0 16,3-3-5-16,-1 0 3 15,2 0-4-15,-4-8-4 16,-9-2 3-16,-5-4-4 16,-3-3 11-16,-1-1 0 15,-2-1 0-15,0-8-2 16,-2-1 3-16,-1-6-1 15,1 0 0-15,-6 0 0 16,-9 0 0-16,-11 3 0 0,-15-3 0 16,-10 1 7-1,-3-2-5-15,7-1 13 0,13-6-8 16,7-2-5-16,-2 0-2 16,-7 0 0-16,-7 2 4 15,-6 4 2-15,-4 4-5 16,-8 1 0-16,-2 1 4 15,1 0-2-15,-1-4-3 16,0 4 0-16,-1-2 3 16,-8 2-2-16,-11 0-1 15,-4 0 0-15,-5 0 1 16,0 1 4-16,3 2 0 16,-1 0-5-16,-6 5 2 15,-9 2-3-15,-9 5 1 16,-13 5 0-16,-14 1 8 0,-9 5-6 15,-7 2 30-15,-4 2 13 16,0 0-9-16,2 1 4 16,0-4-28-16,3 2-12 15,2-4 0-15,-4 2 0 16,-1 0 0-16,-2 1 0 16,-2 2 4-16,2 2-4 15,-2 0 0-15,0 0 0 16,0 0-1-16,0 0-7 15,0 0 0-15,0 0-17 16,0 0-29-16,3 0-23 16,1 0-129-16</inkml:trace>
  <inkml:trace contextRef="#ctx0" brushRef="#br0" timeOffset="28869.9325">24417 9068 5 0,'0'0'20'16,"0"0"46"-16,0 0-15 16,0 0-6-16,0 0-8 0,0 0-12 15,0 0-24 1,0 0-1-16,0 0-56 0,0-7-95 16</inkml:trace>
  <inkml:trace contextRef="#ctx0" brushRef="#br0" timeOffset="29565.2232">24417 9068 151 0,'-75'-138'81'0,"75"138"-19"16,0 0-3-16,0 0-37 15,0 0-22-15,0 0-12 0,2 11 12 16,2 24 3-16,1 13 46 16,-1 10-16-16,-2 5-15 15,-2 4-3-15,0-3 1 16,0-1 0-16,0-3-14 16,0-4 0-16,-6-5-2 15,-5-8 0-15,2-11-8 16,-2-12-19-16,6-11 0 15,3-6 13-15,2-3 14 16,0 0 4-16,0-35 16 16,0-28-20-16,9-26-9 15,24-18 9-15,10-9 0 0,8-5 15 16,5 6-13-16,-3 8 3 16,-5 22 1-16,-11 22-2 15,-12 24 15-15,-8 20 11 16,-5 12-12-16,-3 7-18 15,3 0-7-15,9 2-21 16,8 25 15-16,0 18-3 16,-7 13 11-16,-13 10-6 15,-9 6 3-15,-16 0 2 16,-26-5-18-16,-12-9-15 16,-4-10 28-16,0-14-5 15,8-11-2-15,14-11 2 16,14-7 9-16,15-5 7 15,7-2 7-15,0 0 31 16,0 0-6-16,0 0-16 0,0 0 15 16,0 0-29-16,15 3-2 15,16 12-1-15,10 5 0 16,3 8 1-16,0 6 5 16,-5 0-2-16,-10 2 0 15,-5 1-1-15,-6-5 3 16,-5-4-10-16,-3-2-23 15,-2-6-30-15,3-2 2 16,12-10-62-16,10-8-73 16</inkml:trace>
  <inkml:trace contextRef="#ctx0" brushRef="#br0" timeOffset="29969.0848">25289 9184 264 0,'0'0'139'0,"0"0"-139"16,0 0-5-16,0 0 5 15,0 0 4-15,0 0-2 16,-11 114-2-16,14-93-28 16,19-8 7-16,11-13 19 15,5 0 2-15,4-13 10 16,-1-13-10-16,-12-6 0 15,-12-1-1-15,-15 5 1 0,-2 5 0 16,-6 10 0-16,-28 9 12 16,-15 4-12-16,-20 6 6 15,-14 24 9-15,0 9 31 16,8 8-20-16,22 1 12 16,17 4-35-16,19-2 4 15,14-1 23-15,3-7-30 16,20-10 2-16,34-16 10 15,27-16-7-15,19-7-5 16,8-40-12-16,0-20-29 16,-11-15 11-16,1-16-22 15,1-15-43-15,-3-3-110 0</inkml:trace>
  <inkml:trace contextRef="#ctx0" brushRef="#br0" timeOffset="30144.3153">26063 8751 16 0,'0'0'158'0,"0"0"-6"15,65-109-12-15,-63 99-28 16,-2 9-1-16,0 1-62 15,0 0-49-15,0 5-2 16,0 44-46-16,-10 24 48 16,-13 29 0-16,-9 14 4 15,-6 2-4-15,-4 0-8 16,2-6-31-16,11-18-41 16,19-23-50-16,10-28-11 15,39-32-15-15</inkml:trace>
  <inkml:trace contextRef="#ctx0" brushRef="#br0" timeOffset="30517.1115">26753 8909 193 0,'0'0'177'16,"0"0"-141"-16,0 0-26 16,0 0 9-16,-162 79 19 15,106-29-16-15,8 4 4 16,7 2-22-16,14-1 3 15,16-4-7-15,11-7-8 16,3-8-10-16,34-14-7 16,19-15 2-16,15-7 19 0,14-15-2 15,8-17-27 1,-1-8 1-16,-9-4 26 0,-9-4 5 16,-15-3 2-16,-12 5 7 15,-13 10 10-15,-18 14 11 16,-10 15 47-16,-6 7-5 15,0 0-54-15,0 0-17 16,0 3-10-16,-6 22 9 16,-10 8 1-16,-2 12 15 15,4 1 8-15,8 6-15 16,4-4-6-16,2 0-2 16,0-5-55-16,29-9-1 15,13-12-46-15,12-17-67 16</inkml:trace>
  <inkml:trace contextRef="#ctx0" brushRef="#br0" timeOffset="41954.2367">24552 15374 85 0,'0'0'118'0,"0"0"-97"16,0 0 8-16,0 0 38 15,0 0-22-15,0 0-34 16,0 0-9-16,-3 0-2 15,3 0 0-15,0 0 6 16,0 0-5-16,0 0 16 16,0 0 11-16,0 0-5 15,0 0 3-15,0 0-16 16,0 0-5-16,0 0-5 16,0 0-3-16,0 0 0 15,0 0 0-15,0 0-4 16,0 0 4-16,0 0 3 15,0 4 0-15,3 4-3 0,7 1 2 16,7 2 1-16,0 1 0 16,3 0 4-16,3 2-6 15,0 4 3-15,2 0-1 16,0-4 0-16,2 4 6 16,2-4-6-16,4 0 0 15,3 3 4-15,3 1-6 16,6-5 2-16,-3 6 0 15,6-6-2-15,-6 4 4 16,1-3-3-16,-1 0 1 16,3 0 0-16,1-2-1 15,6 0 1-15,1 2 0 0,2 0-1 16,1-4-4 0,0 2 3-16,2 2-1 0,2-4-10 15,5 3 9-15,4-4-18 16,5 3 11-16,1 2 7 15,3 2-9-15,2-2 5 16,-1 0 3-16,3-2-3 16,1 2 7-16,1 4-2 15,3-4 3-15,2 4 0 16,0 0-3-16,5-3 3 16,2 1-3-16,3 2-16 15,-2-4 3-15,-1 0 5 0,-4 0 7 16,-1-2 4-16,-4-3-9 15,2 0 7-15,0-6 2 16,-2 2-10-16,-7-3 8 16,-4-2 2-16,-5 0 0 15,0 0 0-15,6 0 0 16,2 0 0-16,4 0 0 16,2 0-3-16,-2 0-9 15,-2 0 2-15,-2-2 9 16,-1-3-2-16,-2 2 6 15,-5-3-2-15,1 3 2 16,-12-10-2-16,-10 5 24 16,-9-2 16-16,-10 2 1 15,1 1-23-15,-3 0-17 16,4-3 9-16,2 1 18 0,1 0-6 16,3 1 5-16,0 0-18 15,1 1-8-15,3-5 6 16,-1 3-8-16,-2-5 4 15,3-4 6-15,-3 1-3 16,-5-1 8-16,1 0-10 16,-3 4 1-16,0-4 10 15,2 1-9-15,-2 0 0 16,0-1 0-16,1 0-5 16,3 0 4-16,1 0-5 15,1 0 5-15,-6 4 1 16,0-4-4-16,-4 4 6 15,0 2-1-15,-4-2-5 0,-3 2 14 16,-4 2-6-16,-1 2 16 16,1-1-4-16,-2 4-18 15,2-5 2-15,-2 2-7 16,-1-1 1-16,1 4 8 16,-5-4-7-16,-1 2 5 15,-4 2 9-15,-4 3-8 16,-2 2 8-16,0 0-16 15,0 0-3-15,0 0-10 16,0 0-41-16,0 0-44 0,0 0-58 16,-12 0-79-1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24:3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17039 2351 97 0,'0'0'32'0,"0"0"33"0,0 0-31 16,0 0-4-16,0 0 22 15,0 0-49-15,0 0-3 16,0 0 0-16,-2-51-15 15,-9 51 4-15,-14 14-54 16,-19 18 65-16,-24 14 17 16,-18 8-3-16,-19 8 6 15,-13 3-14-15,-7 1-3 16,0-4-5-16,9-11 2 16,21-7 0-16,24-10-6 15,28-15 2-15,18-9 4 0,18-6-9 16,7-4-22-16,0 0 24 15,0 0 7-15,23-18 9 16,8-12-9-16,5-4-9 16,-1 2 6-16,-4 2 0 15,-6 5 3-15,-5 8 0 16,-9 4 0-16,-9 8 0 16,-2 5 14-16,-4 0-14 15,-36 0-43-15,-24 28 40 16,-23 11 3-16,-7 14 14 15,5 1 3-15,15 1 0 16,19-5 5-16,16-7-21 16,22-4 5-16,17-9-6 0,4-8 0 15,45-6 2 1,25-8 32-16,24-4-2 0,13-4-6 16,-2 0-26-16,-18 0-51 15,-30 0-154-15</inkml:trace>
  <inkml:trace contextRef="#ctx0" brushRef="#br0" timeOffset="7965.3193">21188 2331 79 0,'0'0'78'0,"0"0"-34"15,0 0 0-15,0 0 12 16,0 0-13-16,0 0-17 15,0 0 27-15,0-55-16 16,0 52-8-16,0 3-7 16,0 0-22-16,0 0 0 15,0 0-26-15,-11 29-51 16,-10 15 76-16,-5 12 1 16,-1 4 2-16,4-4-2 15,6-5 5-15,3-7-5 16,8-6 0-16,1-7 1 0,5-2-3 15,0-5 2-15,0-9-9 16,0-4 0-16,5-8-9 16,6-3 18-16,13-7 12 15,13-27 27-15,11-12-25 16,4-4-13-16,-6-1-1 16,-8 12 0-16,-9 12 6 15,-16 13-6-15,-6 11 3 16,-7 3-1-16,0 0-4 15,0 0-23-15,0 23-15 16,-4 9 36-16,-9 7 1 16,3-2 3-16,4-4 0 0,3-10 3 15,3-4-6-15,0-9 3 16,0-4 0-16,0-4 1 16,5-2 3-16,17 0 11 15,14-26 38-15,15-12-33 16,5-9-4-16,-3-7-16 15,-4 0 2-15,-7 4-4 16,-10 8 6-16,-10 16-4 16,-10 12 0-16,-8 11-12 15,-4 3-26-15,0 3-119 16,0 20-123-16</inkml:trace>
  <inkml:trace contextRef="#ctx0" brushRef="#br0" timeOffset="8340.9265">21834 2479 274 0,'0'0'26'0,"0"0"-18"16,0 0-15-16,0 0 7 16,0 0-14-16,0 0-37 15,14 29 37-15,-1-24 14 16,14-5 3-16,2 0 20 15,4-3 11-15,-2-14-28 16,-8-6 12-16,-13 3-6 0,-7 5-6 16,-3 1 8-16,-9 9-14 15,-27 5-13-15,-17 5 11 16,-23 30-1-16,-6 17 3 16,-3 11 14-16,9 0 3 15,18 4 3-15,20-9-11 16,18-8 1-16,20-10-10 15,0-8 3-15,25-8-3 16,24-13 7-16,19-11-6 16,11-2-1-16,6-35-6 15,-6-10-47-15,-9-12-32 16,-5-1-117-16</inkml:trace>
  <inkml:trace contextRef="#ctx0" brushRef="#br0" timeOffset="8439.0021">22170 2569 128 0,'0'0'7'16,"0"0"-1"-16,0 0 19 16,0 0 20-16</inkml:trace>
  <inkml:trace contextRef="#ctx0" brushRef="#br0" timeOffset="10446.6633">22353 2452 76 0,'0'0'30'0,"0"0"61"15,0 0-18-15,0 0-12 16,0 0-8-16,0 0 21 16,0-114-23-16,2 106-6 15,-2 2-1-15,0 4-40 16,0 2-4-16,0 0-12 16,0 0-16-16,-4 34-35 15,-11 16 46-15,-3 14 17 16,5 3 3-16,3-7-2 15,8-9-1-15,2-8-6 16,0-11-19-16,0-6-7 16,0-6-21-16,0-8-37 0,0-12-30 15</inkml:trace>
  <inkml:trace contextRef="#ctx0" brushRef="#br0" timeOffset="10629.9792">22664 1784 210 0,'0'0'92'0,"0"0"-33"16,0 0-24-16,0 0-35 16,0 0-41-16,0 0-70 0,4-18-52 15,-4 68 92-15</inkml:trace>
  <inkml:trace contextRef="#ctx0" brushRef="#br0" timeOffset="11091.9647">22849 2384 110 0,'0'0'26'16,"0"0"-26"-16,0 0-7 15,0 0 7-15,0 0 5 0,0 0-2 16,-110 30 14-16,97-30 29 16,1-14-11-16,8-9 4 15,4-3-31-15,0-6-7 16,9 1 1-16,18-1-2 16,6 3-8-16,-2 10 5 15,-2 7-1-15,-11 10 1 16,-5 2-2-16,1 5-9 15,-3 34 2-15,-9 19 2 16,-2 20 3-16,-11 18 7 16,-31 10 7-16,-16 10 0 15,-9-1 2-15,0-8 0 16,11-19-2-16,16-26-2 16,11-26-1-16,16-18 1 15,-1-18 19-15,1 0 60 0,-5-17-15 16,-1-22-52-1,5-17-14-15,12-15 10 0,2-2-9 16,13-8-3-16,23 6-1 16,4 5-20-16,9 5-19 15,12 2-13-15,12 1-64 16,14-2-35-16</inkml:trace>
  <inkml:trace contextRef="#ctx0" brushRef="#br0" timeOffset="11893.7665">23539 1578 125 0,'0'0'97'0,"0"0"-97"0,0 0-24 16,0 0 24-16,-115 182 3 16,65-70 25-16,-3 18 7 15,-3-1-18-15,5-8-4 16,8-17-8-16,12-18-4 15,12-22-1-15,5-18 1 16,5-15 2-16,5-15-3 16,4-9 0-16,0-7 0 15,0 0 2-15,0 0 13 16,0 0 14-16,21-25 29 16,14-12-49-16,4-3-9 15,-5 10 0-15,-14 14 0 16,-13 13 0-16,-7 3-10 0,0 0-13 15,0 12-27-15,0 17 20 16,0 14 25-16,0 5 5 16,-7 1 3-16,-7-3 1 15,8-9-4-15,4-11 0 16,2-14-33-16,0-8-12 16,0-4-36-16,29-23 81 15,24-30 0-15,23-27 0 16,15-23-53-16,5-15 9 15,3-9-6-15,-6 3 50 16,-9 5 0-16,-16 22 60 16,-22 27 33-16,-19 25 7 0,-13 25-32 15,-12 18 6-15,-2 2-67 16,0 0-7-16,0 21-32 16,-12 30-36-16,-21 36 68 15,-19 27 12-15,-12 18 12 16,-11 9-10-16,-4 0-9 15,6-7 0-15,6-22-3 16,16-29 0-16,15-28-2 16,20-25-3-16,7-18 3 15,9-10 0-15,0-2 7 16,0-10 17-16,32-36 30 16,17-26-54-16,20-27-57 15,4-14 35-15,-6-2-2 0,-11 11 22 16,-18 24 2-16,-18 27 20 15,-9 23 12-15,-11 19 26 16,0 6-16-16,0 5-16 16,0 0-26-16,0 0-7 15,7 0-15-15,12 7-34 16,20 6 43-16,21 4 13 16,15-10 17-16,8-7-10 15,2 0-7-15,-10-7-26 16,-8-11-14-16,-20-6-85 15</inkml:trace>
  <inkml:trace contextRef="#ctx0" brushRef="#br0" timeOffset="14542.8206">1954 12039 67 0,'0'0'63'0,"0"0"0"15,0 0-14-15,0 0-10 0,-120-100-19 16,102 88-3-16,4 3 7 16,8 4 0-16,2 3 10 15,4 0-11-15,0 0-23 16,0 2-3-16,0 0-7 16,0 0 4-16,0 0-8 15,0 4-19-15,13 22 14 16,11 13 18-16,12 19 1 15,9 13 7-15,11 20-3 16,13 11 3-16,16 12 1 16,12 12 1-16,24 11-1 15,20 20-4-15,8 7-4 16,0-1-14-16,-7-11 9 16,-3-26 5-16,3-22 0 15,10-18 0-15,11-22 0 0,2-22 3 16,0-19-1-16,4-23-2 15,1-4-5-15,-1-44 1 16,7-25 4-16,5-29 2 16,3-23 1-16,9-16-1 15,-2-8-1-15,-12 11 4 16,-17 12-5-16,-21 17 3 16,-32 23-3-16,-25 22 1 15,-26 18-1-15,-22 9 4 16,-13 9-3-16,-13 5 4 15,4-5 0-15,-1-3 0 16,5 4-5-16,0-2-1 0,-2 12 1 16,-5 6 0-16,-7 5-1 15,-2 3 1-15,-2 3 5 16,0 0 16-16,0 0 10 16,0 0-8-16,0 0-8 15,0 0-12-15,0 0-3 16,0 0-3-16,5 0 1 15,-5 0 1-15,2 0 1 16,-2 0 0-16,0 0 1 16,0 0 2-16,0 0 2 15,0 0-2-15,0 0-2 16,0 0 0-16,0 0-1 16,0 0 0-16,0 0 0 15,0 0 2-15,0 0 1 16,0 0-2-16,0 0-1 0,0 0 0 15,0 0-6-15,0 0-8 16,0 0-8-16,0 0 2 16,0 0 10-16,0 0 4 15,0 0-4-15,3 0-7 16,-3 0 4-16,0 0 6 16,0 0 7-16,0 0-5 15,0 0-11-15,0 0-2 16,0 0-2-16,0 0-29 15,0 0-32-15,0 0-4 16,0 0 25-16</inkml:trace>
  <inkml:trace contextRef="#ctx0" brushRef="#br0" timeOffset="19267.911">21838 8635 237 0,'0'0'65'16,"0"0"-65"-16,0 0 0 15,0 0 51-15,0 0 25 16,0 0-30-16,0 0-14 0,0 0 1 16,0 0 8-16,0-3-3 15,21-14-14-15,18-16-22 16,29-13-2-16,23-14-1 16,20-14-7-16,16-10-5 15,14-6-1-15,6-2-3 16,5 3-8-16,-3 4 10 15,-6 8 2-15,-12 2-6 16,-15 11-1-16,-13 7 7 16,-12 4 8-16,-15 9 1 15,-16 9-7-15,-18 14 2 16,-17 6 7-16,-14 10 2 16,-9 2 10-16,-2 3 4 15,0 0 4-15,0 0-2 16,0 0-9-16,0 0-7 0,0 0 0 15,0-2 3-15,0 1 8 16,-2-7 1-16,-11-2-12 16,-7-4-13-16,1 0 1 15,2-1 10-15,1 5 1 16,5 3 1-16,3 2 0 16,0 1-10-16,4 2 3 15,4 1 6-15,-2-2 1 16,2 3 0-16,0 0-6 15,0 0-3-15,0 0-3 16,0 0 1-16,0 0 4 16,0 0 0-16,0 0-2 0,2 0-3 15,14 0 6-15,9 0 6 16,8 0 7-16,5-2-3 16,-7-2-3-16,-7 2 2 15,-6 0-1-15,-11 2-2 16,-2 0 2-16,-3 0 0 15,-2 0 2-15,0 0 1 16,0 0-5-16,0 0-5 16,0 0-2-16,0 0-5 15,0 18 5-15,0 18 7 0,0 14 3 16,-21 9 7 0,-16 4-1-16,-7 2 4 15,-8-9-11-15,0-8-2 0,6-6-26 16,7-16-98-16</inkml:trace>
  <inkml:trace contextRef="#ctx0" brushRef="#br0" timeOffset="19883.6888">21805 8957 38 0,'0'0'93'0,"0"0"-87"0,0 0 6 16,0 0-6-1,0 0 45-15,-113 142-9 0,49-99-9 16,0-8-7-16,-5-2 3 15,-4-8-3-15,1-11-18 16,5-9-1-16,5-5-1 16,10-12-6-16,13-24-30 15,16-18-2-15,21-25 32 16,2-23 25-16,49-22-25 16,24-11-6-16,21-1-16 15,16 13 16-15,1 21 6 16,-2 28-8-16,-8 32 4 15,-13 28 0-15,-14 14 4 16,-9 7 0-16,-11 28 5 0,-17 20-1 16,-18 17-2-16,-19 10 8 15,-12 12-1-15,-41 3 18 16,-19 1 1-16,-17-4-22 16,-7-12-6-16,-4-13-43 15,2-24-57-15,11-18-114 16</inkml:trace>
  <inkml:trace contextRef="#ctx0" brushRef="#br0" timeOffset="21612.9392">21373 4671 101 0,'0'0'100'0,"0"0"-57"16,0 0-5-16,0 0 12 15,0 0 14-15,0 0 0 16,0 0-12-16,-9 0-9 16,9 0-9-16,0 0-16 15,0 0-17-15,0 0-1 16,0 0-1-16,0 0 1 0,0-3-1 15,0 1-4 1,0-5 3-16,35-14-12 0,36-16 3 16,41-14-28-1,29-10 21-15,19-3-1 0,19-2-6 16,8 3-2-16,16-2 21 16,3 2 6-16,-2 5 2 15,-17 8 1-15,-28 13-3 16,-37 6 0-16,-36 11 1 15,-32 10 0-15,-25 3 2 16,-18 5 0-16,-8 2 10 16,-3 0 20-16,0 0-15 15,0 0-18-15,0 0-4 16,0 0-8-16,0 0-33 0,0 0-39 16,0 3-89-1</inkml:trace>
  <inkml:trace contextRef="#ctx0" brushRef="#br0" timeOffset="22188.9457">21206 5089 88 0,'0'0'59'0,"0"0"-1"0,0 0 16 15,0 0-8-15,-121-11-24 16,101 6-6-16,-5-1 0 16,-10-4-17-16,-10-1-18 15,-8 2-1-15,-7-3-4 16,-3 0 2-16,1-2 2 15,0-6-8-15,2-2-5 16,6-5 6-16,4-3 3 16,15-2 3-16,10-3-15 15,23-11 12-15,4-11-29 0,52-5-35 16,21-6 0-16,24 2 9 16,17 6 34-16,7 6 21 15,4 11 4-15,-5 11 3 16,-11 10 1-16,-10 15 15 15,-16 7-3-15,-16 0-7 16,-18 7-3-16,-13 17-6 16,-13 6-8-16,-15 6 2 15,-7 7 3-15,-3 7 3 16,-27 6 20-16,-20 4 26 16,-20 0-20-16,-11-2-7 15,-9-6 0-15,-2-10-7 16,4-8-1-16,10-7-5 15,5-6-5-15,5-2-1 16,5-1-2-16,8-4-28 0,4-6-85 16,15-8-95-16</inkml:trace>
  <inkml:trace contextRef="#ctx0" brushRef="#br0" timeOffset="26037.38">9795 12777 20 0,'0'0'80'15,"0"0"-30"-15,169 42 19 16,-93-19-46-16,11 2-7 15,6 8-5-15,8 6-5 16,10 7 21-16,14 9 7 16,22 6-12-16,18 0 10 15,22 2-26-15,20-9 6 16,9-12-10-16,5-17 5 16,-7-18 4-16,-7-7-9 15,-4-27 13-15,-4-23 3 16,-3-16-16-16,3-4 8 15,-8 0-10-15,-12 4 7 16,-19 8-8-16,-27 3 1 0,-25 7 0 16,-30 12-3-1,-23 10 0-15,-26 10-3 0,-15 10 3 16,-10 5 3-16,-4 1 5 16,0 0-5-16,0 0-8 15,3-3-10-15,1-3-34 16,7-5 16-16,7-8-6 15,2-3-60-15,0 0-62 16</inkml:trace>
  <inkml:trace contextRef="#ctx0" brushRef="#br0" timeOffset="32809.6801">28905 13793 113 0,'0'0'60'15,"0"0"-46"-15,0 0-8 16,0 0 33-16,0 0-3 16,0 0-21-16,0 0 10 15,4 0-8-15,-2 0 23 16,-2 0 3-16,0 0-17 16,2 0 7-16,4 3-33 15,9 1-13-15,10 4 11 16,12 4 2-16,13 2 14 15,5 3 2-15,14 4-11 16,18-3 21-16,22 4-8 16,17 2-5-16,11-2-9 0,9 2-4 15,-1-4-4-15,-6-6-9 16,-12-4 0-16,-17-2 13 16,-21-4 1-16,-6 1 12 15,1 0-4-15,7-1-1 16,6 1-4-16,1-5 8 15,2 0-11-15,5 0 22 16,6 0-19-16,3-5 6 16,0-4 1-16,0-5-9 15,-1 0-4-15,-2 1 0 16,-6 3-18-16,-9-2 14 16,-14 4 1-16,-5 3 5 0,-11 0 1 15,-8 1 4-15,0 1-2 16,-4-2 8-16,-1 1-10 15,3-1 13-15,0-4-14 16,-1-1 0-16,-1-6-1 16,-10 5-1-16,-4-4-1 15,-11 6 1-15,-4 2-14 16,-5-1 16-16,-9 3-9 16,1 2 9-16,-6 1-1 15,1-2 5-15,-1-1 5 16,1 2-1-16,2-1-6 15,-2-1 8-15,-5 5-10 16,0 0 0-16,-2 0 2 0,0 0 2 16,0 0-8-16,0 0 3 15,0 0-1-15,0 0-4 16,0 0-7-16,0 0-6 16,0 0 10-16,0 0-5 15,0-5 13-15,0 5-6 16,0 0-20-16,0 0 9 15,0 0-35-15,0-2-16 16,0 2-13-16,0-2-20 16,-4-2-17-16</inkml:trace>
  <inkml:trace contextRef="#ctx0" brushRef="#br0" timeOffset="53783.0781">12005 14851 64 0,'0'0'23'16,"0"0"-18"-16,0 0 21 15,0 0 23-15,0 0-6 16,0 0 1-16,0 0-19 16,0 0 3-16,-6 2 2 15,6-2-14-15,0 0 0 16,0 0-15-16,0 0 4 16,0 0-10-16,12-10 9 15,9-8-4-15,12-10 15 16,10-3-4-16,4-1 12 0,4-2 1 15,3-2-18-15,4-2 16 16,4-4-21-16,1-1 3 16,-1-3-4-16,-2 5-6 15,-8 0-2-15,-8 2-2 16,-13 8 4-16,-8 9 6 16,-10 6 0-16,-9 8 5 15,-1 2 9-15,-3 2-9 16,0 1 9-16,0 0-4 15,-9 1 0-15,0 2 21 16,-2 0-28-16,-1 0-1 16,4 0-4-16,1 0 4 0,0 0-2 15,5 0 0-15,2 0 0 16,0 0 0-16,0 0 0 16,0 0-3-16,0-4-3 15,0 4-15-15,0-5 8 16,7 0 7-16,13-2 6 15,4-2 6-15,3 1-3 16,-7 6 0-16,-7-4-3 16,-4 6-5-16,-1 0 2 15,0 0-1-15,1 8 4 16,-1 12 4-16,-2 8 2 16,-6 6-3-16,0 8-3 15,0 8 1-15,-25 3-4 0,-8-4-22 16,-3-8-46-1,2-12-59-15,5-15-118 0</inkml:trace>
  <inkml:trace contextRef="#ctx0" brushRef="#br0" timeOffset="54038.5992">13180 14141 352 0,'0'0'75'0,"0"0"-75"16,0 0-3-16,0 0 3 16,0 0 25-16,170-54-2 15,-108 28-11-15,-3 2-11 16,-15 2-1-16,-9 4-12 15,-12 1-100-15,-9 1-85 16</inkml:trace>
  <inkml:trace contextRef="#ctx0" brushRef="#br0" timeOffset="54293.93">13653 13615 292 0,'0'0'163'0,"0"0"-134"0,0 0-15 15,0 0 53-15,0 0-4 16,0 0-5-16,13-19-28 16,-6 27-28-16,4 21 4 15,5 22 4-15,0 15 0 16,-6 9-1-16,-1 4-9 16,-1-4-4-16,2-11-32 15,1-11-11-15,5-12 12 16,2-12 3-16,2-8-45 15,-2-8-25-15,-3-10-51 16,-3-3-107-16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6T02:25:32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15369 5217 25 0,'0'0'49'0,"0"0"5"16,0 0-31-16,0 0-7 16,0 0 11-16,0 0-22 15,0 0 12-15,-2-11 20 16,0 11-22-16,2 0 4 15,0 0 2-15,0 0-12 16,0 0-3-16,0 0-6 0,0 0 0 16,0 0-8-16,0 0 7 15,0 0-2-15,0 10-2 16,20 7 5-16,9 9 25 16,9 1-24-16,11 4 4 15,12 3 24-15,12 1-27 16,10 3 13-16,8 2 9 15,7 4-9-15,0 5 0 16,7-3-12-16,1-4 3 16,8-5 16-16,7-4-16 15,10-5 9-15,16-8-2 16,13-2-8-16,15-8 16 16,5-5-17-16,3-2-4 15,-2-3 9-15,-7 0-4 16,-12 0-4-16,-15 0 0 0,-15 0 5 15,-12 0 5-15,-4 0-10 16,2 0 2-16,3 0 9 16,3-8-5-16,1-2-3 15,-7-1-4-15,-8-2 3 16,-19 3-4-16,-17-2 1 16,-21 3 0-16,-15 4 8 15,-9-4-3-15,-6 6 7 16,-6-3 0-16,-3 2-7 15,-1 0 16-15,3-2-20 16,-1-1-1-16,3 2 5 16,-7-1 2-16,-2 3-6 0,-6 1 12 15,-3 0 2 1,0 2 27-16,0 0-22 0,0-1-3 16,0-3 1-16,0-5-17 15,0-2 3-15,0-1-4 16,-10 2 3-16,4-3 0 15,-1 1 0-15,1 4 2 16,-4 0-5-16,4 1 1 16,-5-3-2-16,-3-1-1 15,1 1-10-15,-1 2 8 16,3 0-8-16,3 4 12 0,3 0 0 16,1 1 6-1,-1 0-6-15,2-1 0 0,1 2 3 16,0 0 2-16,2 1-5 15,0 1 0-15,0 0-2 16,0-3-7-16,0 3 6 16,0 0-11-16,0 0-12 15,0 0 7-15,0 0-36 16,0 0-4-16,7 4 15 16,13 12 28-16,7 0 16 15,6 0 0-15,7 0 6 16,5-2 14-16,-1 3-12 15,1-4 4-15,-9 1-9 16,-7-2 2-16,-9-1-6 0,-7-6 1 16,-6-1-2-16,-5 1-3 15,-2-3-3-15,0 3 0 16,0 11 7-16,-34 9 1 16,-7 9 14-16,-11 0 3 15,8-2-10-15,5-4-4 16,15 0-3-16,4 0-15 15,11 4-43-15,9-2-83 16,0-9-39-16</inkml:trace>
  <inkml:trace contextRef="#ctx0" brushRef="#br0" timeOffset="21468.2485">84 12189 29 0,'0'0'39'0,"0"0"-9"15,0 0-10-15,0 0-2 16,0 0 13-16,0 0 8 15,0 0-3-15,-2-3-10 16,2 3-14-16,0 0-5 0,0 0 11 16,-2 0 0-16,2 0-17 15,0 0-1-15,0 0-6 16,0 0-4-16,0 12 10 16,15 11 3-16,8 8 0 15,8 10 1-15,7 6 1 16,5 11-5-16,7 8 0 15,8 5 0-15,5 3 0 16,15-3 0-16,4 4 1 16,19 0-1-16,1-5 0 15,3-2-1-15,0-2 2 16,-8-2 0-16,7 0-1 16,2 4-1-16,8 0 1 15,4 1 1-15,0-1-1 16,-1-4 1-16,0-4-1 15,5-2 0-15,-1-2 1 16,11-3-1-16,13 3 0 0,11-6-1 16,4-4 0-16,5-8 1 15,-6-13 5-15,1-8 3 16,5-4-7-16,2-5 2 16,0-8-3-16,1 0 1 15,0-3-1-15,13-18 1 16,0-12 3-16,7-6-3 15,-5-7-1-15,-10-3 0 16,-10 3 2-16,-17 2-2 16,-16 8-2-16,-17 3 2 0,-12 4 1 15,-14 2 0-15,-9 0 0 16,-8-4 2-16,-6 1-3 16,-1-2 3-16,-5-3 4 15,-8 1 10-15,-9 1 8 16,-12 8 3-16,-12 8-1 15,-10 6 8-15,-5 8 7 16,-2-1 6-16,0 1-5 16,0 3-13-16,0 0-16 15,0 0-14-15,3 0-7 16,-1-1-4-16,2-3-1 16,3-3 6-16,-1 2 3 15,1-1 2-15,0 4 0 0,-2-3 1 16,-3 3 0-1,0 0 2-15,-2 2-1 0,0 0 0 16,0 0-1-16,0 0 1 16,2 0 1-16,-2 0-1 15,0 0 2-15,0 0-3 16,0 0 0-16,0 0 0 16,0 0-4-16,0 0 1 15,0 0-4-15,0 0 4 16,0 0-2-16,0 0 5 15,0 0-5-15,0 0 5 16,0 0 0-16,0 0-4 0,0 0-1 16,0 0 2-16,0 0-2 15,0 0-5-15,0 0 0 16,0 0-9-16,0 0-7 16,0 0-10-16,0 0-5 15,4-5 0-15,3-10-32 16,0-2-76-16</inkml:trace>
  <inkml:trace contextRef="#ctx0" brushRef="#br0" timeOffset="39783.5933">22131 9581 41 0,'0'0'112'0,"0"0"-36"15,0 0-3-15,0 0 0 16,0 0-21-16,0 0-19 16,0 0-33-16,0 0 0 15,2-22-5-15,-2 22 4 16,0 0 1-16,0 0 0 16,0 0-7-16,-5 0 1 15,-17 2-3-15,-9 15 6 16,-9 4-4-16,-7 2 14 15,-2 8-6-15,-7 3-1 16,-6 2 9-16,-5 6-8 0,-5 7-1 16,-3 2 0-1,-4 8-1-15,-2 2 8 0,-4 6-7 16,-2 3 0-16,0 2 3 16,0 2 0-16,-3 1-3 15,3 0 0-15,-4 0 0 16,-3 0 3-16,-1-5-5 15,-3-5 2-15,4-1 0 16,9-7-7-16,7 1 7 16,9 0-3-16,2 3-3 15,-1 7 9-15,-7 2-3 16,-2 5 0-16,-1 3 5 16,2-1-7-16,4 4 2 15,3 12 0-15,5 0-7 0,4-4-5 16,2-9 2-16,4-18 4 15,0-4 12-15,-4 0-5 16,-6 2-1-16,-1-6-14 16,-2-1 13-16,7-7 1 15,0-2 0-15,4 0 0 16,2-3 0-16,4-2 1 16,-2 1-1-16,3 0 0 15,-6 3-4-15,-7 8 8 16,-4 7-5-16,2 3 1 15,3-3-5-15,3-3 0 16,-2 3 5-16,-4 2-1 16,-5 0-3-16,0-4-6 15,2-5 10-15,0 2 2 0,0 3 1 16,-4 9-2-16,-3 8-1 16,-8 9-4-16,-1 1-1 15,0-3-35-15,6-8 38 16,5-4 2-16,8 3 0 15,3 3 0-15,3 3 0 16,2-6 0-16,4-1-5 16,-6-1 11-16,2-5-8 15,-5-2 2-15,1-2 0 16,-2 0-4-16,2 0 4 16,2 9 0-16,2 1 0 0,0 4 2 15,1 0-2-15,-3 2 0 16,0 1 3-16,-4-5-3 15,3-6 0-15,6-3 0 16,-1-10-1-16,8-2 3 16,1-8-2-16,3 2 0 15,-1-1 0-15,1 2 2 16,-2 8 1-16,-6 8-3 16,-1 4 0-16,-3 0-4 15,1-3 4-15,2-10 5 16,6-7-4-16,7-2 0 15,4-5 2-15,5 1-3 16,0-1 0-16,5-2 1 0,-4 6-1 16,-1 5 0-16,-3 2 0 15,-2 4-3-15,1 2 3 16,2 2 0-16,-5 1-2 16,3 3-3-16,-5-4 3 15,-3-4-3-15,-1-10 2 16,-4-1 3-16,-1-5 0 15,3-3 3-15,-4 1 3 16,7 0-6-16,2 0 6 16,6-1-6-16,3 0-2 15,4 6-2-15,-3-4 2 16,3 2 2-16,-1-3-4 0,-2 0 7 16,0 0-5-16,-2-2 2 15,-1 3 0-15,3-5 2 16,0-2-2-16,3 2 0 15,1-6 1-15,2 6 2 16,4-6-3-16,1 2 0 16,0-5 0-16,0 2 0 15,0-3 0-15,-2 2 0 16,0-2 5-16,0 1 0 16,0-6-3-16,0 0 6 15,-1-3-6-15,4 0 7 16,1-6-8-16,-1 2 12 15,5-7 3-15,1 8-14 16,3-3-3-16,3-8 1 0,5 7-8 16,0-2-11-16,0-3-47 15,13-2-49-15</inkml:trace>
  <inkml:trace contextRef="#ctx0" brushRef="#br0" timeOffset="43437.0727">298 12011 18 0,'0'0'49'0,"0"0"0"15,0 0 2-15,0 0 5 16,0 0-29-16,0 0-8 0,0 0-19 16,38 11-7-1,7 22 7-15,26 12 1 0,33 9 10 16,29-2 14-16,23-6-17 15,20-10 18-15,9-19-3 16,8-17-11-16,6 0 36 16,-3-17-8-16,-11-15-16 15,-13 0-24-15,-21 4-7 16,-22 8-59-16,-23 12-28 16,-33 8-107-16</inkml:trace>
  <inkml:trace contextRef="#ctx0" brushRef="#br0" timeOffset="45970.9918">28760 7927 5 0,'0'0'81'0,"0"0"14"16,0 0-14-16,0 0 8 16,0 0-11-16,0 0-26 15,0 0-18-15,0 0-34 16,0 0-3-16,0 0 2 16,0 0-21-16,0 0 14 0,0 0 0 15,0 0 8-15,0 0-4 16,0 0 8-16,0 0-2 15,-7 0 14-15,-15 0-16 16,-14 1 13-16,-10 2-13 16,-10-2 4-16,-4-1-5 15,-3 0 1-15,1 0-1 16,2 0-3-16,-3 0 6 16,8-1-2-16,1-12 0 15,0-1 2-15,1-5-1 16,0-10-1-16,-1-3 0 15,0-6-3-15,-1-6 5 16,-3-2-2-16,4-5 0 0,3 2 2 16,-5-1-6-16,3-1 4 15,0 1 0-15,1 2 0 16,6 0 3-16,3 2-3 16,3 0 0-16,7-2 2 15,4 0-10-15,2-5 7 16,2-1-10-16,-4-6 0 15,-2-6-27-15,-3-10 14 16,1-9 15-16,2-7 9 16,2-2 10-16,4-1-7 15,3 5 3-15,0 4-6 16,4 5 4-16,5-8-4 0,3-1 0 16,4 3 2-1,1 1-1-15,-1 2-1 0,-6 2 0 16,1-7-3-16,-1 4 8 15,-5 1-5-15,-1 5 8 16,3-2-8-16,2-1 13 16,1-4-11-16,4-8 6 15,1-2-8-15,-2-3 7 16,0 1-7-16,0 5 0 16,0-4 0-16,2 5-7 15,5 3 8-15,2 3-1 16,0 4 1-16,0 4 5 15,0-2-2-15,0 3-4 16,0 1 2-16,-2 5-1 0,0 8-1 16,2-3 0-16,0-5-1 15,4-12 1-15,14-16-4 16,7-8-1-16,-3 3-7 16,-2 5 8-16,-5 16 3 15,-1 8 1-15,-1 8 2 16,3 4 4-16,7 3-3 15,0 0-3-15,9-4 0 16,4-2-6-16,4-1 6 16,0-1 0-16,3 4-1 15,1 2 6-15,-1 4-8 0,-3 3 3 16,-1 4 0 0,-5 4-5-16,-1 7 6 0,0 6-1 15,0 4 0-15,6 2 2 16,10 1-7-16,14 3 2 15,8 5 0-15,12 2-2 16,3 4-7-16,-1-3 11 16,-5 0-2-16,-2-2 4 15,-4 4-1-15,-1 4 0 16,3 2 0-16,2 3-3 16,5 5 5-16,-3 0-2 15,2 13 0-15,5 13 4 16,0 6-6-16,-2 8 2 15,-4 8 0-15,-12 10-5 16,-1 6 8-16,-5 11-3 0,3 7 0 16,9 6 4-16,4 2-2 15,6 0-2-15,0 0 0 16,-2-2 5-16,-4 5-1 16,-4 5-4-16,-9 8 0 15,-10 9 9-15,-16 17-14 16,-18 7 5-16,-22 9 0 15,0 7-6-15,-20-7 14 16,-15-2-8-16,-1-3 0 16,3-13 5-16,2-6-9 15,2-6 4-15,-1-3 0 16,-3 5-5-16,-2 12 12 16,-10 14-7-16,-11 21 0 0,-7 3 5 15,-6-11-6-15,3-14 1 16,8-25 0-16,8-15-5 15,8 0 8-15,7-2-3 16,2 9 0-16,1 2 2 16,1 7-2-16,-1 1 0 15,-1-8 0-15,-3-3-4 16,-8 1 10-16,-1-6-6 16,3-6 0-16,2-10 5 15,13-18-8-15,7-9 3 16,2-8 0-16,7-6-3 15,-2-7 8-15,-1-6-5 16,3-6 0-16,-5-2 3 0,1 0-5 16,-5 7 2-16,-9 5 0 15,-11 14-2-15,-12 6 6 16,4 0-6-16,-4-4 2 16,12-12 0-16,14-15-6 15,5-5 6-15,10-10 0 16,6-8-5-16,3-2 13 15,2-4-8-15,0 0 0 16,-2 0 4-16,2 0-6 16,-2 0 2-16,2 0 0 15,-5 4-4-15,1 5 7 16,-5 0-3-16,2 1 0 16,0-3-12-16,3-2 5 0,4-1-25 15,0 6-18-15,0 4-40 16,2-1-35-16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92DA3-D857-4A28-8E9A-95162B33201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AA793-0DBD-4217-8BD4-755A582A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AA793-0DBD-4217-8BD4-755A582AEA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A7A35-DAE6-417A-BED8-03D99368C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AA793-0DBD-4217-8BD4-755A582A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AA793-0DBD-4217-8BD4-755A582A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0BAE-3626-4760-827E-A34A6BCDD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6C43-33D0-4348-ABBA-51BD24A58D6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9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3.emf"/><Relationship Id="rId2" Type="http://schemas.openxmlformats.org/officeDocument/2006/relationships/image" Target="../media/image21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24" Type="http://schemas.openxmlformats.org/officeDocument/2006/relationships/customXml" Target="../ink/ink2.xml"/><Relationship Id="rId5" Type="http://schemas.openxmlformats.org/officeDocument/2006/relationships/image" Target="../media/image50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1.png"/><Relationship Id="rId19" Type="http://schemas.openxmlformats.org/officeDocument/2006/relationships/image" Target="../media/image80.png"/><Relationship Id="rId4" Type="http://schemas.openxmlformats.org/officeDocument/2006/relationships/image" Target="../media/image40.png"/><Relationship Id="rId9" Type="http://schemas.openxmlformats.org/officeDocument/2006/relationships/image" Target="../media/image91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14.emf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2.emf"/><Relationship Id="rId4" Type="http://schemas.openxmlformats.org/officeDocument/2006/relationships/image" Target="../media/image28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4.emf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emf"/><Relationship Id="rId2" Type="http://schemas.openxmlformats.org/officeDocument/2006/relationships/image" Target="../media/image35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54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2.emf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12" Type="http://schemas.openxmlformats.org/officeDocument/2006/relationships/customXml" Target="../ink/ink9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370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0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image" Target="../media/image7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750" y="2479677"/>
            <a:ext cx="10515600" cy="1325563"/>
          </a:xfrm>
        </p:spPr>
        <p:txBody>
          <a:bodyPr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650" y="625693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/>
              <a:t>C</a:t>
            </a:r>
            <a:r>
              <a:rPr lang="en-US" dirty="0" smtClean="0"/>
              <a:t>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70" y="1957985"/>
            <a:ext cx="3714750" cy="35337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Limitation: 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403080" y="1022040"/>
              <a:ext cx="3752280" cy="360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0200" y="1019160"/>
                <a:ext cx="3758040" cy="36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750" y="2479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2" y="29818"/>
            <a:ext cx="10515600" cy="92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16" idx="6"/>
              <a:endCxn id="17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6"/>
              <a:endCxn id="17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7" idx="6"/>
              <a:endCxn id="14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" name="Straight Arrow Connector 12"/>
            <p:cNvCxnSpPr>
              <a:stCxn id="12" idx="6"/>
              <a:endCxn id="17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8" idx="3"/>
              <a:endCxn id="15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6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2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5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2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16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15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16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28" name="TextBox 27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31" name="Straight Arrow Connector 30"/>
            <p:cNvCxnSpPr>
              <a:stCxn id="28" idx="3"/>
              <a:endCxn id="34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3"/>
              <a:endCxn id="34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3"/>
              <a:endCxn id="34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175170" y="2704806"/>
            <a:ext cx="1486152" cy="369332"/>
            <a:chOff x="8632186" y="1935054"/>
            <a:chExt cx="1864665" cy="369332"/>
          </a:xfrm>
        </p:grpSpPr>
        <p:cxnSp>
          <p:nvCxnSpPr>
            <p:cNvPr id="36" name="Straight Arrow Connector 35"/>
            <p:cNvCxnSpPr>
              <a:cxnSpLocks/>
              <a:stCxn id="34" idx="3"/>
              <a:endCxn id="37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7661318" y="2704807"/>
            <a:ext cx="1282284" cy="369332"/>
            <a:chOff x="11143621" y="1830544"/>
            <a:chExt cx="1436613" cy="386497"/>
          </a:xfrm>
        </p:grpSpPr>
        <p:cxnSp>
          <p:nvCxnSpPr>
            <p:cNvPr id="39" name="Straight Arrow Connector 38"/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42" name="TextBox 41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46" name="Straight Arrow Connector 45"/>
            <p:cNvCxnSpPr>
              <a:cxnSpLocks/>
              <a:stCxn id="42" idx="3"/>
              <a:endCxn id="49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endCxn id="49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49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>
              <a:stCxn id="51" idx="3"/>
              <a:endCxn id="54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4" idx="3"/>
              <a:endCxn id="57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57" idx="3"/>
              <a:endCxn id="60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3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6"/>
              <a:endCxn id="70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73" idx="3"/>
              <a:endCxn id="54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74" idx="3"/>
              <a:endCxn id="54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405720" y="1785240"/>
              <a:ext cx="11419200" cy="467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1040" y="1779840"/>
                <a:ext cx="11432520" cy="46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9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0924" y="2057017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728880" y="1605960"/>
              <a:ext cx="5498280" cy="3492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3120" y="1599840"/>
                <a:ext cx="5508360" cy="35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9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06198" y="6180420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03057" y="6223811"/>
                <a:ext cx="2213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57" y="6223811"/>
                <a:ext cx="22139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342474" y="31860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tanh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631424" y="3002931"/>
                <a:ext cx="2360133" cy="834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24" y="3002931"/>
                <a:ext cx="2360133" cy="8340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045011" y="6278228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Leaky </a:t>
            </a:r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33443" y="6321619"/>
                <a:ext cx="2394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43" y="6321619"/>
                <a:ext cx="239482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1694520" y="1426320"/>
              <a:ext cx="9139320" cy="5328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9120" y="1422360"/>
                <a:ext cx="9148680" cy="53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3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3"/>
          <a:stretch/>
        </p:blipFill>
        <p:spPr>
          <a:xfrm>
            <a:off x="1052945" y="2355272"/>
            <a:ext cx="9809019" cy="37961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Multi-layer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erceptron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439240" y="3512520"/>
              <a:ext cx="5656320" cy="196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5280" y="3506760"/>
                <a:ext cx="5666040" cy="19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3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" y="1688056"/>
            <a:ext cx="10686198" cy="4985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5497" y="1318724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821" y="1299967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0545" y="277644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Difference between logistic and neural network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34280" y="3660480"/>
              <a:ext cx="2319480" cy="1435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0320" y="3654720"/>
                <a:ext cx="2329560" cy="14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Representation Learning 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6328" y="2657675"/>
            <a:ext cx="8434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are formed by composition of </a:t>
            </a:r>
            <a:r>
              <a:rPr lang="en-US" sz="2800" dirty="0">
                <a:solidFill>
                  <a:srgbClr val="FF0000"/>
                </a:solidFill>
              </a:rPr>
              <a:t>multiple non-linear transformations </a:t>
            </a:r>
            <a:r>
              <a:rPr lang="en-US" sz="2800" dirty="0"/>
              <a:t>of the input data with the goal of yielding </a:t>
            </a:r>
            <a:r>
              <a:rPr lang="en-US" sz="2800" dirty="0">
                <a:solidFill>
                  <a:srgbClr val="FF0000"/>
                </a:solidFill>
              </a:rPr>
              <a:t>abstract</a:t>
            </a:r>
            <a:r>
              <a:rPr lang="en-US" sz="2800" dirty="0"/>
              <a:t> and useful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for tasks like </a:t>
            </a:r>
            <a:r>
              <a:rPr lang="en-US" sz="2800" dirty="0">
                <a:solidFill>
                  <a:srgbClr val="FF0000"/>
                </a:solidFill>
              </a:rPr>
              <a:t>classification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prediction</a:t>
            </a:r>
            <a:r>
              <a:rPr lang="en-US" sz="2800" dirty="0"/>
              <a:t> </a:t>
            </a:r>
            <a:r>
              <a:rPr lang="en-US" sz="2800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76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872386"/>
            <a:ext cx="3714750" cy="35337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68" y="5031687"/>
            <a:ext cx="5372100" cy="7524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6903777" y="921008"/>
            <a:ext cx="3854872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15" idx="3"/>
              <a:endCxn id="12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13" idx="3"/>
              <a:endCxn id="12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15" idx="3"/>
              <a:endCxn id="11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583" y="1121932"/>
            <a:ext cx="1924050" cy="1552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5297" y="1078288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87691" y="1759719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91" y="1759719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111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235520" y="1468080"/>
              <a:ext cx="9645840" cy="4326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2280" y="1463040"/>
                <a:ext cx="9657000" cy="43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4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8" y="3756054"/>
            <a:ext cx="19240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" y="870085"/>
            <a:ext cx="537210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21" y="3841778"/>
            <a:ext cx="1400175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8" y="1766536"/>
            <a:ext cx="1924050" cy="1552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668" y="3215266"/>
            <a:ext cx="2219325" cy="1666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1168" y="3319111"/>
            <a:ext cx="1285875" cy="1627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374" y="5243084"/>
            <a:ext cx="1200150" cy="153352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89156" y="3986403"/>
                <a:ext cx="12555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156" y="3986403"/>
                <a:ext cx="1255595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064" y="5871346"/>
                <a:ext cx="2817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𝐑𝐞𝐋𝐔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4" y="5871346"/>
                <a:ext cx="2817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32" r="-21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6903777" y="921008"/>
            <a:ext cx="3854872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1" idx="3"/>
              <a:endCxn id="17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3" idx="3"/>
              <a:endCxn id="20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0" idx="6"/>
              <a:endCxn id="24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3" idx="3"/>
              <a:endCxn id="17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645120" y="568080"/>
              <a:ext cx="11169360" cy="477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9720" y="564120"/>
                <a:ext cx="11181600" cy="47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2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527" y="2075007"/>
            <a:ext cx="10515600" cy="435133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  <a:p>
            <a:r>
              <a:rPr lang="en-US" dirty="0" smtClean="0"/>
              <a:t>Neural Network</a:t>
            </a:r>
          </a:p>
          <a:p>
            <a:endParaRPr lang="en-US" dirty="0"/>
          </a:p>
          <a:p>
            <a:r>
              <a:rPr lang="en-US" dirty="0" smtClean="0"/>
              <a:t>Multi-classification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9" y="904878"/>
            <a:ext cx="1743075" cy="139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8322" y="1384759"/>
            <a:ext cx="714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/>
              <a:t>b = 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20" y="817423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43947" y="1399519"/>
                <a:ext cx="2763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47" y="1399519"/>
                <a:ext cx="27631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28" y="2764640"/>
            <a:ext cx="3876675" cy="36004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669" y="3340352"/>
            <a:ext cx="1200150" cy="1533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922448"/>
            <a:ext cx="15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Hidden layer 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8194289" y="806664"/>
            <a:ext cx="3854872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16" idx="3"/>
              <a:endCxn id="14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18" idx="3"/>
              <a:endCxn id="15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18" idx="3"/>
              <a:endCxn id="14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8800" y="646560"/>
              <a:ext cx="10756800" cy="568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20" y="641160"/>
                <a:ext cx="10766880" cy="56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6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72" y="2579426"/>
            <a:ext cx="117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Multi-Classification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775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"/>
            <a:ext cx="10515600" cy="6081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Binary Classification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Multi-Class Classification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Multi-label Classification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10" y="1660761"/>
            <a:ext cx="8864155" cy="37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55677"/>
            <a:ext cx="2876550" cy="48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696" y="1255594"/>
            <a:ext cx="91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1696" y="4463426"/>
            <a:ext cx="91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Soft-max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98" y="4024204"/>
            <a:ext cx="3476625" cy="1247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85" y="902097"/>
            <a:ext cx="3676650" cy="1076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226760" y="2387160"/>
              <a:ext cx="4023720" cy="243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9200" y="2381760"/>
                <a:ext cx="4037760" cy="24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6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one hot encoding </a:t>
            </a:r>
            <a:r>
              <a:rPr lang="en-US" dirty="0"/>
              <a:t>is a representation of </a:t>
            </a:r>
            <a:r>
              <a:rPr lang="en-US" dirty="0">
                <a:solidFill>
                  <a:srgbClr val="FF0000"/>
                </a:solidFill>
              </a:rPr>
              <a:t>categorical variables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binary vectors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first requires that the categorical values be mapped to integer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Then</a:t>
            </a:r>
            <a:r>
              <a:rPr lang="en-US" dirty="0"/>
              <a:t>, each integer value is represented as a binary vector that is all zero values except the index of the integer, which is marked with a 1.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30440" y="390600"/>
              <a:ext cx="6390720" cy="2567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0" y="384120"/>
                <a:ext cx="640404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21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data:  ['red</a:t>
            </a:r>
            <a:r>
              <a:rPr lang="en-US" dirty="0"/>
              <a:t>', 'red', </a:t>
            </a:r>
            <a:r>
              <a:rPr lang="en-US" dirty="0" smtClean="0"/>
              <a:t>'green‘]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Representation: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3299785"/>
            <a:ext cx="1502391" cy="1403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70200" y="1793880"/>
              <a:ext cx="3529800" cy="1369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3360" y="1785960"/>
                <a:ext cx="3539880" cy="13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1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One-hot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algorithms cannot work with categorical data directly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could use an integer encoding directly? </a:t>
            </a:r>
          </a:p>
          <a:p>
            <a:pPr lvl="1"/>
            <a:r>
              <a:rPr lang="en-US" dirty="0" smtClean="0"/>
              <a:t>Ordinal relationships: labels for temperature ‘cold’, warm’, and ‘hot’.</a:t>
            </a:r>
          </a:p>
          <a:p>
            <a:pPr lvl="1"/>
            <a:r>
              <a:rPr lang="en-US" dirty="0" smtClean="0"/>
              <a:t>non </a:t>
            </a:r>
            <a:r>
              <a:rPr lang="en-US" dirty="0"/>
              <a:t>ordinal </a:t>
            </a:r>
            <a:r>
              <a:rPr lang="en-US" dirty="0" smtClean="0"/>
              <a:t>relationships</a:t>
            </a:r>
            <a:r>
              <a:rPr lang="en-US" dirty="0"/>
              <a:t>: labels ‘dog’ and ‘cat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4" y="2576658"/>
            <a:ext cx="10515600" cy="1325563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8204" y="0"/>
            <a:ext cx="9144000" cy="949643"/>
          </a:xfrm>
        </p:spPr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40064" y="2288611"/>
            <a:ext cx="2148840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81800" y="1973667"/>
            <a:ext cx="462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1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(apple)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vs 0 (non 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apple)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1" y="1302589"/>
            <a:ext cx="2783662" cy="186537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97" y="3371023"/>
            <a:ext cx="4526479" cy="29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9222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Logistic Regression Model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56" y="4343400"/>
            <a:ext cx="4619625" cy="2514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4390" y="1919847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1" idx="3"/>
              <a:endCxn id="19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9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9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9" idx="6"/>
              <a:endCxn id="18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21024" y="2107560"/>
            <a:ext cx="2767859" cy="1545460"/>
            <a:chOff x="5638999" y="1337808"/>
            <a:chExt cx="2767859" cy="1545460"/>
          </a:xfrm>
        </p:grpSpPr>
        <p:sp>
          <p:nvSpPr>
            <p:cNvPr id="21" name="TextBox 20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24" name="Straight Arrow Connector 23"/>
            <p:cNvCxnSpPr>
              <a:stCxn id="21" idx="3"/>
              <a:endCxn id="27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3"/>
              <a:endCxn id="27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3"/>
              <a:endCxn id="27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502738" y="2704806"/>
            <a:ext cx="1472304" cy="369332"/>
            <a:chOff x="8649562" y="1935054"/>
            <a:chExt cx="1847289" cy="369332"/>
          </a:xfrm>
        </p:grpSpPr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8649562" y="2119720"/>
              <a:ext cx="260861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9988894" y="2704807"/>
            <a:ext cx="1268409" cy="369332"/>
            <a:chOff x="11159164" y="1830544"/>
            <a:chExt cx="1421070" cy="386497"/>
          </a:xfrm>
        </p:grpSpPr>
        <p:cxnSp>
          <p:nvCxnSpPr>
            <p:cNvPr id="32" name="Straight Arrow Connector 31"/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11159164" y="2023791"/>
              <a:ext cx="234343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20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2" y="1324843"/>
                <a:ext cx="8128820" cy="620711"/>
              </a:xfrm>
              <a:prstGeom prst="rect">
                <a:avLst/>
              </a:prstGeom>
              <a:blipFill rotWithShape="0">
                <a:blip r:embed="rId2"/>
                <a:stretch>
                  <a:fillRect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5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51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1"/>
          <a:stretch/>
        </p:blipFill>
        <p:spPr>
          <a:xfrm>
            <a:off x="498764" y="1579418"/>
            <a:ext cx="11222181" cy="4918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Summary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/>
          <a:stretch/>
        </p:blipFill>
        <p:spPr>
          <a:xfrm>
            <a:off x="1039090" y="1620983"/>
            <a:ext cx="10487891" cy="45720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05"/>
          <a:stretch/>
        </p:blipFill>
        <p:spPr>
          <a:xfrm>
            <a:off x="2298986" y="2339260"/>
            <a:ext cx="6762750" cy="39095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94474" y="1620978"/>
            <a:ext cx="1314141" cy="71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 Schoolbook" charset="0"/>
                <a:ea typeface="Century Schoolbook" charset="0"/>
                <a:cs typeface="Century Schoolbook" charset="0"/>
              </a:rPr>
              <a:t>Apple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365</Words>
  <Application>Microsoft Office PowerPoint</Application>
  <PresentationFormat>Widescreen</PresentationFormat>
  <Paragraphs>152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Schoolbook</vt:lpstr>
      <vt:lpstr>Mangal</vt:lpstr>
      <vt:lpstr>Times New Roman</vt:lpstr>
      <vt:lpstr>Office Theme</vt:lpstr>
      <vt:lpstr>Neural Network</vt:lpstr>
      <vt:lpstr>Agenda</vt:lpstr>
      <vt:lpstr>Logistic Regression</vt:lpstr>
      <vt:lpstr>Binary Classification</vt:lpstr>
      <vt:lpstr>Logistic Regression Model</vt:lpstr>
      <vt:lpstr>Gradient Descent</vt:lpstr>
      <vt:lpstr>Summary</vt:lpstr>
      <vt:lpstr>Example</vt:lpstr>
      <vt:lpstr>Example</vt:lpstr>
      <vt:lpstr>PowerPoint Presentation</vt:lpstr>
      <vt:lpstr>PowerPoint Presentation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One-hot Encoding</vt:lpstr>
      <vt:lpstr>Example</vt:lpstr>
      <vt:lpstr>Why One-hot?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Windows User</dc:creator>
  <cp:lastModifiedBy>Windows User</cp:lastModifiedBy>
  <cp:revision>42</cp:revision>
  <dcterms:created xsi:type="dcterms:W3CDTF">2019-07-05T14:19:40Z</dcterms:created>
  <dcterms:modified xsi:type="dcterms:W3CDTF">2019-12-16T03:36:48Z</dcterms:modified>
</cp:coreProperties>
</file>