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3T01:44:56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7023 4954 103 0,'-4'-1'38'0,"-3"-3"-11"16,5 2-7-16,0 0 4 16,0-1 4-16,0 2-16 15,2 1-8-15,0 0-4 16,-2-2 0-16,-1 2 0 16,0 0 0-16,1-2 0 15,0 2 8-15,0-2-1 16,2 2 4-16,0 0 5 15,2-3-3-15,-2 3 9 0,0 0-7 16,0 0-9-16,0 3 5 16,0-3-7-16,0 0 6 15,0 0-3-15,0 0-7 16,0 0 0-16,2 0-1 16,3 0 1-16,6 0 38 15,7 0-16-15,16 0 12 16,12 0-3-16,16 0-11 15,17-3 3-15,10 1-11 16,13-3-4-16,17-2 8 16,10-2-16-16,7-4 0 15,6 1 1-15,3-4 3 16,-8 3-4-16,-15 0 3 0,-11 4-2 16,-10 2 9-16,-17 4-3 15,-6-1 9-15,-11 1 2 16,-2 1-14-16,-5 0 9 15,-2-1-5-15,-2-4-3 16,-5 1 12-16,-4 1-11 16,-9-4 2-16,-9 2 11 15,-11 4 9-15,-10 1 19 16,-8 2-15-16,0-2-14 16,-6-2-18-16,-3-4-33 15,-7-5 20-15,-3 2 13 16,-4-4-7-16,-2 3 2 15,-4 1 1-15,2-1-3 16,2 1 2-16,-5 2 8 0,-2 1-3 16,9 0 5-16,-2 2-3 15,7 0 8-15,5 2-6 16,6-1-1-16,5 4-6 16,0-1-4-16,2 2 5 15,2-2 0-15,0 2-7 16,-2 0 6-16,2 2-10 15,1 0-18-15,-1 2 15 16,6 4 13-16,4 4 3 16,5 8 0-16,8 3 4 15,2 0-4-15,0-1 4 16,0-2 1-16,-4-1 15 16,2 1-13-16,-2-5-1 0,-3 3 3 15,-3 3-9-15,-3-3 9 16,-7 4-2-16,-12 3-1 15,-13 8-6-15,-15 1-8 16,-9 5-10-16,-10-2-13 16,1-2-55-16,7-6-85 15,12 0-145-15</inkml:trace>
  <inkml:trace contextRef="#ctx0" brushRef="#br0" timeOffset="6937.4459">10646 4652 238 0,'9'-4'95'16,"-5"1"-77"-16,-2 0 24 16,-2 3 15-16,0-2 1 15,0 2-1-15,2 0-19 0,-2-2 0 16,0 2-8-16,3 0-22 16,-3-2-8-16,2 2-1 15,-2 2-5-15,0-2 5 16,-2 2-11-16,2 3-2 15,-5 12 14-15,-3 15 4 16,-8 17 2-16,1 17-6 16,-2 4-2-16,4-7 0 15,9-8-3-15,6-13 4 16,5-12-1-16,4-7-11 16,3-4 7-16,1-6-11 15,7-12 7-15,7-13 6 0,9-16 8 16,7-11-2-16,-1-14 5 15,-1 1 3-15,-7 2 8 16,-10 12-18-16,-6 11-7 16,-8 11 6-16,-8 11-15 15,-2 5 11-15,-2 4-9 16,-2 6 14-16,2 5 12 16,0 7-12-16,4 4 1 15,1-1-3-15,-1-2-11 16,3-12 9-16,0-3 4 15,4-10 12-15,5-8 24 16,10-16-30-16,10-20 5 16,8-19 1-16,8-11-5 0,-1 0 29 15,-11 12-3-15,-13 18-20 16,-10 22-13-16,-9 16-24 16,-12 9-37-16,0 13 32 15,-2 8-43-15,4 13-59 16,6 7-76-16</inkml:trace>
  <inkml:trace contextRef="#ctx0" brushRef="#br0" timeOffset="7335.0987">11683 4666 289 0,'2'2'163'16,"0"1"-163"-16,-2-3-9 0,0 0 4 15,2 7 4-15,0-1 1 16,5 4-2-16,2 2 1 16,4-1 1-16,3-6 21 15,4-5 17-15,2-10 12 16,3-8-36-16,2-5 3 16,-6-6-9-16,-4 3-8 15,-11 6 36-15,-6 6-18 16,-6 10-17-16,-13 6 1 15,-8 10 0-15,-6 9-2 16,-11 11 10-16,-5 9-9 16,2 5 5-16,10-3-6 15,8 3 0-15,15-11-6 0,14-5 5 16,10-5-2-16,11-6 3 16,12-10 3-16,12-9-3 15,11-14-19-15,15-16-25 16,10-12-1-16,1-4-29 15,-4-3-33-15,-11 8-40 16</inkml:trace>
  <inkml:trace contextRef="#ctx0" brushRef="#br0" timeOffset="7487.2329">12246 4646 113 0,'10'-1'172'0,"-6"-2"-43"16,-4 3-47-16,4 0-12 16,-4 0-31-16,2 0-30 15,-2 4-4-15,3 6 12 0,1 12 38 16,-2 12-33-16,0 12-22 15,-2 5 0-15,-4 0-34 16,0-7-28-16,-3-7-49 16,3-13-69-16</inkml:trace>
  <inkml:trace contextRef="#ctx0" brushRef="#br0" timeOffset="7644.2439">12320 4368 621 0,'-8'-9'49'16,"0"7"-46"-16,4 2 7 16,-1 0-6-16,3 6-4 15,0 8-28-15,2 2-38 16,2 8-20-16,7 7-120 0</inkml:trace>
  <inkml:trace contextRef="#ctx0" brushRef="#br0" timeOffset="8012.9918">12596 4686 350 0,'7'20'46'0,"-5"-2"5"16,0-6-2-16,-2-5-16 16,0 4-10-16,-2-2-11 15,0-6 38-15,0-1 8 16,-3-2-30-16,-3-2-28 0,-4-6-12 15,1-7 4-15,-3-8-28 16,6-11 32-16,6-6 4 16,6-5 0-16,6 10-7 15,2 8 1-15,5 13-17 16,-5 13 9-16,7 13 14 16,-4 14 1-16,3 16 25 15,-7 16-4-15,-7 20 5 16,-10 18 4-16,-13 17-31 15,-4 9 0-15,-4-6-2 16,-4-12-16-16,2-15 15 16,2-25-27-16,-2-22-30 15,2-14-30-15,0-17-20 0,2-23-34 16</inkml:trace>
  <inkml:trace contextRef="#ctx0" brushRef="#br0" timeOffset="8453.9073">12829 4131 499 0,'13'-31'65'16,"-3"12"-52"-16,-7 6-3 16,-3 9-9-16,0 13 11 15,3 14 32-15,-3 26 37 0,-3 27-46 16,-6 31-19-16,-4 18-16 15,-5 12-1-15,3-10-1 16,-1-10-11-16,9-19-10 16,3-15-2-16,4-19-10 15,0-14-13-15,2-17-12 16,-2-13 49-16,2-20 5 16,2-20-23-16,7-27-3 15,7-25 25-15,5-32 7 16,8-25 1-16,9-3 28 15,-2 11 6-15,-5 27 21 16,-6 34-56-16,-11 32-12 16,-10 27 2-16,-3 20 10 0,-1 20 38 15,-2 17-22 1,-2 20-6-16,-3 14 5 0,-3 5-15 16,0-6-10-16,2-9-2 15,4-15-27-15,2-17-27 16,2-18-40-16,2-20 25 15,8-26-84-15</inkml:trace>
  <inkml:trace contextRef="#ctx0" brushRef="#br0" timeOffset="8820.7938">13254 4412 229 0,'55'-135'145'16,"-10"29"-36"-16,-13 38 23 16,-17 33-84-16,-12 24-48 0,-3 13-28 15,0 15 28 1,0 20 23-16,2 18-11 0,-2 24 11 15,4 23-21-15,-4 20 3 16,-4 20 3-16,-3 6-8 16,0 0-4-16,1-11-8 15,-1-26-16-15,5-28-9 16,2-32-13-16,0-22 47 16,-2-29-73-16,0-27-117 15,-4-24 153-15,2-24 33 16,0-25-41-16,4-13 48 15,4 4 127-15,0 14-12 16,-4 19-18-16,0 27-16 16,-2 24-21-16,0 12-60 15,2 10-36-15,7 3 21 0,4 3 15 16,14 6 1-16,8 1-1 16,7 0-37-16,7-1 1 15,-5 0-9-15,-6-5-7 16,-5-6-10-16,0-9-75 15</inkml:trace>
  <inkml:trace contextRef="#ctx0" brushRef="#br0" timeOffset="9182.0459">13986 4199 425 0,'-10'-12'51'16,"-10"10"-49"-16,-9 8 14 15,-6 6-3-15,-8 10-9 0,-3 8-4 16,1 8-21-16,1 11-33 15,8 2-31-15,11-1-15 16,16-5 100-16,18-13 13 16,22-14 36-16,16-8 20 15,9-6-3-15,6-1-9 16,-4-1 3-16,-6 3-12 16,-15 0-8-16,-8 3-5 15,-10 4-5-15,-11 5 28 16,-4 4-23-16,-6 13-16 15,-4 5-5-15</inkml:trace>
  <inkml:trace contextRef="#ctx0" brushRef="#br0" timeOffset="10118.6307">14864 4666 104 0,'19'-7'149'0,"-5"7"-99"16,-9 0-16-16,-5 0 24 15,0 0 12-15,0 0 3 16,-3 0-39-16,3 0-22 16,0 0-6-16,0 0-5 0,0 0 11 15,-6 3-12-15,-8 1-1 16,-9 1-30-16,-2-5 10 16,-7 0 6-16,5-5 14 15,9-2 0-15,5-7-1 16,8 1-5-16,5 1 5 15,5 0-2-15,4 0 4 16,6 2 0-16,8-1-4 16,8 3 8-16,-2 5-3 15,4 3 5-15,-4 2-5 16,-4 4 11-16,-9 4 1 16,-3 6 1-16,-7 8 13 0,-8 10-4 15,-13 10 0 1,-10 8-14-16,-10 1-8 0,-10-2-2 15,-7-7-6 1,2-5-53-16,0-9-1 0,8-6 3 16,7-9 4-16,6-3-64 15</inkml:trace>
  <inkml:trace contextRef="#ctx0" brushRef="#br0" timeOffset="11045.8771">15550 4030 637 0,'9'-12'89'16,"0"4"-89"-16,-7 6-15 16,0 2-3-16,1 8 18 0,3 17 13 15,0 17 24-15,2 21-17 16,-4 24-16-16,-4 17 2 16,-4 5-6-16,-10-3 0 15,-1-4-3-15,-8-13-32 16,1-9 4-16,-3-21-8 15,6-14 10-15,5-18 23 16,5-12 6-16,9-17 1 16,9-18-1-16,7-18 0 15,11-26 10-15,10-18 2 16,15-15 4-16,6 3-6 16,4 10-7-16,-4 21 0 0,-7 24-3 15,-8 16-7-15,-10 21 7 16,-2 12 4-16,-2 17 4 15,-4 10 12-15,-10 13-10 16,-8 13 10-16,-18 2-15 16,-16 8-5-16,-17-5-17 15,-12-6-1-15,-14-6 0 16,-3-12-11-16,2-7-38 16,9-14 9-16,17-11 9 15,16-12-157-15</inkml:trace>
  <inkml:trace contextRef="#ctx0" brushRef="#br0" timeOffset="11240.5689">16174 4592 432 0,'20'4'84'16,"-6"0"-83"-16,-10 2 4 15,-4 8 57-15,-4 12-14 16,-5 12-14-16,-3 10-5 15,-3 8-27-15,-1-2-4 16,5-4-8-16,3-7-67 16,2-13-44-16,4-12-84 15</inkml:trace>
  <inkml:trace contextRef="#ctx0" brushRef="#br0" timeOffset="11412.7999">16245 4255 478 0,'7'-14'158'16,"-5"4"-141"-16,1 5-14 15,-3 4 8-15,2 1-11 16,1 1-19-16,1 11 7 16,2 5-65-16,3 15-121 15</inkml:trace>
  <inkml:trace contextRef="#ctx0" brushRef="#br0" timeOffset="12191.6746">16783 4489 511 0,'27'-1'140'16,"-14"1"-82"-16,-7-3-41 15,-6 1 9-15,-6-1-26 16,-9-3-5-16,-6-2 5 15,-1 0 23-15,-3-1-8 16,3 3-9-16,2 4-6 16,0 4-20-16,-4 4 16 15,1 6-10-15,-4 7 1 16,3 7 5-16,7 2-10 16,3 5 10-16,7 4-12 0,7-3-2 15,7-1 19 1,7-10-7-16,5-7 10 0,8-9 0 15,8-7 1-15,6-11-1 16,10-7 3-16,2-14 4 16,5-6 7-16,-6 0-10 15,-12 4 22-15,-11 5 2 16,-11 14-18-16,-14 9 4 16,-1 3-14-16,-3 6-19 15,-3 0 11-15,3 5 6 16,0 6 2-16,0 8 4 15,0 5 1-15,3 4-10 16,-1 0-3-16,4-4-37 0,5-6 23 16,3-9 22-16,13-12 3 15,15-16-3-15,20-18 1 16,17-16-4-16,10-18 3 16,-2-8 0-16,-10 3 6 15,-21 9 6-15,-18 12 12 16,-18 18 1-16,-13 14-20 15,-9 7 17-15,-3 6-15 16,-3 2-3-16,-2 2-8 16,1 3 4-16,1-2-3 15,-6 7-7-15,-3 7-22 16,-8 9 23-16,-4 7-6 0,0 8-20 16,4 3 12-16,6-4 4 15,9 0 12-15,10-8 7 16,14-3 0-16,10-2 24 15,14-3 1-15,6-4-8 16,10-1 17-16,-2 0-14 16,-6-1 0-16,-10-1 1 15,-10-1-13-15,-7-1 7 16,-11 3-6-16,-6 3-3 16,-6 4 10-16,-11 9-16 15,-12 2-13-15,-11 5-21 16,-7-2-81-16,0-5-87 15</inkml:trace>
  <inkml:trace contextRef="#ctx0" brushRef="#br0" timeOffset="13249.8321">10615 5979 280 0,'15'-1'91'0,"-1"-2"-91"15,3-1 0-15,4 0 7 16,8 0 23-16,15 0 0 15,12 3 11-15,13 1-2 16,13 1 20-16,12 6-26 16,20-2-16-16,21 2-2 15,27-4-8-15,29-1 0 0,27-4-7 16,19 0 5 0,8-3-3-16,9 2-2 0,0 2-6 15,-6-3 5-15,-12-3-20 16,-18 1 14-16,-24-1 3 15,-33-4-7-15,-34 3 1 16,-36 4-44-16,-33 2-51 16,-26 1 3-16,-22 1 30 15,-10 1-17-15</inkml:trace>
  <inkml:trace contextRef="#ctx0" brushRef="#br0" timeOffset="13919.1116">14104 4566 145 0,'2'4'0'16,"-2"1"7"-16,2 2-7 0,-4 1 4 15,2 2-1-15,0-2 17 16,-2 0 5-16,4-4 9 16,-2 0-8-16,0-3-1 15,0 2-4-15,2 1-10 16,-4-2-5-16,2 2-6 15,0 3 2-15,-2-2 4 16,-8 4-3-16,-1 6-1 16,-9 2 8-16,-7 2 2 15,-6 5 2-15,-1 5-5 16,-1-1-1-16,4 0-8 16,6-2-3-16,8-8-50 0,7-7-112 15</inkml:trace>
  <inkml:trace contextRef="#ctx0" brushRef="#br0" timeOffset="14921.2144">15332 5267 119 0,'-3'3'269'15,"3"-2"-238"-15,0 2-31 16,-2-3-12-16,4 1 10 16,3 2 2-16,11-3 35 15,11 0 20-15,19-4-15 16,25-3-24-16,22-3 26 16,19-2-9-16,19-2-6 15,17-1-14-15,15-2-12 16,8 3-1-16,17-1 0 15,6-2 5-15,-5 0-6 16,-6 0 1-16,-9 2 0 0,-20-2-4 16,-21 5 3-1,-17 6-1-15,-18 3 2 0,-20 3-18 16,-15 0 7-16,-18 1-20 16,-16 1-24-16,-16 0-17 15,-9 0-84-15</inkml:trace>
  <inkml:trace contextRef="#ctx0" brushRef="#br0" timeOffset="20299.7826">3787 5209 135 0,'0'0'106'15,"0"0"-106"-15,2 0-18 16,0 0 18-16,3 2 40 16,3 3-2-16,2-1 3 0,3-3-5 15,-2 3-5-15,3 0-5 16,-1 0-9-16,-2 3-9 15,4 2 13-15,4 3-6 16,5 9-9-16,8 2 11 16,9 9-14-16,18 11 12 15,16 5-7-15,22 6-5 16,15 1 6-16,19-6-9 16,8-6 2-16,6-13 4 15,1-12-3-15,-1-8 5 16,1-10-5-16,-5-5-1 15,-6-4 1-15,-9-5-1 0,-11-4-2 16,-10-6 7-16,-11-1-3 16,-16-1 23-16,-11 2 0 15,-19 7-3-15,-14 3 13 16,-16 3-20-16,-2 3-10 16,-5-2-7-16,6-2-3 15,8-2 3-15,6-4 0 16,0 1 0-16,0 5-5 15,-6 1-1-15,-4 1-1 16,-11 5 5-16,-3 2-14 16,-4 3 11-16,-1 0-4 15,-4 0-5-15,2 2 12 16,-3-2-7-16,3-2 3 0,0 2-12 16,0 0-41-1,0 0-28-15,0 2-53 0</inkml:trace>
  <inkml:trace contextRef="#ctx0" brushRef="#br0" timeOffset="32461.8835">7104 8279 235 0,'-11'-2'225'16,"1"0"-189"-16,2 1-36 16,3-1 0-16,3 0 18 15,0 2 14-15,4-3-14 16,-2 3-18-16,0-2 0 15,2 2 21-15,1 0 0 16,-3 0-3-16,2 0-16 16,0 0-2-16,0 0-5 15,2 0-11-15,8-2 16 16,13 0 8-16,19-2 8 0,25-1-7 16,24-5-9-1,21-4-1-15,17 0 1 0,15-3 0 16,5 2 0-16,3-2 0 15,7 1 1-15,-7 3-2 16,-3 1 1-16,-9-2-7 16,-7-1 7-16,-13-2-9 15,-13-3 2-15,-10-1 4 16,-15-3 6-16,-14 1-3 16,-20 5 6-16,-16 7-3 15,-14 0 2-15,-11 8 4 16,-7 3-3-16,-4 0 17 15,-1-2-7-15,-3 0-13 16,-5-5-3-16,-5-1-12 0,-3-2 8 16,-6 0-9-16,-2-1 11 15,-2 0 0-15,0 3-5 16,4-2 7-16,6 7 9 16,7-4-8-16,6 5-2 15,1 0-5-15,5 2-15 16,2 0 5-16,5 2-5 15,7 5 21-15,7 2 2 16,11 5 1-16,6 3-4 16,0 1 1-16,0-3 0 15,-5-1 6-15,-6-2-3 16,-7-2 4-16,-3 1 1 16,-5-1-4-16,-3 0 12 0,-7 7 0 15,-6 6-2-15,-19 15 1 16,-12 5-15-16,-15 12-22 15,-6 4-90-15,-1 1-190 16</inkml:trace>
  <inkml:trace contextRef="#ctx0" brushRef="#br0" timeOffset="37948.1405">11159 7718 377 0,'-2'0'82'0,"2"-4"-68"15,-3 4 20-15,3-2 25 16,0 0 6-16,0 0-16 15,0 4-25-15,0-2 1 16,0 0-9-16,0 0-9 16,0 0-2-16,0 2-5 15,0-2-9-15,0 2-2 16,0-1-23-16,0-1 12 16,0 3 8-16,5 1 8 15,-1 0 4-15,3 2-18 16,4-2 9-16,47 2 10 0,-36-12-15 15,7-4 10 1,5-6 4-16,-1-3-12 0,25-10 6 16,-6-1 8-16,-15 4 3 15,-19 6-3-15,-21 8-28 16,-16 3 25-16,-14 8 1 16,-13-2 4-16,-4 12 12 15,-6 4-9-15,0 14 4 16,0 8 17-16,7 14-17 15,0 9 3-15,10 9-8 16,4 2-1-16,16 0-3 16,9-9 0-16,13-8-1 15,10-11 0-15,8-12 2 16,8-7-1-16,10-13 11 16,22-14-11-16,19-15-17 0,14-14-5 15,4-12 4-15,-5-2-12 16,-17 0-60-16,-27 6-35 15</inkml:trace>
  <inkml:trace contextRef="#ctx0" brushRef="#br0" timeOffset="38299.7995">11832 7552 428 0,'-2'-14'178'16,"-2"5"-127"-16,-2 4-9 15,4 1 0-15,0 4-28 0,2 0-14 16,4 5-34-16,4 13 34 16,5 14 8-16,5 17-6 15,4 16-4-15,0 7-1 16,-2 0-25-16,-7-5 12 16,-1-13-20-16,-5-15 12 15,-1-15 11-15,-4-12 6 16,3-9 4-16,-3-6 6 15,7-11 13-15,6-22-6 16,14-20-10-16,11-23 25 16,10-16 1-16,3-2-6 15,-4 10 4-15,-10 17-24 16,-10 16-8-16,-14 20-5 0,-7 13-34 16,-2 12-37-1,-6 9-102-15,4 16 50 0</inkml:trace>
  <inkml:trace contextRef="#ctx0" brushRef="#br0" timeOffset="38719.1738">12474 7844 439 0,'22'-4'55'16,"0"-8"-54"-16,-4-6 10 15,-5-6 31-15,3-4-3 16,-5-1-29-16,-7 0-4 0,-8 6 11 15,-5 0-10 1,-9 9-7-16,-3 5-3 0,-8 9-6 16,-5 9 9-16,-2 8-2 15,-4 15 1-15,2 5-2 16,3 7-3-16,8 0 2 16,11-2-1-16,9-8-10 15,10-6 12-15,8-7-5 16,7-10 8-16,8-3 1 15,10-8 1-15,9-8-2 16,4-10 0-16,6-10 2 16,-3-4 3-16,-4-1-1 15,-11 4-3-15,-11 9 10 16,-10 8-9-16,-12 8 9 16,-6 5-11-16,0 5-31 0,0 1 29 15,-3 7 2-15,5 6-28 16,-2 2-1-16,4 1-50 15,5-5 3-15,6-11 3 16,9-9-46-16</inkml:trace>
  <inkml:trace contextRef="#ctx0" brushRef="#br0" timeOffset="38930.7701">12985 7432 197 0,'15'-55'137'15,"-11"17"-64"-15,-4 14-21 16,-2 14 3-16,0 4-28 15,0 3-12-15,2 6-15 0,0 3 1 16,0 8 1-16,-3 16 45 16,-1 20-28-16,-2 22 43 15,-6 18-52-15,-1 13-5 16,-3 3-5-16,-4 1-34 16,2-12-26-16,5-14-54 15,7-19-12-15,8-21-45 16</inkml:trace>
  <inkml:trace contextRef="#ctx0" brushRef="#br0" timeOffset="39318.9355">13375 7631 443 0,'2'-6'110'16,"-4"9"-99"-1,-3 0-1-15,-4 4 21 0,-2 12-22 16,-7 14-6-16,-7 12-1 15,1 8 3-15,2 5-3 16,6-1-2-16,7-7-5 16,9-9 0-16,7-10-33 15,7-13 15-15,3-12 23 16,14-16 0-16,12-18 0 16,10-16-2-16,7-15 3 15,-2-7-1-15,-6 5 15 16,-15 12 9-16,-14 15 11 0,-12 18-27 15,-9 12 1 1,-4 12-8-16,-5 9 24 0,-4 15 10 16,-3 8-32-16,1 15 0 15,3 3-3-15,2 1-27 16,10-9 0-16,6-15-1 16,3-10-25-16,7-18 42 15,15-26-37-15,11-20-55 16,16-31 30-16,11-26-74 15</inkml:trace>
  <inkml:trace contextRef="#ctx0" brushRef="#br0" timeOffset="39709.8837">14077 7429 157 0,'71'-127'140'16,"-13"20"-70"-16,-16 29 23 15,-20 30 34-15,-11 19-35 16,-8 11-20-16,0 10-59 16,-3 5-13-16,0 6-14 0,0 7 11 15,-3 14 3-15,-2 20 33 16,-4 27-33-16,-11 31 11 15,-9 24-11-15,-9 12-12 16,1 3 10-16,3-11-17 16,12-17 5-16,11-27-6 15,9-21-19-15,6-26 14 16,3-15-16-16,3-20 34 16,7-22-23-16,1-20-77 15,1-20 46-15,-1-19 51 16,-7-13 10-16,-11-2 59 15,-8 5 32-15,-8 15-35 0,-2 21 22 16,4 16-6-16,4 17-20 16,3 11-52-16,5 4-8 15,4 10 0-15,7 4 6 16,4 10 2-16,9 3 1 16,9 2 2-16,5-1-3 15,3-6 0-15,0-6-17 16,3-12-35-16,-1-5-73 15,-1-6-64-15,-5-4-93 16</inkml:trace>
  <inkml:trace contextRef="#ctx0" brushRef="#br0" timeOffset="39869.332">14600 7464 306 0,'9'-9'237'0,"-1"9"-201"15,-8 10-29-15,0 8-7 0,0 16 20 16,-6 14 6-16,0 15-3 15,-3 7 21-15,-3 2-35 16,-1-3-9-16,5-9-29 16,-2-12-75-16,4-16-67 15</inkml:trace>
  <inkml:trace contextRef="#ctx0" brushRef="#br0" timeOffset="40010.8437">14692 7187 550 0,'-23'-2'123'0,"8"2"-123"16,3-3-51-16,8 6-29 15,2 4 2-15,2 8-113 16</inkml:trace>
  <inkml:trace contextRef="#ctx0" brushRef="#br0" timeOffset="40311.0689">14883 7781 635 0,'8'26'59'0,"-4"-11"-49"16,-4-9 5-16,0-4 38 16,0 0-24-16,-2-2-25 0,-3-2 23 15,-4 0-25-15,-4-6 3 16,-1-5-5-16,-1-10 0 15,-1-7-34-15,12-4 15 16,6-3-4-16,4 4 13 16,6 8-22-16,1 11 3 15,3 11 13-15,3 10-4 16,8 10 11-16,0 7-14 16,2 6 2-16,-4 4 20 15,-8-2-41-15,-7 2-63 16,-8-1-115-16</inkml:trace>
  <inkml:trace contextRef="#ctx0" brushRef="#br0" timeOffset="40647.8034">15280 7506 372 0,'18'-23'218'0,"-9"15"-218"16,-5 8 14-16,-4 8-14 15,0 12 22-15,2 10 2 16,-2 12-4-16,3 7 12 15,0 4-19-15,-1-2-11 16,0-5-4-16,0-8-25 16,0-10-19-16,0-10 6 15,1-9 22-15,5-16 18 16,13-11 0-16,12-17-9 0,16-16-22 16,9-5 27-16,3 4 4 15,-15 10 17-15,-11 18-16 16,-14 16 12-16,-13 13 21 15,0 8-7-15,-4 5 18 16,3 4-23-16,1 2-1 16,4 0-10-16,3-4-11 15,6-2-37-15,12-4-40 16,11-8-47-16,14-6-137 16</inkml:trace>
  <inkml:trace contextRef="#ctx0" brushRef="#br0" timeOffset="41547.6785">16406 7844 330 0,'-9'0'160'15,"5"-2"-97"-15,-1 2-55 16,5-2 45-16,0 2-14 15,0 0-22-15,3 0-17 16,1-1-13-16,4 1 13 16,13-3 11-16,14-1-7 15,21-4 8-15,25-4-12 16,15-4-5-16,12-5 3 0,4-2-6 16,-2 0 8-1,-8 2 0-15,-13 3-10 0,-16 5 4 16,-10 2-13-16,-16 5-6 15,-14 2-1-15,-15 2 26 16,-9 0-2-16,-9-5 2 16,-11 2-6-16,-7-4 5 15,-5-4 2-15,-6-1 7 16,-2 4 15-16,4-1-22 16,6 6 4-16,7 1-5 15,7 0-21-15,7 1-20 16,7 6 30-16,13 1 11 0,9 1 12 15,13 2-6 1,8 1 4-16,1 0 5 0,-2 1 1 16,-12 2 8-16,-8 0-8 15,-8 4-4-15,-5 3 6 16,-10 6-5-16,-8 10 24 16,-14 6-25-16,-17 8-12 15,-19 5-146-15</inkml:trace>
  <inkml:trace contextRef="#ctx0" brushRef="#br0" timeOffset="50101.8407">5710 9036 252 0,'-4'3'68'0,"0"-1"-58"0,0-2-6 15,1 0 6-15,-2 0 7 16,1 0 3-16,2-2 6 15,-3 1-4-15,3 1 9 16,-2 0-28-16,2 0-1 16,-3 1-4-16,-4 1-4 15,-4 3 3-15,-8 2-1 16,-3 5 6-16,-8 3-2 16,-3-1 4-16,-5 2 0 15,-2 0 12-15,-5-4-16 16,-2 2 1-16,-2 0 1 15,-5 0-1-15,-2-3 3 0,2 4-4 16,2-6 2 0,6 4-2-16,1-6 0 0,0 2 0 15,-2-4 7-15,0 0-6 16,-2-1 10-16,-3-1 2 16,-2-3-2-16,-2 0 20 15,0-3-29-15,-2-6 17 16,2 0 24-16,3-3-20 15,1-4-15-15,5-5-8 16,1-1-4-16,2-5 4 16,2-5 6-16,3-5 3 15,4 2-9-15,4-1 3 16,-1 3-5-16,5 1 2 0,0 1-3 16,-2 2 0-1,0 1 4-15,0 0-1 0,-1 0 0 16,1 2 0-16,4-1-1 15,3 2 0-15,1-1-8 16,4-4-4-16,3-2 4 16,5-6 9-16,2-8-3 15,4-9-12-15,3 0 15 16,2-4 2-16,0 3 0 16,2 3-3-16,0 3 1 15,3-4 0-15,0 3 0 16,1-6-4-16,3 1 4 0,0 2 0 15,4 1-7 1,3 3-1-16,6 0-27 0,7 2 15 16,9 0 6-16,7-1-1 15,6 3 12-15,4 3 1 16,9-2 2-16,2 4 2 16,7-2-2-16,8 5 0 15,2 2 0-15,1 6-1 16,1 9 1-16,-3 1 0 15,1 11 1-15,1 3 2 16,-1 6-3-16,-3 3 4 16,-2 2-2-16,-4 7 0 0,-1 3 1 15,-4 4-1 1,3 2-2-16,-1 4 5 0,0 3-4 16,3 2-1-16,-3 0 1 15,-2 5 2-15,-6-1 1 16,-8 2-1-16,-8 0-1 15,-5 1 10-15,-3 1-9 16,-1 3 2-16,-3 5-1 16,1 3-1-16,3 2-2 15,2 4-1-15,-3-3 0 16,-3-2 1-16,-1-1-1 16,-5-9 0-16,-5 3 0 15,-3-5 5-15,-4 0-5 16,-3-4 0-16,-5 0 0 15,-3 0 2-15,2 2-2 0,-6-2 0 16,0-2-2-16,0 1 2 16,-6-3-3-16,-4 2 3 15,-3 3 0-15,-5 0 5 16,-1 1-4-16,-8 0-1 16,3-5 0-16,2-4 0 15,0 0 0-15,0-6 0 16,2 3-5-16,-4 1 4 15,-1-1-6-15,4-2 7 16,-4 2 0-16,3-2 4 16,3-1-4-16,-4-4 2 15,-1 1-2-15,-3 0 3 0,1 0-3 16,-5 3-1-16,2 3-5 16,-2-4-11-16,3 2 9 15,-1-1 5-15,2-1 3 16,3-3-2-16,2-3 2 15,4-4-2-15,5-5-32 16,3 2-70-16,-2-5-107 16</inkml:trace>
  <inkml:trace contextRef="#ctx0" brushRef="#br0" timeOffset="53919.8908">4819 6689 472 0,'-20'13'97'15,"7"-10"-87"-15,3-5-3 16,8 2 17-16,2-1 39 16,2-2-23-16,0 1-32 15,2 2 6-15,-2-2-14 0,0-2 19 16,4-5-19-1,3-8-11-15,5-9-2 0,3-2 8 16,6-5-8-16,-1 4 13 16,-5 9-10-16,-3 8-2 15,-3 3-9-15,0 8-13 16,1 2 17-16,7 6-3 16,8 1-6-16,4 6 17 15,0 2-10-15,-4 2 12 16,-4-2 4-16,-10-2-13 15,-6-2 16-15,-9 2 0 16,-18-2 2-16,-18-1-2 16,-20 4-9-16,-18-5 9 15,-14-3 0-15,-5-7 3 0,-1-7 14 16,11-5 47 0,12-4-10-16,15-2-25 0,16-2-12 15,15 1 13-15,9 7-27 16,9 3-3-16,7 3-8 15,4 4-10-15,3 2-5 16,3 2 19-16,10 4 3 16,5 3 1-16,1 3-3 15,3 7 5-15,-3 5-5 16,-11 2 3-16,-3 2-17 16,-14 9-3-16,-19 0-48 15,-13 5-87-15</inkml:trace>
  <inkml:trace contextRef="#ctx0" brushRef="#br0" timeOffset="54160.9168">3960 6312 331 0,'-13'-17'179'0,"3"6"-123"15,5 2-51-15,0 4-5 16,5 3 26-16,2 4-15 15,8 3 14-15,5 8 13 16,9 8-23-16,10 11-2 16,6 9-10-16,5 7 0 0,-5 5-6 15,-5-2-13 1,-6 2-33-16,-4-4-21 0,-7-1-63 16,1-7-124-1</inkml:trace>
  <inkml:trace contextRef="#ctx0" brushRef="#br0" timeOffset="54362.9088">4942 6784 486 0,'19'5'156'15,"-5"-1"-119"-15,-7-4 12 16,-7 0 10-16,0 0-31 15,0 0-28-15,0 3-1 0,2-3-23 16,-2 4-23-16,4 6-127 16,0-3-225-16</inkml:trace>
  <inkml:trace contextRef="#ctx0" brushRef="#br0" timeOffset="97341.3708">4097 12328 196 0,'2'-2'138'0,"0"1"-93"16,-2 1-26-16,0-3 7 15,0 3-9-15,0 0 14 16,0-2 0-16,0 2-6 16,-2 0 24-16,2 0-16 15,0 2-16-15,2-2-12 16,-2 3-2-16,0-3-3 16,0 1 4-16,2-1 0 15,-4 0-8-15,2 2 3 16,2-2-10-16,-2 0 7 15,4 4-3-15,6 3 7 0,3 2 0 16,7 6 5-16,12 7-5 16,7 5 0-16,13 7 0 15,8 5 2-15,11 5 4 16,8 3-6-16,5 2 0 16,7-1 5-16,4-4-8 15,-2-3 3-15,3-8 0 16,2-1-3-16,-1-8-4 15,9-2 0-15,2-5 4 16,6-6 2-16,7-7 1 16,1-1 0-16,5-6 1 15,2-2-3-15,-1-1 6 0,-3-3-4 16,0 2 0-16,-7-2 3 16,-2 2-4-16,-1-1 1 15,-1 1 0-15,0-1-6 16,-5-2 6-16,-2-1 0 15,-5-4 0-15,-5-3 6 16,-6-2-6-16,-5-2 0 16,-5-2 0-16,-7 0 3 15,-12 1 1-15,-9 2-1 16,-12 5 1-16,-8-2-1 16,-2 1 0-16,3-3-3 15,6-1 0-15,3-1-3 16,1-3 7-16,-5 6-4 0,-2 1 0 15,-15 5 3 1,-4 5 12-16,-12 2 1 0,-4 6-1 16,1 0-6-16,-3-1-9 15,0 1 0-15,2 0-4 16,0 0-8-16,0 0 11 16,3-2 1-16,0 0 0 15,1-1 3-15,1 1 1 16,-3 0-4-16,1 0 0 15,-3 1-25-15,-2-4-31 16,2-9-184-16</inkml:trace>
  <inkml:trace contextRef="#ctx0" brushRef="#br0" timeOffset="101105.6181">8412 12097 319 0,'2'-4'76'0,"-4"3"-36"0,0 1 27 15,-2 1-3-15,2-1-1 16,-3 3-36-16,5-3-5 16,-2-3 10-16,4 3-20 15,-2 0 3-15,0-1-15 16,2 1-14-16,1 0 7 15,-1-3-15-15,2 1 6 16,3 2 16-16,9 0 0 16,10 2 4-16,16 1-1 15,19 1 0-15,19-4-1 16,20 0-2-16,19-4 0 0,14-3-6 16,10-5 4-16,6-4 2 15,-1 0-1-15,-11 0 4 16,-14 1-4-16,-20 1 1 15,-23 3 0-15,-22 2 1 16,-20 0 4-16,-14 4-1 16,-10-2 11-16,-10 2-5 15,-2-4-5-15,-6-2-5 16,-5-4-10-16,-7-3 8 16,-6 0-3-16,-5-1 5 15,-2 5 13-15,-2-1-10 16,5 3 20-16,1 2-23 0,9 3-1 15,5 6 0 1,7-3-29-16,6 1-11 0,2 3 29 16,9 4 12-16,8 3 8 15,8 7-8-15,4 4 0 16,7 5 3-16,-4 2 2 16,0 3-5-16,-5 0 3 15,-6 0 0-15,-4-6 7 16,-5-2-10-16,-7-4 6 15,-11 3 11-15,-13 3-17 16,-22 3-42-16,-15 8-85 16,-11 4-99-16</inkml:trace>
  <inkml:trace contextRef="#ctx0" brushRef="#br0" timeOffset="101880.119">11043 11203 418 0,'4'-12'163'16,"-2"1"-96"-16,1 6-43 16,-6 1 49-16,3 1-25 15,-2 3-37-15,2 3-11 16,2 1-12-16,1 6 12 15,1 10 35-15,2 14-19 16,6 19 6-16,-1 13-22 16,-2 15 2-16,-2 12-5 15,-3 3 3-15,1 1-3 16,-5-3-4-16,4-15-35 16,-2-12 11-16,5-19-27 15,0-18-5-15,2-12 4 16,-3-13 59-16,3-14 2 0,3-13 2 15,3-12-1 1,5-10 6-16,7-15-8 0,0 1 0 16,2 1 15-16,2 3-16 15,0 5 14-15,-4 16 4 16,-3 7-16-16,-6 11 8 16,-7 10-10-16,-4 10 0 15,-2 7 18-15,-1 17 32 16,2 10-11-16,-4 15-27 15,-2 8-9-15,-4 5-6 16,-2-9-26-16,-3-9-25 16,2-10-6-16,4-17-55 15,8-8-57-15,7-18-80 16</inkml:trace>
  <inkml:trace contextRef="#ctx0" brushRef="#br0" timeOffset="102269.971">12044 11458 468 0,'19'-21'152'0,"-3"7"-115"15,-11 7-11-15,-5 5 6 16,-2 4-11-16,-1 9 1 16,-5 18 21-16,-4 19-22 15,-5 26-18-15,-4 24-2 16,-3 20-1-16,-3 6-5 15,5 1-5-15,0-13-23 0,3-17 5 16,9-23 20-16,3-23-14 16,5-23 20-16,2-14-7 15,2-15 9-15,9-18 15 16,2-16-11-16,5-21 4 16,2-11 19-16,-4-12-15 15,-7 2 9-15,-7 6-9 16,-11 12-11-16,-11 6 9 15,-11 8 14-15,-5 9-6 16,-4 7 11-16,0 12-26 16,2 7-3-16,7 5 0 15,7 3-11-15,5 4-56 0,13 3-139 16,14 1-47 0</inkml:trace>
  <inkml:trace contextRef="#ctx0" brushRef="#br0" timeOffset="102913.733">12412 11304 471 0,'2'-25'170'16,"-2"9"-94"-16,0 6-76 15,-2 6-35-15,2 10 35 16,2 16 43-16,2 16-17 15,5 20-5-15,-2 25-20 16,2 16 7-16,-1 10-8 16,-5 2 4-16,-3-7-9 0,-5-10-1 15,-1-13-14-15,-5-13 5 16,-3-18-25-16,1-14 29 16,1-14 11-16,6-17 0 15,-1-16-86-15,7-19 84 16,0-23 2-16,5-22 14 15,5-24-13-15,7-13 20 16,3-4-8-16,2 3-2 16,2 9 0-16,3 12-11 15,4 9 0-15,3 9 4 16,-1 8 2-16,2 12-5 16,-3 11-1-16,-3 14 4 15,-7 7-7-15,-4 10 3 16,-7 6-10-16,-2 9 10 15,-2 12 0-15,-5 13 52 0,-4 20-24 16,-7 17-21-16,-11 12 12 16,-16 14-19-16,-6-1-11 15,-8-5-8-15,2-10-21 16,3-13 4-16,9-16-60 16,12-18-82-16,6-9-54 15</inkml:trace>
  <inkml:trace contextRef="#ctx0" brushRef="#br0" timeOffset="103319.3454">12713 11598 188 0,'13'6'63'0,"-2"3"17"16,-2-4-3-16,-3 3-39 16,1 4-11-16,2 2-15 15,-2 1 5-15,-1-2 12 16,1 0-25-16,-1-3 4 15,2-3 1-15,0-3-8 16,5-6 19-16,12-12-15 16,8-8-3-16,8-12 14 15,-1-2-9-15,-2 5 33 16,-14 6 5-16,-8 9-5 16,-11 12-9-16,-13 3-26 15,-2 2 5-15,-15 9-2 16,-11 10-6-16,-10 14 3 0,-14 19-5 15,-6 12 7 1,0 16-12-16,1 3 5 0,9-4-9 16,19-8 6-16,14-9-22 15,25-12 14-15,23-14 5 16,24-13 12-16,20-22-12 16,23-22 3-16,15-19-3 15,11-16 4-15,-5-14-53 16,-10-1-23-16,-21 6-73 15</inkml:trace>
  <inkml:trace contextRef="#ctx0" brushRef="#br0">13450 11221 482 0,'4'-12'181'16,"-1"6"-136"-16,-3 3-33 15,0 3 0-15,0 0-2 0,0 1-5 16,4 9-4-16</inkml:trace>
  <inkml:trace contextRef="#ctx0" brushRef="#br0" timeOffset="105737.3521">14048 11582 378 0,'-2'0'157'15,"2"-2"-150"-15,0 0-6 16,0 2 36-16,0 0 8 16,2-2-7-16,-2 2-22 15,2 0-2-15,2-1 5 16,-2-2-15-16,7 0-1 0,14-2-1 15,16-4 1 1,17-3-6-16,21-2-15 0,12-4-60 16,4 4-82-16</inkml:trace>
  <inkml:trace contextRef="#ctx0" brushRef="#br0" timeOffset="106284.1433">14989 11185 579 0,'8'-8'260'0,"-6"4"-239"15,1 2-21-15,-6-1-10 16,3 6-13-16,3 6-8 15,8 12 31-15,4 18 6 16,8 22-3-16,4 19-3 16,4 17-2-16,-4 7-4 15,-8-4-17-15,0-11-20 16,-9-14 18-16,-3-23-46 16,-4-17 19-16,-6-17 43 15,-6-14 9-15,-4-15-12 16,-7-12 12-16,-1-19 10 15,2-28-4-15,7-22-5 0,10-17 1 16,10-9 20 0,11 0-16-16,6 13 11 0,8 18-12 15,5 10 1-15,7 15-10 16,1 7 4-16,6 9 0 16,-3 12-7-16,-7 8 10 15,-4 9-6-15,-12 8 3 16,-7 11-10-16,-4 10 10 15,-6 10 7-15,-4 18 21 16,-10 11 11-16,-8 12-26 16,-12 8 1-16,-6 3-11 15,-9 0-3-15,-10-2-6 16,-4-3-46-16,-12-9-53 0,-5-7-40 16,6-18-143-1</inkml:trace>
  <inkml:trace contextRef="#ctx0" brushRef="#br0" timeOffset="106801.5398">15863 11511 378 0,'-6'15'12'0,"6"-7"-12"15,0-8 0-15,2-4 14 16,4-4 26-16,2-6-34 16,5-9 27-16,3-6-6 15,0-9-23-15,-3-1 31 16,-6 6-3-16,-7 5-7 15,-7 10 8-15,-9 7-23 16,-7 11-8-16,-14 15-2 16,-9 11 0-16,-8 12-6 15,0 10 6-15,6 8-4 16,9-2 1-16,16-4-7 16,11-8 6-16,12-8-17 0,12-6 20 15,7-10 0-15,14-9 1 16,12-13 0-16,11-15-5 15,5-5 12-15,-1-6-6 16,-14 4 3-16,-10 6 1 16,-18 12-4-16,-10 4-1 15,-5 4-20-15,-6 6 20 16,-1 6 5-16,2 4 0 16,-2 8-5-16,1 2-49 15,6-3-62-15,1-6-124 16</inkml:trace>
  <inkml:trace contextRef="#ctx0" brushRef="#br0" timeOffset="107131.5395">16223 11073 442 0,'14'-26'83'16,"-8"14"-83"-16,-8 14 0 15,0 9 21-15,0 14 17 16,0 12-13-16,2 16-4 15,2 10 8-15,2 8-10 16,0 4-16-16,-1 4-5 16,-6 0 2-16,-3 1-23 15,-7-8-18-15,-5-11-24 16,2-15 21-16,1-21 44 0,6-14 0 16,7-22-11-16,8-18 11 15,9-26 9-15,12-21 31 16,13-20-11-16,14-18 7 15,8 0 7-15,0 15-19 16,-6 19-10-16,-10 25-14 16,-13 23-30-16,-8 25-43 15,-6 14-39-15,1 18-72 16</inkml:trace>
  <inkml:trace contextRef="#ctx0" brushRef="#br0" timeOffset="107507.9055">16892 11517 369 0,'22'-27'102'0,"-4"-5"-64"15,-3-7 34-15,-7-2 6 16,-4-2-32-16,-8 8 35 16,-10 8-52-16,-1 7 0 15,-5 14-29-15,-10 12-23 16,-5 16 23-16,-8 13-2 15,-5 10-20-15,2 12 22 16,9-4-23-16,12 0 5 16,14-9-4-16,9-8-44 15,13-12 50-15,12-11 15 16,14-13-1-16,15-17 2 0,10-12 2 16,9-17 8-16,1 0 6 15,-5 3-15-15,-17 8 4 16,-13 12 0-16,-16 13-5 15,-9 7-6-15,-12 12 6 16,-4 11 6-16,-4 7 9 16,0 14-15-16,-3 5-26 15,-1 3-107-15,8-11-60 16</inkml:trace>
  <inkml:trace contextRef="#ctx0" brushRef="#br0" timeOffset="108061.6665">17431 11189 235 0,'38'-47'270'16,"-13"18"-196"-16,-16 23-72 16,-9 9-2-16,-7 9 47 15,0 9-32-15,-3 11 10 16,-4 10-25-16,1 6 2 16,2 5-7-16,-1-3 4 15,3-2-5-15,3-6 1 16,-4-6-26-16,2-8-29 15,-5-10-8-15,-3-6 26 16,5-9 38-16,1-8-29 16,10-13 33-16,12-12 4 15,13-12 6-15,10-13 30 16,9-7-7-16,6 3 11 16,-6 4-7-16,-1 11-27 15,-8 16-1-15,-12 13-9 0,-6 8-12 16,-3 11 12-16,-7 12 15 15,-5 9 16-15,-2 9 1 16,-5 7-16-16,-6 5-2 16,-4 0-14-16,-1-3-13 15,0-7 7-15,6-12-12 16,2-10-3-16,8-7-6 16,4-13 14-16,8-8 13 15,6-11-3-15,8-15 7 16,10-13 4-16,5-5 0 0,-2 4 4 15,-5 10 26 1,-12 15-18-16,-9 14-20 0,-7 11-1 16,-10 10 1-16,0 7 0 15,0 12 23-15,-5 9-12 16,3 6-2-16,-4 6-9 16,4-4-6-16,4-5-14 15,-1-5-37-15,6-6-20 16,5-8-90-16</inkml:trace>
  <inkml:trace contextRef="#ctx0" brushRef="#br0" timeOffset="108430.519">18167 11151 529 0,'7'-4'59'16,"-7"4"-58"-16,0 1-1 15,-2 6 53-15,0 9-38 16,-1 6-13-16,0 6-2 15,1 2-9-15,2 0 0 16,8-6-15-16,3-10 12 16,4-10 0-16,9-12-40 15,8-11-13-15,3-12 35 16,2-5 19-16,-12 1 11 16,-6 9 38-16,-15 6-14 15,-13 14 13-15,-13 11-14 16,-14 16 18-16,-15 11-1 15,-9 11-23-15,-3 11 3 0,7 4-10 16,12 3-8-16,15-5-1 16,16-6 3-16,18-8-4 15,10-10 21-15,20-18-18 16,160-69 6-16,-149 22-9 16,10-4-12-16,6-9-7 15,3-7-88-15,65-54-117 16</inkml:trace>
  <inkml:trace contextRef="#ctx0" brushRef="#br0" timeOffset="108790.1348">19144 10689 290 0,'46'-63'188'16,"-17"24"-60"-16,-15 21-44 15,-14 14-64-15,-2 7-14 0,-8 11-6 16,-5 14 15-16,-7 17-12 16,-7 24 20-16,-9 19-19 15,-3 17-2-15,1 7-4 16,3-2 1-16,3-3-2 15,8-14 1-15,9-16-23 16,7-21 20-16,5-20-18 16,3-15 5-16,4-21-24 15,1-19-68-15,1-15 67 16,0-19 37-16,-2-15 12 16,-2-12-6-16,-6-4 12 15,-5 6 64-15,-3 9 8 16,-1 19-52-16,1 16 0 15,5 18-32-15,7 7-21 16,7 9 13-16,11 8 2 0,7 6 6 16,12 10-2-16,9 8-5 15,7 2-4-15,7 4-28 16,3-6-41-16,1-10 8 16,3-8-21-16,-3-12-37 15</inkml:trace>
  <inkml:trace contextRef="#ctx0" brushRef="#br0" timeOffset="109111.6235">19505 11089 237 0,'15'-13'131'0,"-8"6"-42"16,-10 2-1-16,-1 5-32 16,0 3-31-16,-3 5-18 15,-2 2 11-15,2 6-9 0,1 2-9 16,2 6 0 0,6-4-4-16,4-1 4 0,5-1 4 15,3-7-4-15,8-7-2 16,5-8-44-16,7-13-60 15,1-4 70-15,-4-4 24 16,-8-1 12-16,-17 9 1 16,-10 5 3-16,-19 9-1 15,-16 12 18-15,-13 7 19 16,-12 12 18-16,-8 9-28 16,5 9-2-16,7 3-10 15,13 6-17-15,14 1-1 16,15 0 0-16,14-4-2 15,14-6-6-15,15-11 8 0,17-16-24 16,16-21-37-16,18-21-60 16,16-23-28-16</inkml:trace>
  <inkml:trace contextRef="#ctx0" brushRef="#br0" timeOffset="109374.4919">20311 10774 452 0,'29'-22'164'16,"-26"24"-158"-16,-18 16 11 15,-12 15-3-15,-7 10-13 16,-9 18 12-16,-3 9-12 16,-1 8 24-16,3 7-25 15,-6-1 5-15,6-5-11 0,1-8-1 16,8-17-19-16,12-20-27 16,17-18 53-1,20-22 10-15,28-24-4 0,31-24-3 16,34-31-6-16,40-29-23 15,22-16-25-15,5 1 49 16,-11 15 2-16,-25 28 0 16,-42 34-39-16,-38 38-84 15,-37 25 25-15</inkml:trace>
  <inkml:trace contextRef="#ctx0" brushRef="#br0" timeOffset="110491.7436">13577 11474 240 0,'-2'-23'51'16,"-5"4"14"-16,1-1 8 0,-6 1-24 16,1 4 15-16,-2 2-21 15,2 3 7-15,0 2-6 16,2 3-43-16,2 0 0 15,5 3-1-15,-1 2 1 16,3 0-9-16,0-2 3 16,3 2-10-16,-1 0 13 15,0-1 4-15,-2 1 0 16,2 0 1-16,-4 0 0 16,2 0 10-16,0 0 1 15,-2 0 2-15,2 0 13 16,2 0-26-16,-2 1 7 0,0-1-10 15,2 0-10-15,1 2 9 16,-1 0-8-16,1 4 3 16,5 6 5-16,1 11 2 15,3 11 6-15,-2 18-2 16,-1 16-1-16,-5 8 1 16,-1 5-5-16,-6-5 0 15,-5-10-3-15,-1-14-1 16,-7-8 0-16,3-12-5 15,2-10 0-15,2-7 1 16,9-12 0-16,2-11 8 16,12-21 0-16,7-28 7 15,18-34-5-15,15-29-2 16,19-24 6-16,12-10-10 16,8-2 4-16,-1 21 0 0,-13 16 0 15,-13 23 3-15,-20 24-3 16,-15 22 0-16,-10 17 5 15,-13 16-12-15,-1 7-6 16,-5 8-60-16,0-1-30 16,5 3 13-16,6 5-66 15</inkml:trace>
  <inkml:trace contextRef="#ctx0" brushRef="#br0" timeOffset="113924.8248">20127 4795 143 0,'4'-3'63'0,"0"3"28"16,-4-1-12-16,0 1-17 15,-2 0-5-15,2-3-25 16,0 3 1-16,0-1 6 15,0 1-14-15,-2 0-2 16,2 1-23-16,0-1 0 16,0 0-3-16,-2 3-4 15,-3-3-9-15,-15 0 3 0,-18 0-28 16,-22 1 40-16,-25-1-8 16,-23-4 9-16,-13-2-1 15,-4-1 5-15,-5-5-4 16,-217-29 0-16,307 33 3 15,6 2 1-15,8 1-4 16,8 0 0-16,-22-5 0 16,15 4 0-16,14 2-5 15,6 4-4-15,5-2-22 16,5 2-27-16,4-2 52 16,6 2 6-16,10-3 0 15,4 0 3-15,7-3-3 16,1-2 0-16,2-1 2 15,-2-2-5-15,1-1 1 0,-7 0 2 16,-2 2 3-16,-10 2-1 16,-7 2 3-16,-7 4-3 15,-5 0 2-15,-2 4 4 16,-3-2-8-16,3 2 0 16,-2-2 3-16,-5 4-3 15,-11 2 6-15,-9 4-4 16,-7 2 0-16,-9 2 6 15,-3 0-7-15,7-1 1 16,3-6 9-16,7 1-11 16,9-2 5-16,9-4-5 15,2 0-3-15,6 0-2 0,2 0 3 16,1 1-3 0,2-2 3-16,-2 3-4 0,0 0 6 15,2 4 0-15,2 1 1 16,0 4 1-16,6 0-2 15,0 2 0-15,3 2 5 16,1-4-2-16,1 8 3 16,5-2 4-16,1 6-9 15,4 1 3-15,2 4-4 16,2 2 0-16,-4 3-2 16,6 0-7-16,4 0-10 15,0 0-38-15,2-3-99 16</inkml:trace>
  <inkml:trace contextRef="#ctx0" brushRef="#br0" timeOffset="116041.7269">22757 11055 178 0,'9'-7'132'0,"-3"3"-89"16,-1 3-33-16,-5-3 3 15,2 2-5-15,0 2-6 16,5-2 31-16,-2 2 6 0,1-3-15 15,1 3-1 1,0 0-14-16,-5 0 9 0,-4 0-7 16,2 3-5-16,-5-1 13 15,1-2 12-15,-1 2-19 16,-1-2 2-16,-15 2-13 16,-12 0 5-16,-13 2-6 15,-24 0 4-15,-10 0 1 16,-9-4-5-16,-10-3 0 15,-1-2 7-15,2-1-6 16,5 2 9-16,14-3-9 16,17 6 0-16,14 1-2 15,9 0-26-15,6 1 11 0,4 1 15 16,2 1-6-16,9-1 7 16,5 0 0-16,4 0-15 15,9 0 1-15,4-2-56 16,1 0 50-16,8-6 13 15,10-2-19-15,8-6 6 16,7-4-2-16,8-4 14 16,-3-3 8-16,-5 3 0 15,-5-2 2-15,-4 2 6 16,-6 5 3-16,-8 6 5 16,-3 1-15-16,-8 6 3 15,-4 0-8-15,0 4 3 16,-4 0 1-16,-1 4 6 15,-4 4 3-15,-9 8 9 0,-9 6-3 16,-13 9-14-16,-11 2 10 16,-7 0-7-16,-4-5 18 15,8-7 32-15,10-6-31 16,10-5-10-16,16-3-11 16,10-4 1-16,2-1-6 15,6 2-1-15,0-2-9 16,2-2 8-16,4 1-17 15,-2 1 22-15,5 1 14 16,5 3-7-16,1 4 10 16,5 3-17-16,0-1 0 15,0 8-1-15,0-1-23 0,-7 0-7 16,-1 2 11 0,-8 1-14-16,-11 2-46 0,-6 4-155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3T01:51:54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8948 15851 276 0,'-3'-3'131'15,"-1"3"-106"-15,1 0-20 16,1 0 3-16,0 0 29 15,2 0 5-15,-3 0-16 16,3 0-3-16,0 0-14 16,3 3-6-16,-3-3-3 0,2 0 2 15,0 4 0-15,3 6 5 16,0 4 3-16,3 8 5 16,3 13-15-16,3 0 0 15,-1 6 0-15,7 1 2 16,1-2-2-16,0-1 0 15,4-7 1-15,2-6-1 16,2 1 0-16,0-5 0 16,4-4 5-16,5-6-4 15,3-1 5-15,1-11-4 16,2 0-1-16,7-11 5 16,3-1-6-16,4-6 0 15,4 1 3-15,5-6-2 16,-5 5 5-16,1 4-6 15,-3-2 4-15,-8 6-6 0,-8-4 2 16,-8-2-8-16,-10 6 0 16,-10-5 8-16,-5 3 0 15,-5-7 0-15,0 1-2 16,-2-3-1-16,7-1-2 16,1 0-13-16,3 3 7 15,1 1-2-15,-1 2 2 16,-7 9-20-16,0 3-6 15,-4 4-33-15,-4 0-90 16</inkml:trace>
  <inkml:trace contextRef="#ctx0" brushRef="#br0" timeOffset="742.8935">10279 15915 393 0,'-8'8'54'0,"2"6"-50"16,-3 12-2-16,-5 9 28 15,1 15 21-15,-7 12-17 0,-2 2 5 16,0 6-17-16,-1 2-3 16,0 2-1-16,4 5-16 15,1-1 6-15,7-1-6 16,7-14 2-16,6-1-7 16,7-13 3-16,11-10-4 15,13-10 1-15,7-3-20 16,9-16-18-16,4-6-61 15,1-15-75-15</inkml:trace>
  <inkml:trace contextRef="#ctx0" brushRef="#br0" timeOffset="5009.8331">10410 13659 198 0,'-2'-1'25'16,"2"-2"-13"-16,0 3 1 15,2-1-10-15,-2 1 0 16,2 0-3-16,-2 0 0 16,0 1 1-16,2-1-1 15,-2 0 1-15,0 0 6 0,-2 0 2 16,2 0 10-16,0 0 4 16,-2 3-12-16,2-3 1 15,-2 1-8-15,2-1-2 16,-3 0 2-16,1 3-4 15,0-3 4-15,2 0-4 16,-2 0 1-16,2 0 8 16,-3 0-9-16,1 0 0 15,-3 0 0-15,-3 0 1 16,-1 0-1-16,-3 0 0 16,-3 1 0-16,-1 4-3 15,1-5 3-15,-3 4 0 16,1-1 0-16,0-1 3 15,5 1-3-15,2-3 0 0,1 0 2 16,3 0 1-16,4 0-1 16,-3-3 0-16,3 3 9 15,-3-2-8-15,-2 2 1 16,1-2-4-16,-1 2 3 16,-4 0-3-16,2 0 1 15,0-1 1-15,0 1 1 16,2 0-1-16,1 0 7 15,2 0 0-15,-1-2-5 16,1 2 6-16,-1-2-8 16,0 2 1-16,1 0 1 15,-2-5-2-15,3 5-1 0,1 0-1 16,0 0 1-16,2 0 2 16,0-1-2-16,0 1 4 15,0 0-1-15,0-3-1 16,2 3-5-16,0-1 2 15,1 1 0-15,-3 0-1 16,4 0 4-16,0-3-2 16,0 3 1-16,6-1 2 15,-1 1-3-15,2-4-1 16,2 1 1-16,-2 2-4 16,1-4 3-16,-3 4 0 15,-5-1 0-15,2 2 3 16,-1-5-4-16,-1 3 1 15,3 2 0-15,0-4-3 16,4 3 3-16,1 1 0 0,-2-2 0 16,-1 0 2-16,1 2-3 15,-4-3 1-15,-2 3 0 16,1 0-3-16,-1 0 3 16,-2 0 0-16,0 0 0 15,-2 0 3-15,2 0-5 16,2 0 2-16,-2 0 0 15,0 0-3-15,0 0 5 16,2 0-2-16,-1 3 0 16,1-3 2-16,-2 0-2 15,0 0 0-15,0 0 0 16,-2 2-2-16,2-2 3 0,-2 0-1 16,4 0 0-16,-4 0 3 15,0-2-7-15,0 2 2 16,-4 0-21-16,4 2-16 15,0-2-36-15,0 0-3 16,4 2-12-16</inkml:trace>
  <inkml:trace contextRef="#ctx0" brushRef="#br0" timeOffset="10731.6861">10463 10328 232 0,'-2'-2'51'16,"0"1"-29"-16,-3-1 11 15,3 0-9-15,0-3 14 16,-3 3-12-16,3 2-6 16,0 0 9-16,0-3-19 15,2 3-10-15,0-2 0 16,0 2 3-16,0-2-3 15,0 4 0-15,0-2 3 0,0 0-4 16,0 0 1-16,-5 0 0 16,1-2-3-16,-8-3-1 15,-5 0 4-15,-10-1 0 16,-4-3-2-16,-4 4-4 16,-2-2 6-16,4 4 0 15,8-1-1-15,8 4 6 16,8-5-5-16,4 3 0 15,5 2 3-15,0 0-7 16,0 0-2-16,3 0-14 16,-1 0 1-16,0 0 2 15,0 0 11-15,5 0-8 0,-1 2-2 16,1-2 14-16,0 3-2 16,2-3 4-16,0 2 0 15,2-2 2-15,4 0-2 16,-1 0 0-16,1-2 0 15,2 2-6-15,-4-3 6 16,-3 1-8-16,0 2 4 16,-1-2-13-16,-5 2 15 15,0-1 0-15,-2 1 4 16,-2 0 10-16,-2 0-12 16,-4 0-37-16,-7 3-21 15,-8 2 58-15,-3-1 4 16,-1-1-4-16,8 4-39 15</inkml:trace>
  <inkml:trace contextRef="#ctx0" brushRef="#br0" timeOffset="19161.4887">12715 8161 158 0,'-2'0'53'16,"-1"0"-36"-16,3-2 30 15,0 0 14-15,0 2-7 16,0-1-19-16,0 1-9 16,0-3 13-16,0 1-9 15,0 2 1-15,0-2-6 0,0 2-17 16,0 0-2-16,0 0-6 16,3 0-17-16,-1 0-4 15,0 0-1-15,2 0 16 16,7 0 0-16,7 0 10 15,9-2-7-15,6 2 3 16,5-2 0-16,5 0-6 16,1 0 6-16,6 0-3 15,-4-1 0-15,5 0-6 16,1 1 6-16,-1 0 0 16,-4 2 2-16,-5-2 0 15,-1 2-3-15,-10 0 4 0,-4 2 0 16,-4-2-3-16,-2 0 2 15,-3 0 1-15,-1 2 0 16,2-2-1-16,0 2 1 16,1-4 0-16,5 2 0 15,2 0-7-15,0-2 7 16,-8 0 0-16,-1 2 0 16,-5-3-4-16,-5 3 0 15,-6 0-1-15,-2 0 4 16,0 0-9-16,-2 3 9 15,-1-3 1-15,3 0 0 16,-2 0-2-16,2 0-21 16,0 0-30-16,0 2-54 15,-3 2-52-15</inkml:trace>
  <inkml:trace contextRef="#ctx0" brushRef="#br0" timeOffset="19933.7406">13452 8115 141 0,'-4'0'63'0,"0"-2"-62"16,2 0 13-16,2 2 15 16,-5 0-24-16,1-1-2 15,-1-2-2-15,0 0 3 0,-1 2 23 16,1-5 2-16,1-1-1 16,2 0 1-16,0-1-11 15,4-1 17-15,0 4-35 16,5-3 4-16,3 0-9 15,4 2 3-15,6-1-3 16,4 2 4-16,1-2-2 16,0 7 0-16,-3-5 3 15,-4 3-8-15,-8 2 2 16,0 2-7-16,-6 3 6 16,-1-2 5-16,-1 5-8 15,-4 0 9-15,-3 4-1 0,-1 2-11 16,-4-1 0-1,-3-1-11-15,-1-1 3 0,-1-1-8 16,-1-4 0-16,1-1 26 16,1-5-5-16,-1-3-7 15,2-3 13-15,1-4 2 16,2 0 8-16,3 0-8 16,7 0-17-16,2-2 7 15,5 2 9-15,6 0 1 16,3 0 0-16,1-1 2 15,1 6 2-15,-3 1 8 16,-1 1-12-16,-3 3 0 16,-4 7 0-16,2-2 0 15,-5 4 6-15,3 1-5 16,-3 4-2-16,-2-2-31 0</inkml:trace>
  <inkml:trace contextRef="#ctx0" brushRef="#br0" timeOffset="21575.4835">13446 8064 137 0,'0'0'83'16,"0"0"-61"-16,2-3 17 15,-2 3 39-15,0 0-24 16,0-3-22-16,2 2 2 16,-2-1-34-16,0-4 10 15,0-2 7-15,0-4-16 16,-2 0 16-16,-2-5 3 16,2 0-12-16,-3-5 8 15,3 0-13-15,2-4 4 0,0-5-7 16,4 2 4-16,1-4 9 15,1-1-13-15,1 0 1 16,0 0-1-16,2-2 4 16,-3-1-1-16,1 2-1 15,-3-3 2-15,-2 2-2 16,-2-5-2-16,0 3 0 16,0 2 0-16,-4 1 7 15,2-2-7-15,-1 3 0 16,1 4 2-16,4 2-1 15,3 0-1-15,-1 3 0 16,1 3-2-16,2 3 7 16,-3-2-6-16,0-1 1 0,1 1 0 15,-3-6-4 1,0 3 4-16,-2-2 0 0,0 4-3 16,2 0 2-16,-2 6 1 15,3-2 0-15,0 4-2 16,-1-2-1-16,2 2 3 15,0 0 0-15,-1 0-1 16,1 0 4-16,0 2-3 16,-2-5 1-16,1 2-1 15,0-3 8-15,-1 1-7 16,-2 2 2-16,2 3-3 16,-2 3 3-16,0 1-6 15,0 2 3-15,2-2 0 16,0 0 0-16,-2 3 0 0,2-1 0 15,-2-1 0-15,0 6 0 16,0-4-1-16,-2 5 1 16,2-2 0-16,0 2-6 15,0 2 6-15,0-2 0 16,0 0-1-16,0 2 0 16,-2-2 1-16,2 0 0 15,0 0 0-15,0 0-6 16,0 0 4-16,-2 0 2 15,2 0-1-15,0 3-8 16,0-3 8-16,-2 1-11 16,2-1-14-16,-2 2 18 15,2-2-4-15,0 2 8 0,-3 1-1 16,0 0-7-16,-1 5 12 16,0 4-1-16,-5 1 1 15,0 1 2-15,-2 0-2 16,-2 4 0-16,-6 1-1 15,-3 6 4-15,-6 5-6 16,-6 2 3-16,-2-1-4 16,3 1 0-16,4-6 2 15,6-6 2-15,6-5-3 16,5-5-2-16,6-3 3 16,3-1-9-16,1-5 0 15,2-1 10-15,2 0-4 0,-2 0 5 16,3 0 1-1,-1-1 3-15,0-2-3 0,5 0 1 16,9-8 1-16,4-1-5 16,7-6 2-16,4-2-4 15,0-4 2-15,0-1-4 16,-2-1 2-16,0 1 3 16,0-3 1-16,-5 3-4 15,-3 4 8-15,-5 3-2 16,-6 4 6-16,-1 4-5 15,-3 1-1-15,2 2-2 16,-4-2 2-16,5 1 1 16,-3 0 1-16,2 3-3 15,-4 0 3-15,-2 5 1 16,0 0-4-16,-4 2-1 0,2 1-9 16,-2-3 8-16,2 3-9 15,0 1 10-15,2 2 2 16,3 2 1-16,-3 3 9 15,2-2-7-15,3 1-1 16,0-2-6-16,-3 3 2 16,3-3 0-16,-1 4 1 15,1 0 3-15,0 2-4 16,2 2 0-16,-1 2-18 16,6 2-22-16,1 2-92 0</inkml:trace>
  <inkml:trace contextRef="#ctx0" brushRef="#br0" timeOffset="25454.1109">10994 6462 261 0,'0'3'56'0,"2"-3"-56"15,0-4 0-15,-2-3 15 16,4 2 24-16,-1-2 14 16,-1 2 1-16,3-4-33 15,-3 4 6-15,0 0-8 16,0 1-7-16,-2 3-12 16,0-1-1-16,2 2-9 15,-2 2-6-15,0-1-10 16,7 8 26-16,7 0 0 15,5 9 2-15,10 6-1 16,12 2 0-16,14 5 0 16,21-3 10-16,24-4-11 0,32-3 8 15,24-10-8-15,25-5 0 16,17-6 0-16,5-2 1 16,2-2-1-16,-7 0 1 15,-11-3 4-15,-4 0-7 16,-13-7 2-16,-12-3 0 15,-9 0-2-15,-12-3 2 16,-15-1 0-16,-13 3 0 16,-6 0 5-16,-9 3-5 15,-10-1 0-15,-6 2 0 16,-13 1 1-16,-7 2 1 16,-13 3-2-16,-8 2 0 15,-5-1 2-15,-10 6-3 16,-7 2 1-16,-4-1 0 0,-4 0-3 15,-2 2 4-15,-3-2-1 16,-2 0 7-16,2 0-3 16,-2 0-3-16,-2 0-1 15,2-2-5-15,0 4 2 16,0-2-11-16,-2 2-25 16,2-2-79-16,0 5-24 15</inkml:trace>
  <inkml:trace contextRef="#ctx0" brushRef="#br0" timeOffset="26991.5462">18997 6474 105 0,'4'-2'22'16,"0"-1"29"-16,1-1 13 15,1 0-4-15,4 0-6 0,-4-3-30 16,1 4-12-16,1-2-12 15,6 4-1-15,3 1-2 16,10 1 4-16,10 4-1 16,15 5 6-16,18 0 1 15,16 6 19-15,20 1-13 16,16 3-4-16,19 3 11 16,11 5-19-16,14 0 6 15,21 4-7-15,12 2 2 16,20-2-6-16,19-4 0 15,9-4-4-15,1-6 8 16,-5-6-7-16,-13-3 7 16,-12-8 0-16,-20-1 2 15,-15-3-5-15,-11 3 3 16,-14 0-1-16,-11 3 0 0,-6 4-26 16,-8 0 11-16,-6 0 12 15,-13-3 4-15,-9-4 4 16,-13-2-3-16,-17-7 8 15,-11-1 0-15,-14 1-8 16,-8-4 2-16,-9 1-3 16,-4 2 0-16,-4 3-3 15,0-2 1-15,1 4 2 16,1-2-1-16,2 1 0 16,3 0 1-16,-1 0 0 15,-4-2 0-15,-4 0 2 16,0 3-2-16,-5-2 0 0,-5 2 0 15,1 0-1-15,-1 2 1 16,3-2 0-16,1 1 0 16,4 0 4-16,-2-2 1 15,-1-1 12-15,-5 0-1 16,-1 2-16-16,-6-2 6 16,1 5-6-16,-5-2 2 15,-2 4-6-15,0 0-2 16,-2 0-25-16,2 0-35 15,-4 2-107-15</inkml:trace>
  <inkml:trace contextRef="#ctx0" brushRef="#br0" timeOffset="40323.8735">11126 8017 210 0,'-3'0'48'16,"-2"-2"-35"-16,1 0-12 16,0-3 4-16,4 4 29 15,0 0 29-15,0 1-5 16,2-3-16-16,0 0 4 15,-2 2-22-15,2 1-6 16,-2 0-7-16,0-2-10 16,-2 2 11-16,2 2-12 0,0-2 1 15,-2 1-4-15,2 2-3 16,-2-3 2-16,2 3-2 16,-3-3-10-16,1 1 3 15,0 5 2-15,0 4 11 16,-2 8-2-16,-4 6 5 15,4 6-3-15,0 4 0 16,4 7 1-16,0 6-2 16,0 8 1-16,2 6 0 15,2 4-1-15,-2 1 3 16,0 1-2-16,-2-6 0 16,3-1 2-16,-6 3-3 15,3-1 1-15,-4 1 0 16,2 3-2-16,-2-1 5 15,1-2-3-15,1 0 0 0,-2-4 1 16,0-3-2-16,2-2 1 16,-2-8 0-16,2-5-2 15,2-4 6-15,0-1-4 16,0-2 0-16,0 0 0 16,0 3 0-16,-2-2 0 15,2 4 0-15,0-1-1 16,2-1 1-16,-2-6-1 15,2 1 1-15,2-6 0 16,-2 1-1-16,-2-5 1 16,2 2 0-16,0-1-1 15,-2 4 2-15,2 0-1 0,-2 7 0 16,-2 3 1-16,-2-1-4 16,-2 2 3-16,2-1 0 15,-2-6-1-15,1-3-2 16,3-6 3-16,0-4-2 15,2-6-8-15,2-2 9 16,0-3-7-16,0-3 7 16,1-2 0-16,-1-1-1 15,0 2 2-15,0-2 0 16,0 2 0-16,-2-3 0 16,2 1 0-16,-2-1 0 15,0 0-1-15,4 0 2 0,-4 3-2 16,0-3 0-16,2 2 1 15,0 0-4-15,2 1 4 16,3 1 0-16,-1 3 0 16,1 1 0-16,0-2 0 15,2-3 0-15,1 4 0 16,2-3-3-16,5 2 9 16,4 0-6-16,8-2 0 15,4 1 0-15,9-5 3 16,8 2-3-16,8 1 2 15,0-1-2-15,2 0 0 16,-2 0 0-16,0-1 1 16,-3 1 0-16,1-2-1 0,2 0 1 15,4 0 0 1,8-2-2-16,1 1 1 0,10 1 0 16,3-2 0-16,0 2 2 15,6 2-2-15,-3-2 0 16,-5 1 1-16,-4 1 1 15,-2 1 1-15,-5-1-2 16,-2 0-1-16,1 2 4 16,3 0-4-16,3 2 0 15,6 2 2-15,5-2-2 16,2 0 0-16,-4-3 0 16,-4 4 2-16,-8-3 1 15,-4-2 1-15,-2 2-4 16,-2-2 0-16,0 0 1 15,1 0-1-15,5 2 0 0,3-2 0 16,-1 2 3-16,1 0-3 16,-2 0 0-16,-10-2 0 15,-8 1-1-15,-10-3 2 16,-9 0-1-16,-8 0 0 16,-4 0 5-16,-10 0-5 15,-2 0 0-15,-6 0 0 16,-3 3 12-16,-2-3-1 15,-2 0 7-15,2 0-5 16,0 0-11-16,-2 0 0 16,4 0-2-16,-2 0 0 15,0 0-6-15,0 0 3 0,0 0-9 16,0 0-14-16,0-3-40 16,0 3-148-16</inkml:trace>
  <inkml:trace contextRef="#ctx0" brushRef="#br0" timeOffset="41448.0837">11068 8013 107 0,'13'-2'40'0,"3"2"2"16,5-3-20-16,4 3-5 16,8 3 0-16,8-1 12 15,5 0-21-15,15-2 10 0,7 0 1 16,17-2 0-16,13-4-2 16,14-2-10-16,11-2 7 15,15-5-9-15,6-1 0 16,6 3-4-16,-1-1-1 15,-6 4 0-15,-7 2-3 16,-4-1 4-16,-10 5-1 16,1 1 0-16,-5-2 4 15,-7 3-3-15,-6-2 3 16,-9 0-3-16,-11-1 5 16,-10-2 0-16,-3 0 2 15,-3-2-4-15,-4 4-2 0,-5 0-3 16,-4 1 1-16,0 0 0 15,-2 1 7 1,4 2-5-16,1-3 1 0,-1 3-2 16,-9-4 2-16,-14 5 3 15,-10-2 4-15,-12 2 13 16,-9 0-3-16,-4 0-20 16,0 0-2-16,0 2-3 15,4 0 5-15,2 2 3 16,5 0-3-16,3 0 0 15,3 0 3-15,-3-2-2 16,-3 0 6-16,-7-2 7 16,0 0-9-16,-4 0-4 0,-2 0-1 15,2 0-28 1,-2 0-33-16,0 2-32 0,-5 1 37 16,-2 2-29-16</inkml:trace>
  <inkml:trace contextRef="#ctx0" brushRef="#br0" timeOffset="42348.1642">14275 7870 269 0,'2'-14'24'0,"2"4"-24"0,-1 0-13 15,2 6 13-15,-3 2 15 16,0 4 26-16,0-2-12 15,-2 1-29-15,0 5-5 16,0 1 5-16,-2 7 0 16,2 11 5-16,-4 8 9 15,-4 11-6-15,0 14 2 16,-5 11 4-16,-3 15-7 16,-4 10 15-16,-2 11-11 15,-3 3 3-15,0 1 7 0,0-8-20 16,4 0 9-16,1-6-3 15,-1-3-5-15,4-6 7 16,-1-10-9-16,-5-2 0 16,-1-6 0-16,-3-2 5 15,-2-1-7-15,3-4 2 16,3 2-7-16,8-5 6 16,7-4-7-16,8-2 2 15,6-6-3-15,0 7-51 16,1-7 60-16,-1-4 0 15,-4-4 0-15,3-4 3 16,-2-12-3-16,1 0 0 16,-2 0-2-16,5 0-4 15,-3-1-2-15,0-1-4 16,4-3 4-16,-2-3 7 0,-4-3-5 16,3-6 6-16,-1 3-2 15,0-2 5-15,-1 3-1 16,1 3-2-16,1 2 2 15,2 1 0-15,-5 2 2 16,2-1 6-16,-2-2 4 16,-2-5-9-16,0 0 2 15,0-4-7-15,2 0-1 16,-2-3-1-16,3-2-10 16,-1 2 7-16,-2-2 0 15,2 0-29-15,-2-2-28 16,2 0-58-16</inkml:trace>
  <inkml:trace contextRef="#ctx0" brushRef="#br0" timeOffset="43277.9909">12570 7775 112 0,'14'-14'72'0,"-8"5"-30"15,0 1-27-15,-6 2 18 16,3 6-32-16,-6 2 16 16,3 7-4-16,-2 10 32 15,-2 20 1-15,0 19-6 16,-4 20-23-16,0 20 3 15,-1 18 1-15,3 9-17 16,0 0 10-16,4 8-10 16,2 0 2-16,4-7 4 0,2 0-9 15,-2-1 11 1,-2-9-4-16,-4-8-7 0,2-8 11 16,-4-9-11-16,-2-9 0 15,2-2 0-15,2-6-1 16,2 2 0-16,4-2 0 15,4 1 4-15,0-4-11 16,-1-4 7-16,-3-9 0 16,-4-5-4-16,0-9 7 15,-2-9-3-15,0-4 0 16,0-2 3-16,-1-8-9 16,3-1 6-16,3-3-7 15,-3-6 7-15,2-3-12 16,0-4 12-16,-2 0 0 0,0-2 1 15,0 0-4-15,0 2 3 16,0 2 0-16,-2-1-2 16,2 4 6-16,-2-1-4 15,2 1 0-15,0-2 1 16,0-1-5-16,0-2 4 16,0 0-7-16,2 0 5 15,-2 3-15-15,4 0 3 16,0 0-3-16,0 6-8 15,2-3 17-15,-2-1-11 16,-2-4-9-16,3 2-7 16,-3-4-32-16,2 2-12 15</inkml:trace>
  <inkml:trace contextRef="#ctx0" brushRef="#br0" timeOffset="44472.2884">9143 13922 266 0,'129'133'35'0,"-15"1"-35"15,-13 0-1-15,-5 14-46 16</inkml:trace>
  <inkml:trace contextRef="#ctx0" brushRef="#br0" timeOffset="44525.3207">10073 15346 171 0,'94'130'13'16,"1"-10"-13"-16</inkml:trace>
  <inkml:trace contextRef="#ctx0" brushRef="#br0" timeOffset="45753.6728">11787 17231 526 0,'-4'-12'81'0,"1"5"-51"16,-1 0-15-16,2 2 11 16,2 2 12-16,2 3-19 15,-2 0-5-15,2 0-13 0,0 3 2 16,-2-3-6-16,3 5 8 16,1 2-4-16,3 12 14 15,0 8-15-15,4 10 7 16,-3 11-7-16,0 10 5 15,-4 5-1-15,-2-1-4 16,-4 4 0-16,-2-2-1 16,-2-2 3-16,0-8-3 15,-3-2 1-15,5-11-9 16,2-14 9-16,0-13-6 16,4-5 6-16,0-5 5 15,-2-4-5-15,2-4-4 0,0 4-26 16,1 0-15-16,-1-4-33 15,2-6-92-15,8-3-174 16</inkml:trace>
  <inkml:trace contextRef="#ctx0" brushRef="#br0" timeOffset="46271.0115">12140 17432 357 0,'6'-5'162'0,"-2"1"-133"15,-1 4-26-15,-3 0 11 16,0 4 22-16,4 6 25 15,1 8-16-15,2 5-20 16,-1 11-20-16,3 2 1 16,-4 3-2-16,-1-2-2 15,-4-1-4-15,-2-10 0 16,-3 2-18-16,-4-10-1 16,-2-6 4-16,2-2 17 0,0-10 0 15,1-5-6 1,1-14-11-16,9-15 17 0,11-10 21 15,14-14 2-15,18-7-22 16,12 0 9-16,13-2-10 16,3 9 3-16,3 4 1 15,-5 10-4-15,-10 8 0 16,-10 8 9-16,-13 5-4 16,-13 11 8-16,-12 7 1 15,-5-4-8-15,-5 9-2 16,-3 0-4-16,0 0-6 15,-3 0-6-15,3 0-44 16,-2 0-13-16,2 0-57 16,-2 5-84-16</inkml:trace>
  <inkml:trace contextRef="#ctx0" brushRef="#br0" timeOffset="49608.1369">8161 11705 387 0,'2'-15'251'16,"-2"5"-248"-16,-2 2-3 16,-1 3-2-16,1 2 2 15,2 6 24-15,0-3-24 16,0 1-5-16,2 2 1 16,-2-2 8-16,3 6 3 15,-1 4 14-15,0 7-8 0,-2 13 11 16,-4 6-15-16,-3 13-5 15,-9 7 5-15,-4 4-5 16,-4 3-4-16,-3-1 0 16,0-5 5-16,0-1-8 15,7-8 3-15,1-8-11 16,7-7 0-16,10-7-17 16,6-6 5-16,12-7-7 15,15-8 1-15,13-10 2 16,14-10-96-16,14-7-65 15</inkml:trace>
  <inkml:trace contextRef="#ctx0" brushRef="#br0" timeOffset="50035.8823">8522 12325 238 0,'2'5'452'0,"-2"2"-364"16,0-5-78-16,-2-2-5 16,-6-2-5-16,0-3-23 15,-5-1 22-15,-5-6 0 16,5-2-19-16,3-4-13 16,10 0-11-16,14-4-8 0,13-2 25 15,10 2-24 1,15 2 41-16,1 4 7 0,-4 3 6 15,-4 7 2-15,-17 5-5 16,-9 2 6-16,-11 8 1 16,-10 9 26-16,-13 14 2 15,-14 12-14-15,-14 12-11 16,-10 8 12-16,-5 1 2 16,4-7-6-16,10-8-4 15,10-11-14-15,17-6-4 16,12-8-1-16,16-5 5 15,14-9 3-15,17-8-3 16,18-10-12-16,14-9-5 16,4-7-28-16,-6-3-50 15,-17-1-76-15</inkml:trace>
  <inkml:trace contextRef="#ctx0" brushRef="#br0" timeOffset="50524.8259">7340 11638 584 0,'2'-37'158'0,"-2"4"-76"16,-2 5-7-16,0 8-27 0,-2 8-19 15,4 10-29 1,0 4-8-16,0 4-4 0,6 18 10 16,3 24 2-16,5 25 7 15,-1 21-1-15,0 13-12 16,-6 4-11-16,-2-14-43 15,-3-15 5-15,-2-16-28 16,0-16-55-16,0-14-30 16,0-10-57-16</inkml:trace>
  <inkml:trace contextRef="#ctx0" brushRef="#br0" timeOffset="50712.6925">7418 12003 441 0,'-2'-27'175'0,"-3"4"-87"0,1 9-26 15,-2 10-25-15,3 4-6 16,1 0-3-16,-3 8-27 16,-10 11 14-16,-12 12-15 15,-11 11-11-15,-9 12-5 16,-9 7-40-16,-1-2-16 16,5-8-9-16,7-9-48 15,6-7-70-15</inkml:trace>
  <inkml:trace contextRef="#ctx0" brushRef="#br0" timeOffset="51005.0224">7594 12059 498 0,'18'0'127'0,"-7"-4"-127"15,-2 3 0-15,-2 1 2 16,0 1 27-16,-1-2-2 16,1-2-6-16,2 0 21 15,0 1-33-15,8-5-7 0,3 2-4 16,3-2-11-16,0 3-65 15,0-2-43-15,0 0-168 16</inkml:trace>
  <inkml:trace contextRef="#ctx0" brushRef="#br0" timeOffset="56637.5374">11058 10203 167 0,'4'-14'43'15,"4"0"-43"-15,-4 3 0 16,3 6 35-16,-3 0-2 16,2 3-8-16,-3 2-2 15,-3 0-20-15,0 2-2 16,0 0 7-16,0 4 8 15,0 0 5-15,0 4-15 16,0 2-1-16,-3 5-5 0,-1-3-4 16,0 0 3-16,-3-5 1 15,-1 1 0 1,-4-3-2-16,-1-1-4 0,-3 2 1 16,-1-4 4-16,1-2 2 15,5-2 6-15,1-2-7 16,4-7-6-16,6 0 6 15,0-3 0-15,2-1 1 16,2 1-2-16,8 3-5 16,3 2 5-16,3 2-1 15,5 2 4-15,-4 3 6 16,-1 3-3-16,-5 1 0 16,-3 4 13-16,-1-1-7 0,-3 6 1 15,-4-1 5 1,-2 2-10-16,-2 0-6 0,-9 2-1 15,-9 2-27-15,-5-1-16 16,-4 0-123-16</inkml:trace>
  <inkml:trace contextRef="#ctx0" brushRef="#br0" timeOffset="57424.3202">11107 8085 148 0,'19'-24'61'15,"-2"8"7"-15,-3 6-9 0,-1 2-2 16,-5 4-11-16,-1 1-15 15,-2 3 0-15,-5 0-4 16,2 0-12-16,-4 0-15 16,0 3-13-16,-3 1-44 15,-2 4-36-15,-8 8-90 16</inkml:trace>
  <inkml:trace contextRef="#ctx0" brushRef="#br0" timeOffset="58701.7219">12723 8039 222 0,'7'2'149'0,"-2"-2"-149"15,-3 0-88-15,-4-2 53 16,-3 4 35-16,-4 2 0 15,-9 2 2-15,-1 0-3 16,-4 1 1-16,0-5 0 16,8 1-1-16,1-6 2 15,4 1-1-15,3-5 0 0,3-1 4 16,4-2 0 0,2 0 6-16,4 1-1 0,3 2 10 15,7 0-5-15,4 0 6 16,4 1-10-16,3-2-6 15,2 4 25-15,-8 0-13 16,-6 1-9-16,-6 1-7 16,-7 4 2-16,-4 7 2 15,-7 2 11-15,-4 8-4 16,-10 5-3-16,-8 4-8 16,-4-3 0-16,-3-2-2 15,1-7-10-15,6-6-16 16,8-4 8-16,0-8 8 15,5-5-8-15,7-5-14 16,7-9 1-16,6-1 6 0,9-6-64 16,2 0 91-16,7 2 17 15,2 4-10-15,5 3 2 16,0 6 18-16,4 3 6 16,1 2 6-16,-6 4-28 15,-6 6 9-15,-4 1 1 16,-7 5-14-16,-3 5 15 15,-3 3-9-15,-8 4 12 16,-2 2-10-16,-8 2-14 16,-7 0-1-16,-7-4-17 15,-2-2-19-15,-1-7 8 16,3-5-12-16,5-9 31 0,-14-38-13 16,38 28-15-16,6 1 10 15,1-2-1-15,5 0 28 16,7-10 2-16,6 2 27 15,2 5-2-15,4 6 5 16,0 3-17-16,-2 5-5 16,0 6-6-16,-4 1 3 15,-8 4 5-15,-5 2-9 16,-6-1 7-16,-12 6-10 16,-17 5-30-16,-17 3-151 15</inkml:trace>
  <inkml:trace contextRef="#ctx0" brushRef="#br0" timeOffset="73641.5271">13533 7908 135 0,'-7'-4'55'0,"0"3"2"15,3-3 2-15,-3 2-16 16,5 0-4-16,0-1 8 0,2 1-14 16,-2 2-5-16,4-2-1 15,-2 2-14-15,0-2 0 16,0 1-12-16,0-2 2 16,-2 3 2-16,2-1-5 15,0 1 0-15,-2 1-6 16,2-1-13-16,0 3 2 15,0 2 5-15,-3 8 12 16,1 7-1-16,-1 7 1 16,-3 8 0-16,-1 5 0 15,3 4 2-15,2 9 0 0,0 7-2 16,-1 5 0 0,1 6 0-16,-5-1 3 0,-4 0-3 15,-2-4 0-15,-3-1 2 16,-2-2-2-16,3 4 0 15,-1 1 0-15,5 0 0 16,2-2 0-16,3-4-1 16,-2-4 1-16,4-5 0 15,2-5 1-15,0-4 0 16,-1 2-1-16,-1-2 0 16,0-1 2-16,-4 6-2 15,-2 6 0-15,-3 5-3 16,-3 4-2-16,3-1-6 15,-1 0 0-15,3-7 6 0,2-4-5 16,7 0 6-16,2-4 0 16,-3-7 4-16,6-5-2 15,-1-6 2-15,0-7 0 16,1-3-2-16,1-1 1 16,0 3 1-16,0 0 0 15,1 2 0-15,2 7 0 16,-2-2 0-16,-1 5 0 15,0 1-2-15,1-5 4 16,1-5-2-16,4-1 0 16,-2-1 0-16,3-7-3 15,-1 2 3-15,0-2 0 16,-1 0 0-16,1-1 4 0,0-1-4 16,-1 1 0-1,-5-3 1-15,4 0 5 0,-6-2-6 16,0-1 0-16,0-1-2 15,0-5 1-15,3-1-13 16,-1-2-35-16,5-4-65 16</inkml:trace>
  <inkml:trace contextRef="#ctx0" brushRef="#br0" timeOffset="74173.4799">13444 10418 406 0,'-14'3'39'0,"7"-1"-39"16,3-2-44-16,2-2 25 16,0 2 19-16,-1-3-3 15,-1-2 3-15,-5-1 0 16,-4-4-2-16,-3-1 6 15,-2-1-4-15,2 1 7 16,1-1-1-16,6 0 12 16,2 1-18-16,9 2-9 15,8 1 9-15,5 2-3 0,5-2 1 16,5 2 2 0,-1 2 0-16,3 2 11 0,-5 2-11 15,-6 4 3-15,-5 0 11 16,-2 4-8-16,-5 2 5 15,-4 4 6-15,-4 4-11 16,-7 4 12-16,-14 2-18 16,-10-2-6-16,-10-3 4 15,-6-2 4-15,-3-9 0 16,10-4 3-16,8-8 16 16,12-7-15-16,10-12-6 15,12-7 0-15,10-8 12 16,11-1-11-16,8-2 1 15,8 11-2-15,5 6-3 0,3 12 0 16,-3 5-3 0,-3 10 1-16,-6 1-7 0,-6 8-13 15,-9 5-12-15,-7 5-100 16</inkml:trace>
  <inkml:trace contextRef="#ctx0" brushRef="#br0" timeOffset="75291.6097">11847 7979 180 0,'8'0'99'0,"-2"0"-99"16,-2-2-2-16,-4-1 1 16,-2 0 2-16,2 1 40 15,-2-2-11-15,0 1-26 0,0 2-4 16,2 2-11-1,-2 2 11-15,-2 1 13 0,0 6-5 16,-2 5 11-16,-3 6-13 16,5 7-2-16,-2 4 23 15,6 4-16-15,4 4 22 16,0 8-1-16,0 9-8 16,-2 7 4-16,1 8-13 15,-3 6-8-15,-7 7 2 16,-3 5-5-16,0 1-2 15,-5 8-2-15,-2 1 4 16,5 1-6-16,2-4 2 16,3-10 0-16,5-9-2 15,2-8 5-15,5-10-3 16,-3-5 4-16,4-3 1 0,0 0-4 16,-4-3-1-1,2 4 0-15,-2 1-1 0,0 1 1 16,3 1-1-16,-3 0 1 15,0 2-16-15,2 0-1 16,-1-8 7-16,0-8 10 16,1-10-3-16,-2-7 7 15,0-14-4-15,0 1 0 16,3 0-12-16,-1 0 8 16,0 2-2-16,4 3 6 15,-4-2-5-15,-2 2 6 16,0-3-1-16,1 1 0 15,-3-3-2-15,2-3 1 16,-2-1-29-16,2-4-19 0,0-2-20 16,2-2 24-16,4 0-11 15,5-4-33-15</inkml:trace>
  <inkml:trace contextRef="#ctx0" brushRef="#br0" timeOffset="75733.651">11881 10383 241 0,'-3'0'71'0,"3"0"-68"0,-2 0-1 15,2 0 33-15,-4 0-10 16,-3 2-21-16,-3-1 0 16,-2 2-3-16,-1-1 10 15,1-2 2-15,4-5-7 16,3-7-6-16,7-5-5 16,3-12-1-16,5-5-7 15,4-4 13-15,5 4 0 16,0 2-7-16,1 10 6 15,5 6-6-15,-3 6 3 0,2 6 1 16,-3 6-7-16,-4 7 10 16,-5 1 1-16,-4 6-1 15,-3-1 10-15,-3 0-7 16,-2-1 2-16,-2-2 0 16,-3-4-2-16,-3-3-6 15,-6 0-6-15,-5-1-36 16,-4-3 14-16,-4-2-41 15</inkml:trace>
  <inkml:trace contextRef="#ctx0" brushRef="#br0" timeOffset="76544.7816">11943 8023 200 0,'-11'8'77'0,"5"-4"-77"15,-6-4-22-15,3-3 22 16,-4 3-2-16,-1 3 5 15,-3-6-2-15,3 2-1 16,-1-3-4-16,5 0 2 16,8-2-11-16,2 0 0 15,2-2 11-15,8 2 4 16,-1-2-1-16,5 0 6 16,1-1 0-16,1 4 0 15,1 3-6-15,-1-1 14 16,-3 3 1-16,1 5-6 15,-3-1 8-15,-5-1-4 0,1 4-5 16,-9-2 8-16,-3 6-2 16,-6 0 4-16,-2 4-1 15,-7-1-17-15,4-4 7 16,1-4 2-16,5-4-8 16,8-6-2-16,2-8-20 15,7-4 19-15,4-8 1 16,2-3-4-16,1 0 4 15,-1 5 0-15,-1 6-1 16,-3 8-1-16,-5 4-30 16,-2 4-25-16,2 5 27 15,3 8-19-15,-2 2-28 16</inkml:trace>
  <inkml:trace contextRef="#ctx0" brushRef="#br0" timeOffset="81908.0434">11074 9224 210 0,'0'2'62'0,"0"-2"-34"0,0 0 26 16,0-2 8-16,0 2-12 16,0-2-3-16,0 0-22 15,2 0-10-15,-2-1-12 16,2 0 0-16,-2 3-3 16,0 0 0-16,0 0 3 15,-2 0-3-15,2 2 0 16,0-2-6-16,0 0 6 15,0 0-12-15,2 0 11 16,-2 0-2-16,0 0-4 16,3 0 6-16,-3 0-5 15,4-2 6-15,2 2 4 16,8-2-1-16,4-2-3 0,6 1 0 16,5 3 0-16,12-5-1 15,5 1 1-15,12 1 0 16,11 1-4-16,10-1 8 15,0-1-6-15,2 2 2 16,-5-2 0-16,-5 0 2 16,-2 0-2-16,-4 0 0 15,4 0-1-15,0 0 5 16,4-2-4-16,-1 0 0 16,-1-2 4-16,-4 3-4 15,-5-4 2-15,-6 5-2 16,0-3 1-16,-6 4 3 15,0 1-5-15,0 0 1 16,-2 4 0-16,4-2 5 0,-1 0-5 16,5 0 0-16,2-5 0 15,0 0 5-15,-1-1-5 16,-1-2 0-16,0-1 1 16,0 4-3-16,-5-2 2 15,0 3 0-15,-4 3-1 16,-5-2 2-16,-3 1-1 15,-6 2 0-15,-2-1 0 16,5-1 0-16,-3 0 0 16,7-3 0-16,3 2-1 15,1-3 4-15,-4-1-2 16,-4 1 1-16,-7 0-1 16,-9 3 12-16,-8-1-12 0,-4 1 0 15,-3 2-1-15,-1-2-8 16,0 3 8-16,4 0 0 15,5 0 0-15,0 3 3 16,5-3-3-16,0 1 0 16,-1-2 0-16,-3 2 4 15,-3-2-4-15,-2 2 0 16,-3-1 4-16,2 0-8 16,2 3 4-16,-1-3 0 15,3 1-2-15,-2-1-1 16,-1 3 3-16,1-2 0 15,-6 1-2-15,0 0-4 0,-2-2 7 16,1 2-1-16,-3-2 0 16,4 2 4-16,0 1-4 15,2-1 0-15,0-2 1 16,1 1 9-16,-3-1-10 16,0 0 4-16,-2 0 11 15,-2-1-8-15,0 1 8 16,0 0-15-16,0 0 4 15,0 0-7-15,0 0 3 16,0 0 0-16,2 0 2 16,-2 0 1-16,0 0 4 15,-2 0-1-15,2 1-5 16,0-1 2-16,-2 0-3 0,2 0-3 16,0 0 0-1,-2 0-29-15,0 2 2 0,2-2 1 16,-2 0-9-16,2 0 27 15,-2 0 0-15,2 0 11 16,0 0-3-16,0 0 1 16,2 0-40-16,-2-2-99 15</inkml:trace>
  <inkml:trace contextRef="#ctx0" brushRef="#br0" timeOffset="82328.7977">14102 9022 327 0,'-12'-3'46'0,"-3"-1"-31"16,-1 0-11-16,-7 0 17 15,2 0 9-15,-4 3-19 16,0-4 0-16,5 3-5 15,5-1 20-15,6-1 1 16,2-3-27-16,7-1-2 16,0 0-5-16,7-2-5 15,2-1 6-15,4-1 4 16,7 3 2-16,5 1-4 16,-3 4 0-16,-2 0 3 0,-2 4-8 15,-5 4-2-15,-5 3 10 16,2-2 0-16,-3 4 1 15,-3 3 6-15,-2-1-5 16,-2 1 13-16,0-1-14 16,0-1 1-16,-2-3-5 15,-5 1-7-15,-7-1-29 16,-3-4-36-16,-5 1 31 16,-3-4 25-16,6-4-99 15</inkml:trace>
  <inkml:trace contextRef="#ctx0" brushRef="#br0" timeOffset="83108.0885">12458 9266 162 0,'2'-2'82'0,"-2"-1"-81"16,0-2 4-16,-2 1-3 0,-2 1 18 16,-3-4 29-16,1 0-7 15,-1 0 7-15,2-1 2 16,3 2-41-16,2 0-5 16,2-2-8-16,5-3 6 15,2-4-3-15,2-2 0 16,5 0 3-16,-1-1-8 15,1 6 5-15,-1 1-5 16,1 6 3-16,-3 1-8 16,1 4 7-16,-1 2-1 15,1 5-12-15,-1 2 7 16,-2 5-20-16,0-3 5 16,-6 0 17-16,-3-1-4 0,-6-2 11 15,-7-1-3-15,-5 1 10 16,-5-1-4-16,6-2 5 15,-1-5 25-15,7-5-10 16,5-5-21-16,4-4-2 16,7-6 8-16,1-2-4 15,4 1 0-15,-1 4-4 16,1 6-6-16,0 7 6 16,-1 4-20-16,3 6 2 15,-3 5 6-15,1 6-21 16,-6 6-10-16,-6 5-58 15</inkml:trace>
  <inkml:trace contextRef="#ctx0" brushRef="#br0" timeOffset="83563.9101">11667 9191 186 0,'-7'-7'95'0,"5"-1"-15"0,0 1-30 16,2 0-7-16,0 2 19 15,0 4-28-15,-2-1-6 16,-1 0-18-16,1 2-5 16,-4-2-10-16,-2-3-12 15,-2 2 16-15,-3-3-5 16,-6-2-1-16,1-2 0 16,3-4 6-16,1 0-8 15,6-1 0-15,5 4-11 16,6-2 20-16,3 3-2 0,8 5-4 15,7-2 5 1,9 3 0-16,4 4-2 0,1 4 0 16,-1 1 3-16,-7 0-4 15,-12 4 0-15,-7-4-27 16,-8 6-9-16,-19 5-66 16</inkml:trace>
  <inkml:trace contextRef="#ctx0" brushRef="#br0" timeOffset="83954.1427">11033 9226 322 0,'6'2'28'0,"-2"0"-28"15,-4-2 0-15,0 2-3 16,0-4-7-16,0 2 10 16,-2-10-7-16,2 2-3 15,-2 2 3-15,2-2 4 16,2-1-3-16,4-8 6 15,5-3 5-15,5-1 16 0,4 1 25 16,6 5-15-16,6 1-19 16,1 3 13-16,1 8-12 15,-5 0 7-15,-9 3-20 16,-6 4-2-16,-10 2-4 16,-8 9-5-16,-17 5-59 15</inkml:trace>
  <inkml:trace contextRef="#ctx0" brushRef="#br0" timeOffset="97784.3134">19801 8127 144 0,'0'-3'0'15,"2"-2"-32"-15,0 1 31 16,1 4 1-16,-1-2 11 0,1 2-6 15,-1 2 13 1,-2-2 16-16,-2 0 15 0,2 0-14 16,0 0-35-16,0 0-31 15</inkml:trace>
  <inkml:trace contextRef="#ctx0" brushRef="#br0" timeOffset="98182.3767">19888 8159 116 0,'-13'-2'70'0,"3"1"-70"16,6-2-41-16</inkml:trace>
  <inkml:trace contextRef="#ctx0" brushRef="#br0" timeOffset="98654.203">19873 8270 117 0,'-2'2'30'0,"-6"-4"-23"15,-3-5-4-15,-2 0-2 16,-3-7 19-16,1-2 10 16,1-5-30-16,8 3-6 15,6 1 5-15,4-4 1 16,7 5-1-16,7 2 0 0,3 2 1 15,0 2 0 1,4 6-1-16,0 1 1 0,-3 3-4 16,0 5 1-16,-4 1 3 15,-2 0 3-15,-10 2 1 16,-3 4 34-16,-10 2 8 16,-7 6-31-16,-3 2 0 15,-6 0 3-15,3-1-9 16,3-5-3-16,5-6-4 15,6-6 0-15,3-3 9 16,6-1-11-16,-3 0-3 16,2-1-27-16,0-6-81 0</inkml:trace>
  <inkml:trace contextRef="#ctx0" brushRef="#br0" timeOffset="103161.6003">20240 8288 198 0,'0'-11'52'0,"3"4"-21"15,-3 0 6-15,0 4 14 16,-3 0-15-16,3 2-5 15,0 1-6-15,0-3-20 16,0 3 3-16,0 0-8 16,0 0-8-16,-2 0 8 15,2 0-5-15,-2 0 5 0,2 0-1 16,0 0 3-16,0 0-2 16,0 0 0-16,0-1-12 15,0 1 0-15,2-3-11 16,0 1 9-16,3 0 14 15,1 0-15-15,5-1 8 16,1 1-3-16,1-3 4 16,1 5 3-16,-1 2 1 15,-2 5-4-15,-2-2 4 16,2 4-3-16,-3-2 5 16,2 2-1-16,-1 1-7 15,-5-3 6-15,-2-3-5 0,0 1 7 16,-6-2 3-16,-5 2-2 15,-1-4-1-15,-7 2 0 16,-3-3 1-16,3-7 9 16,3 0-10-16,5-6 5 15,5-5-10-15,4 0 5 16,4 0 0-16,10-3-3 16,6 8-1-16,4 5 2 15,5 6 1-15,0 6 1 16,-4 4 0-16,-6 3 1 15,-5 4 10-15,-5 0-11 16,-2-1-2-16,-5 1-5 16,-7-3-5-16,-5 0-27 0,-9 0-50 15</inkml:trace>
  <inkml:trace contextRef="#ctx0" brushRef="#br0" timeOffset="103912.9091">21578 8087 103 0,'-16'0'1'15,"-4"-2"20"-15,-2 0 6 16,-1 0 3-16,8-4 38 16,1 0-44-16,8 1-9 15,4-2-15-15,4-1-17 16,9 2 10-16,5 2-3 16,6 0 10-16,7 4 3 15,0 4 0-15,-3 0 6 0,-5 4 1 16,-3 2 4-16,-7 2 10 15,-7 2-24-15,-2 3 13 16,-4 6-9-16,-5-1-2 16,1 0-4-16,-4-4 2 15,0-8 0-15,-3-4-1 16,-6-8-37-16,-1-4 23 16,3-2 12-16,1-6 3 15,7-4-19-15,11-6 6 16,7 1 13-16,5-4 20 15,1 8-19-15,7 2 2 16,-1 11-3-16,0 6-3 16,4 6 0-16,0 5-10 0,-1 6-28 15</inkml:trace>
  <inkml:trace contextRef="#ctx0" brushRef="#br0" timeOffset="104675.5811">22046 7281 128 0,'2'6'0'16,"0"0"4"-16,-2-4-4 15,0 2 42-15,0-1 21 16,0-2-20-16,-2-1-10 16,0 0-22-16,-5-1-11 15,-4-2-7-15,-7-3-3 16,-2-2 6-16,0 0 0 16,2 1 3-16,5-5-16 15,4 3-1-15,4-2 18 0,5 2-3 16,5 1 3-16,4-1-2 15,8 6 1-15,8-2 1 16,4 5 0-16,4 0 6 16,-1 5-6-16,-8-2 4 15,-3 4 4-15,-6-2 6 16,-9 6-6-16,-4 1-5 16,-8 4 1-16,-9 2 1 15,-10 3-4-15,-6-4-2 16,-7-1-1-16,2-6-21 15,5-2 7-15,11-8 9 16,12-4-1-16,10-8-3 16,13-9 7-16,12-2 4 15,4-5 0-15,0 8-6 16,-2 4-58-16</inkml:trace>
  <inkml:trace contextRef="#ctx0" brushRef="#br0" timeOffset="114162.7422">23343 8187 148 0,'7'-4'45'16,"-3"0"-35"-16,-2 0-10 15,0-1-3-15,-2 3 3 16,3-3 37-16,-3-1-3 15,3 0-3-15,-1 0-2 16,-2 2-13-16,2-1 7 16,-4 2-13-16,0-1-10 15,-1-1 3-15,-2 3-1 16,1-3-2-16,2-1 0 16,-3-2 1-16,1-2-1 0,-2-2 3 15,-4-5 0 1,1-4 0-16,1-2-1 0,-4 3-2 15,1 1 0-15,3 0 3 16,-4 4 3-16,1 3-5 16,2 0 0-16,0 2 15 15,0 1-11-15,3 0 14 16,-1 2-3-16,1 1-15 16,0 1 11-16,4 0-12 15,-2 0 2-15,2 1-6 16,-3-1 4-16,-1 0 0 15,-1-2 0-15,0 1-1 16,-4-1-2-16,5 2 3 16,-4 1 0-16,2 0-1 15,1 0 4-15,1 0-3 0,0 0 0 16,0 0 3 0,4 2-8-16,-3 0 5 0,3 2-3 15,2 0 0-15,0 0-1 16,0 0 0-16,0 0-1 15,2 2-5-15,-2-4 8 16,-2 2-25-16,2 0-16 16,0 0-17-16,2 2-20 15,-2 0 10-15</inkml:trace>
  <inkml:trace contextRef="#ctx0" brushRef="#br0" timeOffset="134103.7015">21377 15159 148 0,'4'-4'74'0,"-4"3"-61"16,2-2-11-16,-4 3 7 15,2 0 45-15,0 0-2 16,0 0-13-16,-2 0-7 16,2 0-19-16,0 0-2 15,0 0-11-15,0 0 3 0,-2-1-6 16,2 2 4-16,0-1-1 15,0 0 9-15,-2 0 8 16,0 0 4-16,-1 3-3 16,-5-2-18-16,-8 3 7 15,-11 5-7-15,-4-2 0 16,-11 5-1-16,-3 5 4 16,0-3-2-16,-2-4-1 15,-1 6 2-15,1-6-4 16,5-1 0-16,6 0-2 15,5-2 3-15,2-2-22 16,-2-3 18-16,-10 2 2 16,-14 4 3-16,-17-4 0 0,-13 2 0 15,-13-3 0-15,-8-3-1 16,-2-9 4-16,6 1 1 16,11-7 10-16,14 2-5 15,17-1-4-15,14 2-2 16,7-2-3-16,10 0 5 15,3 2-2-15,4-2-2 16,4-7-1-16,3 3-9 16,-2-4 7-16,4-2-21 15,-7-6 12-15,0-4-6 16,-4-6 0-16,-3-7 12 16,0-2 0-16,0-6-1 0,1-3 4 15,-1 0 2 1,-2 2 0-16,2 2 8 0,3 0-5 15,4 5 2-15,1 3 4 16,4 2-7-16,1-1 3 16,4 0-5-16,5-5-3 15,3-2-10-15,6 0-25 16,9 0 29-16,3-3-7 16,3 5 11-16,0 3 1 15,2 0 4-15,-1 7 0 16,-5 2 2-16,-2 9-1 15,-1-6 10-15,-4 7-6 16,-6-1-2-16,3 1 15 16,-3 3-16-16,3 3-2 15,4 0 0-15,6 1-3 0,5-2 3 16,5 0 0-16,6 0 0 16,3-1-3-16,-1 1 3 15,0 5 0-15,-2-1 0 16,-4 4 3-16,-2 3-6 15,0 0 1-15,-4 0-2 16,6-2 2-16,0 0 1 16,4-2 1-16,-2 0 0 15,0-1 3-15,0 2-6 16,2 1 3-16,5-3 0 16,5-3-1-16,5 1 4 15,6-1-3-15,4-2 0 0,-4 1 5 16,6 3-6-16,0 2 1 15,0 2 0-15,0 2-3 16,-2 2 4-16,-2 2-1 16,-3 1 0-16,0-2 3 15,1 4-3-15,2 0 0 16,-4-2 0-16,4 4-5 16,-3 1 7-16,-2 2-2 15,-2 2 0-15,-3 1 4 16,-5-3-6-16,-4 3 2 15,-3 1 0-15,-1 1-3 16,0-2 5-16,2 5-2 16,7 2 0-16,7 0 3 15,2 5-6-15,7-1 3 0,2-2 0 16,-2 1-2-16,-3-1 4 16,-2 2-2-16,-2 0 0 15,-1 4 1-15,-2 3-3 16,-4-1 2-16,3 6 0 15,-1 2-3-15,1 5 4 16,1 8-1-16,-3 5 0 16,-3 8 2-16,-4 4-4 15,-5 4 2-15,-6 1 0 16,-3 1-2-16,-7-5 4 16,-3 2-2-16,-3-3 0 15,-9 0 2-15,-5 3-1 16,-5-1-1-16,-7 2 0 0,-3-1-3 15,-7 2 4-15,-1-7-1 16,-6-4 0-16,-2-8 4 16,3-5-5-16,-2-3 1 15,-1-4 0-15,1 0-3 16,-2-2 3-16,-1 5-1 16,1 4-2-16,-7 3-13 15,-4-2 5-15,-3 9-14 16,-5-3-6-16,-6-3 19 15,-3 3 1-15,3-11 11 16,-1-5 7-16,7-8-3 16,10-4 18-16,3-4-22 0,6 0-7 15,3-6-17-15,1 6-16 16,-7 5 2-16,-7-2 3 16,-5 1-13-16,-3 5 28 15,-5-10 19-15,2 1 1 16,11-5 0-16</inkml:trace>
  <inkml:trace contextRef="#ctx0" brushRef="#br0" timeOffset="143778.128">14681 11698 124 0,'-25'-31'4'0,"5"0"4"0,3 3-6 16,3 2-2-16,3 2 0 16,-1 2-2-16</inkml:trace>
  <inkml:trace contextRef="#ctx0" brushRef="#br0" timeOffset="144262.6662">14416 11386 234 0,'8'-13'43'15,"-4"4"1"-15,-1-4-10 16,-6 4-33-16,3 2-1 16,0 7 0-16,0 2 0 15,0-2 1-15,0 5 1 16,3 0 7-16,2 3-8 16,1 5 8-16,3 5-5 15,2 6-2-15,3 2 5 16,-1 2-6-16,3 0-1 0,-3 0 0 15,5-5 5-15,-3-2-5 16,3-5 2-16,3-6 2 16,2-8 10-16,18-18-5 15,22-26-1-15,30-32-8 16,32-35-6-16,24-28-6 16,20-22 1-16,1-4 9 15,-14 3 1-15,-17 18 1 16,-29 21-2-16,-18 21 0 15,-18 22-31-15,-14 16-20 16,-4 4 28-16,-6 5-68 16</inkml:trace>
  <inkml:trace contextRef="#ctx0" brushRef="#br0" timeOffset="151603.7887">20164 11847 118 0,'-6'8'56'16,"4"-3"0"-16,2-2-16 16,0-1 9-16,0-2-24 15,2-2-4-15,-2 2 1 16,2-3-22-16,0-4 9 0,0 3 1 15,-2 2-7-15,0-2-6 16,0 4-2-16,0 0-3 16,0 0 7-16,-2 3-9 15,0 2 10-15,0 4 11 16,-3 3-9-16,3 5 9 16,-2 1-11-16,2 0 0 15,2-2 17-15,0 0-16 16,4-4-1-16,3 0 5 15,1-2 8-15,8-5 21 16,4-8-10-16,11-11-17 16,23-18-4-16,24-22-3 15,26-27-9-15,21-21 5 0,12-14-8 16,0-2 9 0,-14 11-3-16,-22 19-7 0,-26 24-5 15,-23 24-42-15,-23 14-20 16,-12 11-34-16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5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5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4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3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4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5D47D-6F14-424E-BBE9-A0451B814A4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3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Hyper-Parameter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7226" y="1431850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7226" y="3999904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7226" y="2715877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444" y="528227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15080" y="1442880"/>
              <a:ext cx="6898680" cy="3202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8240" y="1435680"/>
                <a:ext cx="6911640" cy="32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6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7226" y="1431850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Algorithms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7226" y="3999904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7226" y="2715877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910" y="528227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Automatic-hyper parameter tuning </a:t>
            </a:r>
          </a:p>
        </p:txBody>
      </p:sp>
    </p:spTree>
    <p:extLst>
      <p:ext uri="{BB962C8B-B14F-4D97-AF65-F5344CB8AC3E}">
        <p14:creationId xmlns:p14="http://schemas.microsoft.com/office/powerpoint/2010/main" val="39898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6972" y="1636566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274" y="721029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 Baseline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67" y="2159786"/>
            <a:ext cx="8201167" cy="35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846" y="584551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&amp; Random Search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7" y="1627138"/>
            <a:ext cx="10358651" cy="47327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25400" y="2297160"/>
              <a:ext cx="6253920" cy="4154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0720" y="2291040"/>
                <a:ext cx="6264360" cy="41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8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Hyper-Parameter Tuning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Hyper-parameter Tuning</dc:title>
  <dc:creator>Windows User</dc:creator>
  <cp:lastModifiedBy>Windows User</cp:lastModifiedBy>
  <cp:revision>13</cp:revision>
  <dcterms:created xsi:type="dcterms:W3CDTF">2019-07-24T04:08:29Z</dcterms:created>
  <dcterms:modified xsi:type="dcterms:W3CDTF">2019-12-23T01:55:48Z</dcterms:modified>
</cp:coreProperties>
</file>