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3T02:27:30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5147 5578 171 0,'-18'-12'58'0,"5"-4"-12"16,3-2-2-16,2 2 10 0,1 0-2 15,3 2-12-15,-1 2-1 16,0 2-4-16,5 2-8 16,0-2 6-16,2 0-17 15,1-2-10-15,6-3-6 16,4-8-2-16,8-5 2 15,12-5 0-15,4-3 0 16,6 1 0-16,-3 2 0 16,-4 10 0-16,-12 9 0 15,-3 7-5-15,-8 7 4 16,0 8 2-16,1 8 1 16,1 4 15-16,1 13-6 0,-3 4-1 15,-1 8-2 1,-4-1-5-16,-6 2-2 0,-4-5-1 15,-6-6 2-15,-11 0-3 16,-10-3 1-16,-8-5-8 16,-5-1 2-16,1-3-14 15,10-11-30-15,13-5-108 16</inkml:trace>
  <inkml:trace contextRef="#ctx0" brushRef="#br0" timeOffset="667.7112">5943 5416 441 0,'-5'5'172'0,"0"-2"-140"16,1 1-29-16,4-2 1 15,0 0-3-15,4 0 9 0,-1 0-10 16,6-2 0-16,10 0 35 15,20 0-4-15,17-2-14 16,15-2 1-16,14-5-16 16,2 2 7-16,2-3-9 15,-5-4 2-15,1 2-6 16,0 0 3-16,-5-3-4 16,-7 4 3-16,-8-1-19 15,-16 0 7-15,-13 6 3 16,-16 0 11-16,-11 2-9 15,-9-3-20-15,-7 2-11 16,-9-8 28-16,-1-3 9 16,-8 0 3-16,-1 1 0 15,-6-2 0-15,5 5 4 16,3 2 0-16,3 5 15 0,8 0-13 16,9 3-4-16,4 2-4 15,2 0-4-15,5 2-7 16,1 1 11-16,8 2 4 15,5 4-1-15,8 3 3 16,4 5-3-16,3 0 11 16,-5 0 5-16,-2 3-14 15,-7 3 10-15,-6-1-12 16,-12 5 7-16,-11 8 6 16,-15 7-14-16,-11 2-5 0,-12 4-57 15,-6-4-138 1</inkml:trace>
  <inkml:trace contextRef="#ctx0" brushRef="#br0" timeOffset="1949.7013">7723 4742 222 0,'2'-6'134'0,"1"0"-97"0,-3 5-21 15,-3-2 29-15,3 3 10 16,-2 3-29-16,2-3-4 16,0 0 29-16,0 0 4 15,0 0 7-15,0 0-18 16,0 0-23-16,2-3 10 16,-2 3-21-16,0 0-4 15,0 0 8-15,0 3-11 16,-2-3-1-16,2 0-2 15,0 0 3-15,0 0-5 16,0 0 2-16,2 0 0 16,-2 0 1-16,0 0 4 15,-2 0-5-15,2 0 0 0,0 0 3 16,2 0-8-16,-2 0 5 16,0 0 0-16,3 0-4 15,-3 0 9-15,0 0-5 16,0 0 0-16,0 0 4 15,0 0-8-15,0 0 4 16,0 0 0-16,0 0-3 16,-3 0 5-16,3 0-2 15,0 0 0-15,0 0 1 16,0 0-9-16,0 1 8 16,0-1 0-16,0 0-5 15,-2 0-2-15,2 2 4 0,-2-2-6 16,2 4-12-16,0 9 16 15,0 13 5-15,0 18 0 16,-2 18 3-16,-5 16 4 16,1 16-7-16,-6 3 0 15,3-4 2-15,3-7-7 16,2-13 5-16,6-17-5 16,2-15-3-16,3-8-32 15,2-11 11-15,0-5-17 16,-3-5-36-16,1-4-1 15,-5-4-29-15,-2 0-69 16</inkml:trace>
  <inkml:trace contextRef="#ctx0" brushRef="#br0" timeOffset="2288.7303">8145 5518 222 0,'20'0'245'16,"-9"0"-165"-16,-7 0-21 16,-4 0 5-16,-2 0-34 15,-2 0-14-15,-7-4-16 16,-10 1 0-16,2-6 0 16,-6-1 4-16,1-3 5 0,5 1-9 15,9-5 5 1,3-1-9-16,3 0 4 0,6-1-1 15,4 2-4-15,3 2-1 16,3 6 2-16,3 3 3 16,3 4-13-16,-3 2 4 15,6 5-4-15,-1 7 0 16,-5 5 13-16,-2 7-52 16,-6 6-32-16,-9 3-48 15,-9 4-71-15</inkml:trace>
  <inkml:trace contextRef="#ctx0" brushRef="#br0" timeOffset="2587.2791">8504 5504 209 0,'8'0'266'15,"-2"0"-189"-15,-6-2-52 16,-10 0-24-16,-5-2-2 15,-10 0 2-15,-6-2-1 16,-5-1 17-16,7-5 1 16,5 3 20-16,11-5-38 15,7-2-7-15,9-3 6 16,6-4-12-16,6 0 13 16,10 0-1-16,6 3-6 15,0 5 5-15,-2 6-8 0,0 11-10 16,-8 4-13-16,-6 10 4 15,-5 12 6-15,-6 6-57 16,-12 8-86-16</inkml:trace>
  <inkml:trace contextRef="#ctx0" brushRef="#br0" timeOffset="2923.8913">8819 5511 308 0,'8'0'176'0,"-4"0"-121"16,-1-3-7-16,-6 3 27 16,-5-4-75-16,-8 0 3 0,-7-2-4 15,-6-4 3-15,0-2 26 16,3-2-5-16,6-2-18 16,6 2-3-16,10-5-2 15,1 5-19-15,10-6 14 16,3 5-14-16,5 1 17 15,7 4 0-15,3 6-7 16,4 1 5-16,0 8 0 16,-2 1-2-16,-3 3 3 15,-4 5 1-15,-6-3 2 16,-3 1 8-16,-5-3-7 16,-4 5 6-16,-2-5-7 0,-4 7-32 15,-9 3-110 1,-7 2-191-16</inkml:trace>
  <inkml:trace contextRef="#ctx0" brushRef="#br0" timeOffset="3969.4547">9766 5404 414 0,'4'8'144'16,"0"-2"-144"-16,3-3-44 16,7-6 44-16,5-1 7 15,12-1-7-15,17-4 4 16,10-3 7-16,13-4-4 15,14 0 3-15,10 0-10 16,11-2 3-16,7 1-7 16,-4 3-4-16,-7 2-4 15,-12 4 3-15,-22 1 7 0,-25 0 2 16,-18 6 18 0,-19-6-18-16,-19 1-41 0,-13-4 2 15,-17 1 39-15,-9-6 16 16,-3 5 3-16,6 0 21 15,13 6-15-15,14 1-25 16,13 0-8-16,9 6-17 16,15 0 25-16,14 6 19 15,21 0-18-15,16 4 5 16,11 0-6-16,0 0 3 16,-8-1 18-16,-15 0-15 15,-19 0-4-15,-12-2 3 16,-17 4-3-16,-17 6 29 15,-22 7-31-15,-21 7-22 0,-10 7-10 16,-9-3-90-16,5-4-188 16</inkml:trace>
  <inkml:trace contextRef="#ctx0" brushRef="#br0" timeOffset="7210.65">5365 6912 505 0,'7'-30'131'0,"-5"2"-37"16,-2 6-31-16,-7 5 5 15,3 5-47-15,2 9-13 16,0 3-8-16,-1 0-7 16,3 2 0-16,0-1-5 15,3 3 2-15,-3 14 6 16,2 17 8-16,2 14 3 0,3 21-7 16,-1 17 0-16,3 11-5 15,-2 13 5-15,0 5-52 16,-5-5 43-16,2-11-9 15,3-13-54-15,0-24-53 16,2-15-85-16</inkml:trace>
  <inkml:trace contextRef="#ctx0" brushRef="#br0" timeOffset="7916.7828">5978 7458 387 0,'-25'3'111'0,"5"0"-62"0,5-3-29 16,8-3-1 0,5 3 0-16,2 3-18 0,5-3 0 15,3-3 10-15,13 0-3 16,12-2 14-16,19-3-19 15,19-5 1-15,13-6-3 16,12-8-1-16,11 1 0 16,4-9-2-16,1 1-14 15,-5 4 15-15,-14 4 0 16,-16 3-12-16,-24 10 12 16,-19 3-11-16,-17 6 8 15,-15-3 3-15,-8 4-80 16,-15-4 64-16,-7-2 16 15,-11-1 2-15,-7-3-1 0,-1 1 2 16,1 1-2-16,3-6 9 16,9 3 4-16,7 1 19 15,10 1-2-15,8 3-30 16,11 3-1-16,10 2-9 16,7 0 10-16,10 4 1 15,10 3 0-15,3 0 7 16,3 7-1-16,-3 2-7 15,-7 4 18-15,-2 5-10 16,-6 2 13-16,-4 1-1 16,-6 7-19-16,-5 1 9 15,-6-1-10-15,-6 4 2 16,-16 1-4-16,-17 2-17 0,-15 2-19 16,-13-2 15-1,-3-1-42-15,-1-6-114 0</inkml:trace>
  <inkml:trace contextRef="#ctx0" brushRef="#br0" timeOffset="31081.9862">7855 6418 310 0,'2'-4'89'0,"1"1"-87"15,-6-1 10-15,1 0 24 16,4 1 5-16,-2 2-26 0,0-2-11 16,0 2-8-16,0 1-3 15,0-3-27-15,0 3 14 16,3 0-6-16,-1 0 15 16,-2 0 4-16,-2 0-25 15,-3-1-14-15,-4-1-3 16,-6-3 45-16,2 2 4 15,1-4 19-15,3 1 19 16,3 1 5-16,4 0-21 16,2 1 6-16,2 0-5 15,-2 3-8-15,0-2 6 16,2 3-16-16,-2 0 5 0,0 0 10 16,0 0-5-16,2 0 16 15,-4 0-9-15,2 3-17 16,-2-2 2-16,4 9-6 15,2 12 28-15,5 19-3 16,5 17-24-16,1 20 4 16,1 13-6-16,3 6 2 15,-3-2-2-15,0-9 0 16,-3-8 0-16,-2-14 0 16,0-10-6-16,-4-10 3 15,0-8-15-15,-5-9-13 16,2-11-5-16,-4-5-15 15,0-6 18-15,0-5-17 16,-2-10-177-16</inkml:trace>
  <inkml:trace contextRef="#ctx0" brushRef="#br0" timeOffset="31447.4018">8285 7136 334 0,'-4'5'0'0,"-8"-5"-8"0,-5-2 6 16,-8 2 4 0,-2-3 3-16,-2-1-2 0,5-4-3 15,4 1 18-15,6-6-18 16,10-5-11-16,8-2-1 15,10-8-1-15,6-2 12 16,7 1 1-16,4 3 0 16,2 5 14-16,0 9-7 15,0 6 0-15,-5 8 13 16,-4 6-16-16,-1 8 17 16,-7 2 17-16,-5 3-12 15,-3 4 11-15,-5-4-23 16,-3 4-9-16,-9-3-5 15,-4 1-44-15,-10-1-107 16</inkml:trace>
  <inkml:trace contextRef="#ctx0" brushRef="#br0" timeOffset="36784.8818">7739 5917 144 0,'9'4'65'15,"-3"-2"-65"-15,0 0-9 16,4 0 9-16,15-2 24 15,21-2 9-15,26-2-18 16,20-1-13-16,16-6 9 0,11 1-9 16,3-2-2-16,-1 3 0 15,-5 0 3-15,-12 3-7 16,-13 1 3-16,-12 5-9 16,-17 0-3-16,-10 0-51 15</inkml:trace>
  <inkml:trace contextRef="#ctx0" brushRef="#br0" timeOffset="37358.3887">7884 7618 202 0,'38'-8'14'0,"0"0"-14"0,7 2 9 16,1-3 4 0,10 4 4-16,6 1-3 0,1-2 2 15,-1-2 12-15,-4 1-5 16,-4 0 2-16,-8-2-6 15,-1 1-17-15,1 0-3 16,-3 3 1-16,-1-2-11 16,-4 1-8-16,-4 2-112 15</inkml:trace>
  <inkml:trace contextRef="#ctx0" brushRef="#br0" timeOffset="38610.6686">12119 4879 527 0,'29'-8'0'0,"-8"8"-59"16,-1 10 49-16,-5 16 10 15,5 26 27-15,4 23-4 16,1 24-9-16,-5 22 28 16,-5 17-36-16,22 329 14 15,-28-392-11-15,-3-2-5 16,0 2 0-16,-3-1-4 15,0 77 0-15,-11 1-2 16,-11-4-7-16,-18-1-57 16,-17-13-1-16,-18-11 14 0,-16-21-118 15</inkml:trace>
  <inkml:trace contextRef="#ctx0" brushRef="#br0" timeOffset="39195.8571">11554 6178 582 0,'-10'10'1'0,"43"-7"-1"16,44-12-2-16,45-5 1 16,57-6-7-16,50-6 0 15,32-10 8-15,24-2-2 16,18-1 2-16,8 1-3 16,0 2-14-16,-3 6-35 15,-16 4 2-15,-27 4-17 16,-31 2 18-16,-35 4 40 15,-43 4 9-15,-40-1 24 16,-41 1 31-16,-37 1-38 0,-36-5-17 16,-31 0-12-16,-31-3 12 15,-26 0 15-15,-15-4 14 16,-3 4 50-16,12 0-10 16,23 1-55-16,26 7-14 15,26 2-34-15,12 5-20 16,19 4 51-16,19 6 5 15,25-2-2-15,25 6 1 16,23 1 7-16,15 0-7 16,1 0 0-16,-10 0 6 15,-18 2 6-15,-25-1-10 16,-18 3 11-16,-20 3 15 0,-18 7-7 16,-15 9 25-16,-15 6-31 15,-20 10-14-15,-11 6-1 16,-17 0-1-16,-15 2-57 15,-14 2-137-15</inkml:trace>
  <inkml:trace contextRef="#ctx0" brushRef="#br0" timeOffset="54635.1477">2601 3756 113 0,'-16'-10'76'0,"1"-2"-33"16,1 2 11-16,5-2-20 15,1 1 18-15,3 3-3 16,0 4-22-16,3 0-1 16,2 3-26-16,0 1 3 0,0 0-6 15,2 0-12-15,0 0 2 16,4 0 10-16,7 4 3 16,9-1 13-16,18 4-13 15,14 3 1-15,15-1-4 16,15 1 5-16,21 2-2 15,13-4 0-15,21 2 9 16,14 0-7-16,12 3-2 16,5 0 0-16,2 4 2 15,3 1 2-15,4 0-7 16,3-1 3-16,5-2 0 16,10-4 10-16,1-2-10 15,1-5 3-15,4 0-5 0,-9-6 6 16,-5 0-4-16,-4-4 1 15,-11-4 7-15,-14-2-6 16,-8-2-2-16,-12-4 0 16,-10 0 15-16,-10-1-10 15,-6-1-5-15,-10 2 0 16,-7 3 3-16,-13 1-3 16,-6 0 0-16,-11 3 0 15,-7 1-2-15,-4 3 6 16,-10 0-4-16,-5-1 0 15,-10 3 1-15,-6 0 7 16,-8 1-5-16,-5 0 1 0,-6 3 17 16,-3-2-14-1,-3 3 12-15,0 0 3 0,0 0-13 16,0 0 6-16,0 0-15 16,0-2 0-16,0 2 10 15,0 2-8-15,2-2 10 16,-4 0 6-16,2 0-16 15,-3 0 7-15,3 0-9 16,0 0-3-16,0 0-1 16,-2-2-23-16,2 2-6 15,0 0-19-15,0 0-36 16,0 0-19-16,0 0-77 16</inkml:trace>
  <inkml:trace contextRef="#ctx0" brushRef="#br0">9072 7425 270 0,'2'0'58'16,"-2"-2"-38"-16</inkml:trace>
  <inkml:trace contextRef="#ctx0" brushRef="#br0" timeOffset="87843.4392">17360 5692 207 0,'-4'0'81'15,"2"3"-17"-15,0-1-8 16,-1-2 3-16,-2 2-12 16,-1-1-34-16,-3-1 21 15,0-1-4-15,-2 1-11 16,0 0 2-16,4 0-20 16,0-2 7-16,1 0-8 15,1-1 8-15,-1 2-6 16,1-1-2-16,-2-2-9 0,0-1 7 15,1 0-6 1,0-6 6-16,1-3-3 0,3-4-18 16,4-6 23-16,5-1-2 15,8-4-6-15,7 0 4 16,12 0-11-16,9 0 15 16,9 6-1-16,9 0 2 15,3 8-7-15,-1 7 6 16,0 5-1-16,-8 6-3 15,-10 5-6-15,-8 2 7 16,-7 4-1-16,-10 2 4 16,-9 2 7-16,-5 4 1 15,-6 5 2-15,-8 2 15 0,-13 5-20 16,-14 7 2 0,-12-4-7-16,-13 1-26 0,-4-8-5 15,-2-5 4-15,9-11 4 16,8-8 16-16,7-3-36 15,7-8 0-15,9-3 6 16,6-4-29-16,8-2-70 16</inkml:trace>
  <inkml:trace contextRef="#ctx0" brushRef="#br0" timeOffset="97307.9538">7569 9564 381 0,'8'5'128'15,"-2"1"-128"-15,-4-6-1 0,-2-2-1 16,0 2 4-16,0 0 26 16,0 0 1-16,0 2 1 15,0-2 6-15,-2 0-31 16,2 0-5-16,0 0-2 15,0 3-9-15,5 12 9 16,1 7 2-16,3 16 0 16,5 14 2-16,-1 15 3 15,3 10-5-15,-3 8 0 16,-2-1 5-16,0-4-13 16,-2-5 7-16,-5-15-23 15,1-6-14-15,-2-8-39 16,-1-5-27-16,0-4-110 0</inkml:trace>
  <inkml:trace contextRef="#ctx0" brushRef="#br0" timeOffset="97659.507">8180 10281 436 0,'3'6'94'0,"-6"-2"-82"16,-6-1-12-16,-8 2-16 0,-5 1-20 15,-5 0 12 1,-2-3 24-16,2-3-7 16,10-9 7-16,5-5-3 0,7-9-17 15,8-2 12-15,3-6 7 16,6 1 1-16,1 4 6 15,5 2-6-15,-1 9 0 16,4 4 8-16,1 6-7 16,0 0 10-16,0 7-11 15,-1 1 1-15,-6 9 0 16,-3-1-1-16,-4 9-1 16,-6 2-2-16,-4 6-54 15,-4 4-75-15</inkml:trace>
  <inkml:trace contextRef="#ctx0" brushRef="#br0" timeOffset="97998.7663">8695 10314 341 0,'10'0'137'0,"-10"-3"-137"15,-12-1-12-15,-10-4 10 16,-7-2-3-16,-6-4 5 16,-4 0 14-16,6-3 8 15,8 2 25-15,8-4-47 0,12-1-3 16,8 1-3-16,5-3 8 16,7 1-2-16,4 1 8 15,-1 4-4-15,1 6 12 16,2 2-16-16,1 3 0 15,0 5-6-15,2 5 2 16,-1 3 3-16,0 2 1 16,-4 4-23-16,-3 7-12 15,-3 4-79-15,-3 8-61 16</inkml:trace>
  <inkml:trace contextRef="#ctx0" brushRef="#br0" timeOffset="98306.8429">9166 10265 329 0,'8'0'75'15,"-3"0"-55"-15,-5-2 26 16,-5 2-24-16,-3 0-12 16,-3-2-4-16,-5-5 0 15,-2 0 37-15,-2-4 0 16,4-3-9-16,5-3-31 15,7-3 10-15,4-5-10 16,4-3-3-16,7 0-7 16,7 4 5-16,5 0-2 0,4 8-8 15,4 7 1-15,2 6-10 16,3 6 10-16,-3 4-25 16,-2 7-2-16,-4 3 22 15,-9 3-11-15,-9 4-43 16,-11 3-37-16</inkml:trace>
  <inkml:trace contextRef="#ctx0" brushRef="#br0" timeOffset="99812.0695">7503 11148 364 0,'6'-5'79'16,"-1"1"-45"-16,-5 0-34 15,0 0 5-15,0 2 5 16,0 2 11-16,0-2-1 0,0 2 14 15,0-2-15 1,0 2 5-16,0 0-8 0,0 0-13 16,3 0-6-16,-1 0-5 15,0-3 8-15,7 3 5 16,11 0 0-16,18-5 9 16,22-2-2-16,27-2-9 15,29-3 4-15,19-2-7 16,24-4 0-16,13-4 1 15,4 0 1-15,0-2-2 16,-3-1 0-16,-15 1 4 16,-13 5-5-16,-12-2 1 15,-18 7 0-15,-16 2-2 0,-18 2 3 16,-13 6-1-16,-20 0 0 16,-16 2-16-16,-14 2 13 15,-10 0-28-15,-8 0-36 16,-2 0-29-16,0 4-122 15</inkml:trace>
  <inkml:trace contextRef="#ctx0" brushRef="#br0" timeOffset="100292.0216">7895 11548 443 0,'4'-18'170'15,"1"2"-130"-15,-5 4 8 0,-2 7 2 16,-1-2-34-16,3 7-7 16,-2 0-9-16,2 2-2 15,0 0-2-15,-2 1-14 16,4 2 17-16,0 11-2 15,8 12 6-15,1 16 12 16,4 16-13-16,1 8 1 16,2 7-5-16,-1-3 9 15,0 0-8-15,0-6 1 16,1-5-22-16,-3-8 2 16,-1-2-25-16,-1-10-32 15,-1-3-50-15,-4-5-82 16</inkml:trace>
  <inkml:trace contextRef="#ctx0" brushRef="#br0" timeOffset="100652.7756">8611 12104 387 0,'-7'-3'127'0,"-11"2"-127"16,-6-3-1-16,-10 1 0 16,-3 2 1-16,-2-2 4 0,8-1 24 15,5-3-20 1,8-5 2-16,11-6-7 0,5-1 5 16,6-5 5-16,7-2-7 15,10-2-6-15,3 0 0 16,3 3 4-16,1 6-8 15,-5 5 4-15,-7 6-9 16,-8 6 2-16,-1 2-7 16,-3 5 11-16,4 0 3 15,-2 7 0-15,3 4 9 16,-3 4-9-16,-1 6-11 16,-10 0-42-16,-6 5-92 15</inkml:trace>
  <inkml:trace contextRef="#ctx0" brushRef="#br0" timeOffset="100990.0316">8912 11426 492 0,'7'-21'168'16,"-3"8"-83"-16,-2 2-63 16,-4 6-4-16,0 1-9 15,2 5 2-15,0-1-11 0,2 8 0 16,-2 11 3-16,0 13 1 16,4 18 8-16,-2 20-10 15,3 8 2-15,-1 2-2 16,3 1-2-16,-2-9 0 15,-1-10-2-15,-2-8-13 16,0-4-7-16,3-8-8 16,-3-3-50-16,2-8-61 15,1 0-79-15</inkml:trace>
  <inkml:trace contextRef="#ctx0" brushRef="#br0" timeOffset="101372.74">9431 11967 377 0,'3'6'120'0,"-8"-3"-120"15,-7 2-48-15,-5-3 18 16,-5-2 30-16,-3-4 1 15,2-2 37-15,4-8 11 16,7-4-46-16,8-5 1 16,6-6 0-16,8-3-4 0,5-2 0 15,7 0-2-15,5 3 3 16,2 8-1-16,0 2 0 16,-3 10-2-16,-3 4 1 15,-5 5-14-15,-7 4 6 16,-3 2 9-16,-2 8 18 15,-4 9 29-15,-7 2-14 16,-2 12-20-16,-4 3-7 16,-2 0-6-16,-1-4-34 15,-1-5-53-15,1-8-148 16</inkml:trace>
  <inkml:trace contextRef="#ctx0" brushRef="#br0" timeOffset="102326.0869">10260 10868 303 0,'0'0'153'15,"0"0"-117"-15,0-3-4 0,0 3 28 16,0 0-11-16,0 0 1 16,2 0-16-16,-2 0-21 15,3 0-13-15,-1 0-9 16,4 0 8-16,6 3 0 16,13-3 2-16,15 0-1 15,18-4 0-15,17 0-32 16,5-5-4-16,3 4-71 15,-10-5-34-15,-10 4-69 16</inkml:trace>
  <inkml:trace contextRef="#ctx0" brushRef="#br0" timeOffset="102541.617">10084 10657 561 0,'20'-7'129'0,"-5"0"-129"15,6 0-2-15,1 0 1 16,12 0 1-16,6-1-6 16,11 0 0-16,-1 3 2 15,-2 3-91-15,1 2-57 16</inkml:trace>
  <inkml:trace contextRef="#ctx0" brushRef="#br0" timeOffset="103030.9425">11602 10355 229 0,'12'0'395'16,"-6"2"-316"-16,-4 1-79 0,-2 0 0 15,-2-1 0-15,0 0 10 16,-7 0 3-16,-4 1-13 16,-12-3-5-16,-6-3-13 15,-9 1-37-15,-5-5 21 16,3-2 17-16,6-2 2 15,12-3-12-15,8-3-41 16,11-5 25-16,10-2 41 16,4 0 2-16,8-3 0 15,6 5 0-15,4 5 3 16,4 4-3-16,2 5 9 16,1 8 5-16,-3 7 2 15,0 7-16-15,-2 7 27 16,-4 11 11-16,-5 9-26 15,-7 8 30-15,-6 12-9 0,-12 9-14 16,-8 5 2-16,-11 0-20 16,-8 0 3-16,-5-9-3 15,-4-11 5-15,1-12-12 16,0-8 3-16,2-12-70 16,4-7-55-16,11-12-198 15</inkml:trace>
  <inkml:trace contextRef="#ctx0" brushRef="#br0" timeOffset="103428.7404">12160 10275 316 0,'-16'-14'56'0,"-2"2"-37"15,-2-1 0-15,-4 3 0 16,1 3-11-16,4 0 32 16,5 2 11-16,5-4-39 15,9-3-10-15,6 1-2 16,5-5 0-16,10-1 0 16,6 2 3-16,2 3-3 15,2 1 17-15,2 5-14 16,-2 4 15-16,-4 2-18 0,-4 5 3 15,-4 9 15-15,-7 7 0 16,-6 9 14-16,-8 14 6 16,-16 16-29-16,-9 13-1 15,-13 9-7-15,-9 3 1 16,-2-3 2-16,0-8-4 16,4-14-7-16,4-8-10 15,8-12-43-15,-1-7-51 16,5-7-79-16</inkml:trace>
  <inkml:trace contextRef="#ctx0" brushRef="#br0" timeOffset="103788.3176">11295 10152 417 0,'4'-25'178'15,"-4"2"-69"-15,0 11-69 0,-2 4-35 16,0 8-3-1,2 14 1-15,-5 20 48 0,-6 24-24 16,-7 22-22-16,-4 19 1 16,-10 5-6-16,-3-4 5 15,-1-9-12-15,1-13-13 16,2-13-19-16,4-9-30 16,4-10-61-16,0-9-12 15,9-11-58-15</inkml:trace>
  <inkml:trace contextRef="#ctx0" brushRef="#br0" timeOffset="103977.6786">11091 10333 327 0,'0'-39'135'16,"0"10"-22"-16,0 7-39 15,-2 8-21-15,4 6-24 16,-2 4-29-16,0 4-16 15,0 2-18-15,3 3-45 16,-3 11 21-16,3 11-54 16,1 15-129-16</inkml:trace>
  <inkml:trace contextRef="#ctx0" brushRef="#br0" timeOffset="104147.8988">11250 11085 644 0,'18'4'143'0,"-7"-3"-125"15,-8-1-7-15,-3 3-3 16,0-3-8-16,-3 0-40 16,-10 3-163-16</inkml:trace>
  <inkml:trace contextRef="#ctx0" brushRef="#br0" timeOffset="303567.8013">4964 8430 262 0,'-9'-10'56'16,"2"-3"-24"-16,-1 1 0 15,0 0-25-15,2 7 16 16,3 3-8-16,1-2 19 16,0 1 2-16,0-1-22 15,0 3 26-15,0-3-19 16,0 4-5-16,-1-2 3 0,3 2-18 15,0-2-1-15,0 2 0 16,3 0-10-16,-3 0 7 16,2 0-9-16,0 0 2 15,6-2 8-15,11-1 4 16,14-1 7-16,21-6 1 16,17-2-8-16,18-7 10 15,11-5-12-15,8-1 0 16,-2 1-3-16,-10 2 8 15,-9 5-5-15,-11 0 0 16,-16 5 6-16,-11 4-8 16,-9 2 2-16,-6 2 0 15,-9 0-6-15,-2 4 10 0,-2-2-4 16,-3 0 0-16,-5-1 5 16,1 3-4-16,-6 0-1 15,-3 0 0-15,-5 0 2 16,2 0 4-16,-2 0-6 15,-2-3 0-15,0 3 7 16,2 0-2-16,0 0-5 16,0 0 0-16,0 0 16 15,2 0-13-15,-2 0-3 16,0 0 0-16,-2-2 4 16,2 2-6-16,0-2 2 15,0 2 0-15,0 0-3 16,0 0 3-16,0 0 0 15,2 0 0-15,-2 0-3 0,0-2-5 16,0 2 8 0,2 0 0-16,-4 0-7 0,4 0 11 15,0 0-4-15,-2 0 0 16,0 0-10-16,0 2 5 16,0-2 0-16,0 0-1 15,-4 0 5-15,4 0-35 16,0 2-4-16,0-4-34 15,2 4-125-15</inkml:trace>
  <inkml:trace contextRef="#ctx0" brushRef="#br0" timeOffset="304228.344">5156 9071 531 0,'-7'-54'93'0,"-5"6"-29"16,0 11 2-16,0 11-42 15,5 15-1-15,5 7-23 16,0 4-20-16,2 4 8 16,0 8 12-16,2 18 4 15,0 23 23-15,3 18-26 16,0 18-1-16,-1 8-12 15,3-5-22-15,-1-10-3 0,1-14-47 16,2-8-21-16,0-10-27 16,2-13-80-16</inkml:trace>
  <inkml:trace contextRef="#ctx0" brushRef="#br0" timeOffset="304431.7825">5557 8789 422 0,'-2'-28'71'0,"-11"7"-22"15,-12 5-29-15,-18 11-15 0,-15 12 9 16,-20 18-12-16,-15 13-4 16,-15 16 1-16,2 6-51 15,10 2-29-15,20-10-34 16,22-12-75-16</inkml:trace>
  <inkml:trace contextRef="#ctx0" brushRef="#br0" timeOffset="304961.9441">5503 8874 412 0,'29'0'104'0,"-13"0"-90"15,-9 0-9-15,-7 5 18 16,2 2 19-16,-2 13 20 0,6 11-7 16,4 17-38-16,3 15-12 15,0 7 12-15,5 3-17 16,-7-3-11-16,0-9 1 16,-6-5-18-16,-1-11 2 15,-4-13-19-15,-2-11 30 16,0-7 15-16,2-7 14 15,-2-11-14-15,-3-10-26 16,-2-19-15-16,3-23 19 16,4-24 10-16,9-18 12 0,6-15 14 15,12-3-10 1,4 10 6-16,5 8-9 0,-1 12 5 16,8 8-4-16,-1 9 0 15,3 11 6-15,-3 14-2 16,-2 14-6-16,-7 18 0 15,-6 16 5-15,-2 16 24 16,-9 22 31-16,-7 21-25 16,-18 19-14-16,-13 20-4 15,-12 4-13-15,-6-4-4 16,2-12 0-16,4-18 5 16,3-15-14-16,-2-15 4 15,-3-8-27-15,-3-10 20 16,-2-5-25-16,-1-12 25 0,9-7-14 15,6-7-42-15,11-5-80 16,11-7-161-16</inkml:trace>
  <inkml:trace contextRef="#ctx0" brushRef="#br0" timeOffset="305705.676">5733 9288 410 0,'0'-12'77'15,"-4"2"-12"-15,2 2-30 16,-4 6-19-16,6 2 4 16,0 2-20-16,-2 1 0 15,2 2 8-15,2 10 30 16,-2 6-4-16,0 13-17 15,-2 7-12-15,-2 5 11 16,-1 0-10-16,1-2-6 16,2-5 0-16,0-2-12 15,0-7 9-15,4-6-14 16,-4-4-6-16,2-6-3 16,0-4-27-16,0-3 33 15,0-4 14-15,2-1 3 16,-2-4-10-16,0 2-40 15,0-3-17-15,2 3-19 0,0-5-121 16</inkml:trace>
  <inkml:trace contextRef="#ctx0" brushRef="#br0" timeOffset="306581.8484">6366 9230 184 0,'0'-2'138'15,"-4"-2"-81"-15,1 2-32 0,3 0 12 16,-2 2-10-16,2 0-14 16,2 0 10-16,-2 0-12 15,3 0 17-15,-3 0 0 16,2-2-26-16,2 2 5 16,9-4 18-16,16-4-15 15,14-4-3-15,14-5-7 16,9-4-9-16,-2 1-17 15,-8-1-38-15,-14 2-9 16,-8 3-104-16</inkml:trace>
  <inkml:trace contextRef="#ctx0" brushRef="#br0" timeOffset="306794.5521">6417 9003 361 0,'-15'-1'100'0,"6"-4"-32"16,-1 0-68-16,10-2-10 15,12 0 8-15,12-4 4 16,15-3 6-16,17-7-8 16,10 0-8-16,7-1 1 15,-1-2-97-15,-5 4-110 16</inkml:trace>
  <inkml:trace contextRef="#ctx0" brushRef="#br0" timeOffset="311051.6537">7449 8988 284 0,'5'11'42'16,"-3"1"-37"-16,-4 2-5 15,-7-1 23-15,-2 0 20 16,-3 4-4-16,-1 0-6 15,1-5 7-15,-1 1-9 16,2-8-8-16,-1-1 17 16,1-4-17-16,-3-5-16 15,-1-5-7-15,1-7-10 16,3-6 3-16,1-3-4 16,8-5 5-16,4 0 2 0,8-1-9 15,8-1 6 1,5 3 3-16,8 4-6 0,4 6 8 15,3 1-8-15,3 5 10 16,-1 6-1-16,-5 5-8 16,-4 1 7-16,-6 6-13 15,-7 4 9-15,-5 6 6 16,-9 8 5-16,-4 6 16 16,-9 8-12-16,-7 2-9 15,-5 2-4-15,-10 0-55 16,-3-6-56-16</inkml:trace>
  <inkml:trace contextRef="#ctx0" brushRef="#br0" timeOffset="314900.832">17226 9069 544 0,'-28'2'30'0,"1"-4"-19"16,0-6 4-16,2 3-7 16,1 0-2-16,-5 2 2 15,-7-4 0-15,-4-5-7 16,-3-6 16-16,2-1-17 16,5-6-3-16,9-1-4 15,9 0-4-15,14 0 10 16,10-3-11-16,19 4-1 15,15 1 13-15,15 4-14 16,13 4 5-16,5 8 9 16,-4 4-14-16,-7 6 14 15,-10 8-10-15,-14 9-13 0,-9 8-4 16,-15 12-33-16,-17 14 24 16,-26 10-92-16</inkml:trace>
  <inkml:trace contextRef="#ctx0" brushRef="#br0" timeOffset="315162.8458">16123 9458 486 0,'-11'0'119'0,"7"0"-119"16,10-5-3-16,17 0 3 15,27 1 26-15,37-4-16 16,45-2-5-16,46-2 0 16,32-2-5-16,22-1 1 15,9-2-4-15,-7 3 3 16,-25 4-7-16,-27 0-2 16,-34 6-25-16,-39 4-22 15,-35 2-125-15</inkml:trace>
  <inkml:trace contextRef="#ctx0" brushRef="#br0" timeOffset="316527.5572">16796 9974 386 0,'10'-38'96'0,"-2"0"-26"16,-6 1-18-16,0 9-8 16,1 9 16-16,-1 5-16 15,0 7 3-15,0 1-38 16,-2 3-8-16,0 3-2 15,-2 2-30-15,2 3-4 16,2 14 33-16,6 13-2 16,-2 19 4-16,9 16 0 15,1 13-5-15,-3 0 3 16,1-4-30-16,-3-7-16 16,-5-8-68-16,2-4-61 15</inkml:trace>
  <inkml:trace contextRef="#ctx0" brushRef="#br0" timeOffset="316800.3965">17231 10476 481 0,'-2'-12'48'0,"-3"-5"-37"15,-2 0-9-15,-1-6 2 16,-1 1 0-16,4 0-2 15,0-4 2-15,8-4-4 16,8-4-10-16,11-3 5 16,14-1 2-16,13 4 3 0,9 5-3 15,0 9 3-15,-2 9-6 16,-14 8 4-16,-9 10-16 16,-15 7 5-16,-13 8-5 15,-12 9 15-15,-20 9-54 16</inkml:trace>
  <inkml:trace contextRef="#ctx0" brushRef="#br0" timeOffset="317476.8885">18851 9382 318 0,'-6'-1'117'0,"6"-3"-71"0,2-3-7 16,-2 4 5-16,2 1-17 15,0 2 4-15,7-5-30 16,7 1 3-16,9-4-3 15,8 0-1-15,9 0-3 16,10 0-10-16,6 0-77 16,-2 4-108-16</inkml:trace>
  <inkml:trace contextRef="#ctx0" brushRef="#br0" timeOffset="317638.8036">18959 9169 370 0,'9'-5'41'0,"3"-3"-37"15,11 0-8-15,10 0-1 16,17-1-16-16,14 4-136 16</inkml:trace>
  <inkml:trace contextRef="#ctx0" brushRef="#br0" timeOffset="318046.1827">20322 9312 318 0,'8'4'40'16,"-8"-1"-23"-16,-2-6 23 16,-6-1-27-16,-1-3 16 15,-8-5-19-15,-3-5 23 16,-7-3-24-16,-2-4-5 16,0-2 5-16,4 0-3 15,8 2-5-15,5 4 15 0,10 3-16 16,8 4-12-1,13 1 5-15,12 1 3 0,11 3 4 16,16 4 0-16,12 4 0 16,-1 4 1-16,-3 4-1 15,-6 5 0-15,-14 1-1 16,-15 2-6-16,-14 3 3 16,-15 5-14-16,-15 1 18 15,-22 5-7-15,-26 4-87 16</inkml:trace>
  <inkml:trace contextRef="#ctx0" brushRef="#br0" timeOffset="323511.8407">11152 11522 259 0,'-7'-14'101'0,"3"-2"-53"15,2 2-1-15,-3 0-6 16,3 6 5-16,0 2 10 16,0 0-27-16,2 1 8 15,-2 2-16-15,2 1-18 0,-3 0-3 16,6 2-2-16,-3 0-8 16,0 0 7-16,2 2-18 15,2-4-6-15,18-4 26 16,25-4 1-16,26-5-3 15,30-5 0-15,20-1-7 16,2-2 4-16,-7 5-10 16,-14 3 11-16,-15 3-9 15,-12-1-35-15,-15 7-3 16,-8 0-47-16,-12 4-44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6501-59C3-410C-856A-5622FE55F6EA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3166E-B17C-402D-A06E-DF26FEE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166E-B17C-402D-A06E-DF26FEEAA5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1B1D-71AA-4B78-B51B-8457A54046E1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5150-081A-4A67-A0C9-82C08F77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Imbalance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Paradox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9720" y="1316520"/>
              <a:ext cx="6524640" cy="3104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60" y="1309680"/>
                <a:ext cx="6536160" cy="31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380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tackle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mbalance datasets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791" y="1705970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791" y="3262365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Change your performance Metric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791" y="4587927"/>
            <a:ext cx="399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Synthetic Samples</a:t>
            </a:r>
          </a:p>
        </p:txBody>
      </p:sp>
    </p:spTree>
    <p:extLst>
      <p:ext uri="{BB962C8B-B14F-4D97-AF65-F5344CB8AC3E}">
        <p14:creationId xmlns:p14="http://schemas.microsoft.com/office/powerpoint/2010/main" val="27884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975" y="1731995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 your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723" y="4064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tackle Imbalance datasets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308" y="4653161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Under-sampling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308" y="2499090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Over-sampling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0087" y="1692322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Penalized Models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8074" y="19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tackle Imbalance datasets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308" y="3305858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change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2308" y="2499090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change 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2308" y="4112626"/>
            <a:ext cx="714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has no effect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Imbalance dataset</vt:lpstr>
      <vt:lpstr>Accuracy Paradox</vt:lpstr>
      <vt:lpstr>How to tackle Imbalance datasets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 dataset</dc:title>
  <dc:creator>Windows User</dc:creator>
  <cp:lastModifiedBy>Windows User</cp:lastModifiedBy>
  <cp:revision>17</cp:revision>
  <dcterms:created xsi:type="dcterms:W3CDTF">2019-07-24T05:43:44Z</dcterms:created>
  <dcterms:modified xsi:type="dcterms:W3CDTF">2019-12-23T03:37:58Z</dcterms:modified>
</cp:coreProperties>
</file>