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3T01:58:07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1981 15240 198 0,'2'0'96'0,"-2"0"-88"15,0 0-7-15,0 0-1 16,0 0 9-16,0 0 2 0,0 0 0 16,2 0-9-16,-2-4 6 15,2 8 7-15,-2-4-8 16,0 0-6-16,0 0-1 16,0 0-19-16,-2 0-4 15,2 0 0-15,0 0 8 16,0 4 10-16,0-4 5 15,0 0 5-15,0 0 11 16,0 0 2-16,2 0 4 16,-2 0-15-16,0 0-6 15,0 0 2-15,0 0-3 16,0 0-1-16,4 0-2 0,-2 0 3 16,2 1-1-16,2 2 2 15,3-1 0-15,5 2 4 16,-1 0 1-16,1-4 8 15,1 4 2-15,1-4 6 16,-1 0-1-16,3 1-6 16,2-1-3-16,5 3-6 15,4-3-2-15,8 0 1 16,6 0-5-16,9 0 1 16,3 1-1-16,9-1 1 15,6 0-1-15,1 3 2 16,3 3-2-16,4-6 3 0,0 3-3 15,6 2 2 1,5-5-1-16,10 0-1 0,1 0 0 16,4 0 0-16,4 0 0 15,-4 0 0-15,4 0 0 16,-6 0 3-16,-1 6-2 16,-3-2-1-16,-1 4 0 15,8 1 1-15,2 0 1 16,7-4-1-16,-1 2-1 15,8-2 0-15,-3 0 8 16,4-1-8-16,-1 0 0 16,1 3 1-16,1-1 2 15,-5 5 0-15,0-2-3 16,1-2 2-16,-1 3-3 16,5-2 3-16,3 2-2 0,3-4 0 15,4 0 3-15,0 0-2 16,1 2-1-16,-5-2 0 15,-2 2 4-15,-2-4-3 16,-5 2-1-16,-6-1 0 16,-2 2 5-16,-5-3-5 15,-2 2 0-15,-3 3 2 16,0-4-2-16,6 3 2 16,-2-4-2-16,6 0 9 15,2 0-6-15,0-2 4 16,-6 1-7-16,0-2 2 15,-2 3-1-15,-2 0-1 16,-2-2 4-16,-2 1-4 0,-5-1 3 16,2 0-2-1,-3-2-1-15,-3 0 0 0,-2 0 1 16,-5 1-1-16,3-1 0 16,-2 4 0-16,2-4 3 15,2-4 1-15,1 3 0 16,-3-3-3-16,-3 1 8 15,-2 1-7-15,-1-2 4 16,-1 0 4-16,2 0-9 16,3 2 6-16,5 0-7 15,-3 0 0-15,6 2 1 16,1-4 0-16,-1 0-1 0,3 4 0 16,0-4 5-1,-1 3-2-15,0-2 1 0,3 6-2 16,2-3 5-16,2 1-5 15,5-1-2-15,3 0 0 16,5 0 4-16,3 0-4 16,7-1 0-16,3-2 0 15,1 1-4-15,-2 0 7 16,-2 1-3-16,-5 1 0 16,0 0 1-16,-1-5-2 15,8 5 1-15,-1 0 0 16,9-4 0-16,2-2 0 15,6 2 0-15,-2 0-1 16,-1 1 5-16,1-2-4 0,-6 3 0 16,2-2 0-16,-2 4-1 15,-2-8 3-15,4 4-2 16,4-5 0-16,2 4 4 16,-3-5-5-16,3 2 1 15,-3-2 0-15,-4-3 7 16,-3 4-5-16,2 1 5 15,-4 0 1-15,0 0-7 16,-1 3 12-16,-3-2-11 16,-2 1-1-16,6 4 1 15,268-15 1-15,-336 12-3 16,-4 1 0-16,2-4 1 16,2 4-1-16,56-2 0 0,0-2 0 15,-5 2-3-15,-5 1 8 16,-7 2-5-16,-2-3 0 15,-1 3 0-15,-3-1-1 16,0 3 1-16,-1-3 0 16,7-2-2-16,4 2 6 15,0 0-4-15,6-4 0 16,-5 2 3-16,-2 2-5 16,-5-4 2-16,-4-2 0 15,0 2 4-15,0-2-2 16,0 2-2-16,1-2 0 15,2 1 3-15,-1 0-5 16,-4 0 2-16,-7 5 0 0,-8-4-2 16,-14 4 5-1,-11 2-3-15,-11-1 0 0,-10 3 2 16,-4-5-1-16,-2-2-1 16,-3 2 0-16,-4 3 6 15,-4-2-4-15,-5-2 17 16,-7 4 12-16,0 2-19 15,-4-2-6-15,7-2-6 16,5 0 0-16,5-4-5 16,3-1 6-16,5 4-1 15,2-5 0-15,0 6 4 16,-4-3-9-16,0 1 5 0,0 3 0 16,-1-1-2-16,0 2 8 15,5-3-6-15,4 2 0 16,2-1 2-16,-6-1-5 15,-4 5 3-15,-7 0 0 16,-10 0 6-16,-4 0-3 16,0 0-2-16,-2 0-1 15,0 0 3-15,3 0-6 16,3-5 3-16,6 5 0 16,-1 0-3-16,1 0 5 15,-2 0-2-15,-1 0 0 16,-5 0 1-16,-2 0-6 15,-2 0 5-15,0 0-10 16,-2 0 4-16,0 0-37 16,2 0-38-16,-2 5-77 0,2-5-145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3T02:24:04.7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2211 8301 111 0,'0'-3'15'0,"2"-2"13"0,0 1-25 15,0-2 1-15,1 2-5 16,1-1 2-16,-2 3 2 16,-2 0-3-16,0 2-19 15</inkml:trace>
  <inkml:trace contextRef="#ctx0" brushRef="#br0" timeOffset="1087.5176">2296 8233 236 0,'-2'-4'76'0,"-4"1"-38"16,6-4-18-16,-2 5-20 15,2 0 0-15,2 2 5 16,-2-1-3-16,3 1 10 16,-3-3 5-16,0 3-8 15,3 0 14-15,-3 0-14 16,0 0-9-16,2 3 0 0,4 0-1 15,5 6 1-15,10 3 0 16,8 2 4-16,4 6-4 16,7 1 0-16,7 4 0 15,7-1-1-15,6-1 7 16,4-5-6-16,5-1 7 16,10-1-5-16,5-6 5 15,7-3-7-15,14 4 2 16,4-5 0-16,3 2 0 15,-3-1-2-15,-2 4 0 16,-9-1 3-16,-5 3-6 16,-1-6 3-16,-1-2 0 15,4 0 2-15,2-5 0 0,6-5-2 16,4 0 0 0,0-9 4-16,-4-2-4 0,-8-2 0 15,-8-4 0 1,-5 0 0-16,-8 0 3 0,-1 2-3 15,-1-1 0-15,6 2 6 16,0-2-7-16,4 1 1 16,1-1 0-16,-2 0 1 15,-8 0 1-15,-1 0 11 16,-6 1 3-16,-5 1-16 16,-3 2 4-16,-8 2-4 15,-3 3 0-15,-2-1-1 16,0 5 7-16,-1 0-2 15,1-2 8-15,3 0-11 0,4 0 12 16,-1-2-11-16,2 0 0 16,-1-2 5-16,-5 0-5 15,-5 0 3-15,-4 4 6 16,-9 2-9-16,-7 1 17 16,-4 2-11-16,-5 1-2 15,-4 0 9-15,-4 1-12 16,2 2-3-16,-5 1 0 15,0 0 7-15,-2-3-5 16,2 3 3-16,-2 0-4 16,0 0 4-16,0 0 0 15,0 0-5-15,0 0 0 16,-2 0 4-16,2 0 1 0,0 0-5 16,-2 0-3-16,2 0-1 15,2 0-18-15,-2-1-19 16,0 2-34-16,2-1-51 15,3 3-22-15</inkml:trace>
  <inkml:trace contextRef="#ctx0" brushRef="#br0" timeOffset="3525.6088">2618 10365 325 0,'0'-5'82'16,"0"5"-72"-16,-2-3-10 16,2 1-7-16,2 4 6 15,1-2-6-15,-3 0 7 16,2 3 0-16,0-3 1 16,1 0 5-16,-3 5-3 0,2 2 10 15,3 2-3-15,3 7-9 16,8 2 4-16,4 8-2 15,7 6 2-15,8 5-7 16,8 3 2-16,8 2-4 16,9-3 4-16,10-1-13 15,9-1 13-15,10-8 2 16,12-3 2-16,6-5-3 16,7-3-1-16,4-4 0 15,5-2 4-15,-1 1-4 16,-1-8 0-16,6 2 0 15,4-7 2-15,-4-3 0 0,3-3-1 16,-3-2-1-16,-5 0 10 16,-4-2-8-16,-4 1-2 15,-5 2 0-15,-4-3-13 16,-9 0-2-16,-13-2 2 16,-12 0 13-16,-9-2 12 15,-6 0-2-15,-8 0 11 16,2 1 6-16,-6 1-12 15,1-1 4-15,-7 3-11 16,-3-1-4-16,-2 1 9 16,-6 3 0-16,-4-2 13 15,-3 4 9-15,-9-1-16 16,-4 3 1-16,-3 2-20 0,1-2 0 16,-3 2-4-1,5-1 5-15,4 0-1 0,3-5 0 16,5 4 3-16,1-6-6 15,7 2 3-15,2-2 0 16,0-1-3-16,5-1 0 16,-1-2 1-16,0 3 2 15,-2 0 0-15,-2 3-6 16,-6-1 6-16,-8 3 0 16,-1-2-2-16,-3 5 4 15,-3-3-2-15,0 1 0 16,1 1-5-16,-1 0 0 0,-1 1 1 15,0 0-16 1,-3 0 5-16,-1 2-18 0,-3 0 6 16,0 2-17-16,0-2-32 15,-3 2-17-15,3 3 3 16,-2 2-23-16</inkml:trace>
  <inkml:trace contextRef="#ctx0" brushRef="#br0" timeOffset="13500.6255">19732 12559 108 0,'0'-9'0'15</inkml:trace>
  <inkml:trace contextRef="#ctx0" brushRef="#br0" timeOffset="14422.3918">17984 4778 290 0,'-2'-17'49'15,"0"-2"26"-15,-1 1-66 0,3 6-3 16,0 6-6-16,0 5 2 16,0 2 24-16,0-1 2 15,0 0-28-15,-2 2-4 16,2 0-44-16,0 2-66 16,2 4 41-16,5 6-64 15</inkml:trace>
  <inkml:trace contextRef="#ctx0" brushRef="#br0" timeOffset="15389.6194">19819 4567 195 0,'-4'-7'71'0,"-1"-5"-21"15,0 2 14-15,3-3-47 16,0 9-13-16,2 3 1 15,0 1 20-15,0 1 2 16,0-1 6-16,0 0-19 16,2 3-5-16,0-3-9 15,10 4-3-15,19-3 3 16,25 6 0-16,31 3-3 16,32-1-1-16,27 2-13 15,15-3 6-15,1-4 11 16,3-7-1-16,-4-5 1 15,-12-7 0-15,-11-3 1 0,-9-5 8 16,-15 4-7-16,-16 2 0 16,-13 3-2-16,-19 6 5 15,-10 3-5-15,-13 3 0 16,-9-1 0-16,-15 3 14 16,-7 0-7-16,-4-2 9 15,-5 2 3-15,-1 0-17 16,-2 0 0-16,0 0-2 15,0 2-13-15,0-2 2 16,0 0-20-16,0 0 19 16,0 0 10-16,0 3 4 15,2-3 1-15,-2 2 1 0,0-2 2 16,0-2 17-16,0 2-17 16,0 0 3-16,0 0-4 15,0 0 0-15,-2 0-10 16,2 0 5-16,0 0-27 15,0 0-6-15,0 2-17 16,4-1 32-16,0 1 11 16,4 5-40-16,0 1-13 15,3 4 8-15,-3 3-39 16</inkml:trace>
  <inkml:trace contextRef="#ctx0" brushRef="#br0" timeOffset="42334.9924">20278 5909 162 0,'0'0'77'15,"0"0"-77"-15,2-2 0 16,-4 2-6-16,2 0-11 16,4-2 15-16,3 0 1 15,5-1 1-15,3-2 7 16,7 1-6-16,5-1 9 15,7-4-9-15,3 3-1 16,6-4 9-16,-1 3-7 16,-2-5-2-16,1 5 0 15,-4 0 4-15,3 0-4 16,1 2 0-16,1-2 1 16,2 3 4-16,3-2-4 15,3 3 2-15,-4 0-1 0,-3 1 0 16,-1 4-1-16,-4-2-1 15,-1 3 0-15,4 2-1 16,-3-1 2-16,1 2-1 16,0 0 4-16,-3-2-3 15,-7 3 4-15,-6-2-5 16,-2 1 0-16,-3 2-2 16,-1 2 5-16,-1 2-4 15,-1 5 2-15,4 6-1 16,-4 5 13-16,1 9-4 15,-1 5 0-15,1 6 4 16,0 4-8-16,-3 3 0 0,2 6-1 16,3-1-1-16,1 2-3 15,-2 0 0-15,-1 5 0 16,-3 3 10-16,-1 4-9 16,-4 4 4-16,-1 3-4 15,-1 1 5-15,-6 3-8 16,0-1 2-16,-4 3 0 15,-3 1 1-15,-1 3 0 16,-2-5-1-16,-1-5 0 16,3-3 4-16,-2-4-2 15,4-5 9-15,-5 1 5 16,4-3 8-16,0 2-13 16,-2 1-3-16,3 4-4 15,-1 4 0-15,5 6-3 16,2 6-1-16,5 3 2 0,3 7-7 15,3-2 6-15,3-4-1 16,-3-2 1-16,-1-5 5 16,-2-7-9-16,-6 5 3 15,-2-3 0-15,-2-2-2 16,0 0 4-16,0-4-2 16,-6-2 0-16,4 9-7 15,-3-2-1-15,-1 0 5 16,0 3 3-16,0-2-3 15,-1 0 3-15,0 1 0 16,-2 1-2-16,-2-9 7 16,-1-7-5-16,3-8 0 0,0-12 0 15,4-1 3-15,0-1-2 16,5 5-1-16,2 5 0 16,-2 9 3-16,2 0-3 15,0 2 0-15,0 1 0 16,-4-7-2-16,-3-10 2 15,0-7 0-15,-2-4 11 16,0-8-3-16,1-6 5 16,-2-1-13-16,4 2 0 15,-3-1 1-15,3 3 2 16,-4 5-3-16,-1 2 0 16,-3 3 3-16,1-3-5 15,-3-4 2-15,-1-5 0 0,1-6 5 16,3-9 17-16,2-2-3 15,2-8-2-15,-2-4-12 16,-5 0 9-16,-4-4-14 16,-6-5 1-16,-6 0-2 15,-5-2 1-15,-8 0 0 16,-5 1 0-16,-3 1 2 16,-5 3-2-16,2 1 0 15,-2-1 0-15,3-1-2 16,4 1 2-16,2 1 0 15,3-2 0-15,4 1 6 16,3-1-7-16,-2 1 1 0,3-4 0 16,1 3-4-16,-1-1 4 15,1 0 0-15,4 2 1 16,4-1 4-16,3 0 3 16,6 3 1-16,4 2-8 15,3-2 4-15,2 2-5 16,1 0 0-16,2-4 0 15,1-4-11-15,1-2 11 16,-2-9 4-16,4-3 2 16,2-9-6-16,2-8 0 15,2-7 0-15,-2-8 2 16,0-6 2-16,-2-6 2 16,0-5-6-16,-3-4-3 15,3-6-2-15,2-7-2 16,2-12-3-16,7-12-1 0,3-11 2 15,3-3 9-15,-1-3 6 16,-1 10 2-16,-7 9 14 16,-6 13-17-16,-2 6-3 15,-2 11 1-15,-3 1 2 16,5-2-8-16,9-9 3 16,8-11 0-16,9-9-6 15,8-10 7-15,5-2-1 16,0 11 3-16,-6 15 1 15,-4 12 3-15,-8 13-7 0,-3 13 1 16,-1 4-5 0,4 0 1-16,3-5 0 0,0-1-1 15,2 0 5-15,-3 2-1 16,1-1 0-16,-4 0 1 16,-2-1-5-16,-1-2 5 15,1 1-1-15,-3 1 0 16,1 5 3-16,-1-3-3 15,2 7 0-15,3-3 0 16,0 0-6-16,2 0 7 16,-2 0-1-16,-3 7 4 15,-3 1 0-15,1 0-5 16,-7 5 1-16,2 3 0 16,-6-2-6-16,-2 0 4 15,-2 2 2-15,-3 0-4 16,-2-1 8-16,0 4-4 0,3 3 0 15,-2 2 0-15,3 3-3 16,-2 5 2-16,3 1-4 16,-2 0-3-16,-1 2-2 15,-1-2 6-15,-3 1-11 16,0 0 14-16,-2 2-3 16,-2 1 4-16,1 6 0 15,-1-2 0-15,4 1 6 16,0 3-6-16,0-1 0 15,3 4-3-15,1 0-1 16,2 1 4-16,1 2 0 0,0 1 0 16,0-2-10-16,-4-1 10 15,-3 0 0-15,-1 0-9 16,2-1 7-16,-3 2-4 16,-3 3 5-16,1-2-3 15,-1 2 7-15,3 0-3 16,1 1 0-16,2 1 3 15,2 1-5-15,1-1 3 16,1 1-1-16,2 0 7 16,-3 0-6-16,3 2 8 15,0-1 0-15,2 1-8 16,-3-2 17-16,3 2-15 16,-2 0 4-16,2 0 9 0,2 0-9 15,-2-3 13 1,0 3-5-16,3 0-15 0,-3-2 9 15,-3 0-9-15,1-3 0 16,0 1-1-16,-3-3 6 16,1 1-4-16,0 3-1 15,-1 0 1-15,3-1 5 16,0 2-4-16,0 0 7 16,-1-1 13-16,1-2-20 15,0 3-4-15,2 0-6 16,0 0-25-16,2 2 18 15,0 0-20-15,3 2 22 16,-5-2 12-16,4 2-4 16,1 0 5-16,-3 3 0 0,2-2-10 15,1 1-4-15,-1 3-28 16,-2-4 13-16,1-1 18 16,-1 0 6-16,-2 0 5 15,0-2 0-15,0 0-15 16,2 4-14-16,-2 3-37 15,3 5-101-15</inkml:trace>
  <inkml:trace contextRef="#ctx0" brushRef="#br0" timeOffset="78265.3943">23495 4578 130 0,'0'0'47'0,"2"2"-11"16,-2-2-1-16,0 0-10 15,2 2-3-15,-4-2-5 16,2 2-17-16,0-2-3 16,2 2-1-16,2 2 4 15,6-1 6-15,7 4 16 16,12-3 6-16,9 0-4 15,9-2-11-15,11-4 4 16,11-5-3-16,7 2-12 16,6-1 8-16,7 0-10 15,3 2 0-15,-1 4 1 16,-2 4 2-16,-2 2-3 0,-2 4 0 16,-5 3 1-16,3-1-1 15,0 3 0-15,-1-1 0 16,-2 0 0-16,-2-4 3 15,3-4-3-15,-6 2 1 16,2-2 0-16,-4 1 7 16,0-2-8-16,-3 2 0 15,-2-2 4-15,3 2-1 16,1-4-3-16,2 3 0 16,2-2 3-16,1 0-3 15,4 0 0-15,-1-2 0 16,4 2-3-16,8-4 6 15,4 0-3-15,7-2 0 0,1 0 2 16,4 2-4 0,-4-2 2-16,1 2 0 0,-7 2-2 15,0 0 6-15,-5 0-4 16,-1 3 0-16,-5-3 3 16,0 1-5-16,0-1 2 15,2-2 0-15,5 0-3 16,1 0 5-16,1-2-2 15,0 0 0-15,2-1 2 16,1 0-4-16,-2 3 2 16,6 0 0-16,0-2-3 15,-3 2 5-15,-2 0-2 0,-1-2 0 16,-2 2 2 0,-7 0-5-16,-5 4 3 0,-7 1 0 15,-3 0-2-15,-4 2 4 16,-1-2-2-16,-1 2 0 15,4-3 1-15,-3 0-6 16,7-1 5-16,0-1 0 16,3 0-4-16,-2 3 4 15,0-2 0-15,-7 3 0 16,-7 1 1-16,-6-2-2 16,-7 5 1-16,0 1 0 15,0 0-2-15,5 1 4 16,2 0-2-16,1-1 0 15,1-2 2-15,0-2-3 16,0-2 1-16,0 2 0 0,2 0-2 16,3-2 0-16,1 1 1 15,1-2-7-15,-1 0-2 16,0-4 7-16,-4 1 3 16,-5-2 0-16,7-1-1 15,0-3 1-15,4 2 0 16,1-6 0-16,-1 0-15 15,-1-3-6-15,-7-5 4 16,-2-1 13-16,-5-1 3 16,0-2-5-16,0-1 6 15,1-2-2-15,-1 0 0 16,-2-2 0-16,-5 0 2 0,1-4 0 16,-7-2 4-1,-3 0-3-15,-1-6-1 0,4-10 12 16,-4 4-9-16,-1 2-6 15,-2-1-4-15,0 7-6 16,-4 6 2-16,-2 2 11 16,-1 0 4-16,-4-3 18 15,-4 4-19-15,-3 1 10 16,-4-3-1-16,-5 2-3 16,-1 3-7-16,-3-1-2 15,-5 1 0-15,1 2-3 16,-3-1 0-16,1-1 0 15,-3-3 5-15,-1 3-2 0,-3-3 0 16,-3 1-4 0,-3-1 0-16,-6-1 3 0,-6-2-2 15,-7 0 2-15,-2-1-2 16,-4 3 3-16,-8 0-2 16,0 5 1-16,-3-2 1 15,-3 4 0-15,-4 2 1 16,-3 1-4-16,2 6 1 15,5 0 2-15,8 2-2 16,7 3 3-16,3 2-1 16,0-2 0-16,-1 2 4 15,-5-1-6-15,-6 0 2 0,-8 2 0 16,-4 0-3 0,-7 2 2-16,-3 2 1 0,3 0 0 15,2-2-3-15,6 2-1 16,3-5 4-16,6 2 0 15,3-3 2-15,-1 0 3 16,2-3-5-16,-4 1 0 16,-2-1 1-16,-4-1-2 15,-5-2 1-15,-4 0 0 16,3 0 0-16,-4-3 0 16,-5 4 0-16,-2-2 0 15,0-1 2-15,-4 1-2 16,1 3 0-16,-2-3 0 15,-1 3-1-15,-2 1 2 16,0 0-1-16,8 0 0 0,10 0-1 16,7-1-1-16,6 2-10 15,-2 2-9-15,-4 0 4 16,-4-2 7-16,-7 2 10 16,-3-2 0-16,-2 2 1 15,0-2-5-15,3 4 4 16,1 1-4-16,3 0 1 15,5 3 5-15,5-2-2 16,6 0 0-16,0-2 2 16,-3 1-4-16,-2-6 2 15,-2 3-2-15,-5 1-2 16,3-2 7-16,0 2-3 0,-1-2 0 16,1 1 1-16,-1 2 1 15,-2 0-2-15,3 4 0 16,-1 0 6-16,5 0-3 15,5 1-2-15,0 2-1 16,-1-1 0-16,-4-2 0 16,-4 0 0-16,-9 0 0 15,-4 2-3-15,0 0 6 16,-1 0-3-16,-2 4 0 16,-2 2 1-16,-1 2-5 15,-5 0 4-15,-1 4 0 16,0-2-2-16,0-2 3 15,4-1-1-15,-2-8 0 16,-3-1 1-16,-6-1-4 16,-4-6 3-16,-2 2 0 0,2 0 3 15,2-1 0-15,7 2-3 16,4 2 0-16,6 0 3 16,6 2 2-16,5 0-5 15,0 2 0-15,8-2 1 16,-1 2-1-16,1 1 0 15,0 0 0-15,-2 1 1 16,-1 1-4-16,3 2 3 16,0 3 0-16,2 0-3 15,3 2 4-15,-1 5-1 16,-2 1 0-16,-2 1 4 16,0 4-8-16,4-1 4 0,-2-3-1 15,4 2-2-15,3-3-5 16,2-4 7-16,0 0 1 15,4-2 0-15,-2-2 0 16,-10 0 2-16,-11-2-2 16,0-1 15-16,-3-2-15 15,1 1 0-15,7 2 0 16,5-1-2-16,1 6 1 16,1-1 1-16,5-2 0 15,7 1 3-15,13-2-1 16,8-3-4-16,9 0 2 15,3 2 0-15,7-2-8 16,0 4 4-16,-1 3 4 0,0 7 2 16,-1-3 4-1,-1 5-6-15,-4 4 5 0,-5 2-4 16,-2 0 3-16,-1 5 0 16,-6-3 0-16,2-1 8 15,4 0-10-15,1-5 7 16,7-2-9-16,1-4 0 15,6 0 8-15,4 0-7 16,4 2-1-16,4 3 7 16,2 2-3-16,6 3-3 15,0 2-1-15,0 1 3 16,28 70-3-16,-40-90 0 0,1 1 0 16,-3 0-2-1,2-1 4-15,6 12-2 0,-2-2 0 16,3-4 4-16,1-1 4 15,1-2-7-15,1-1 0 16,1-1 13-16,1 0-13 16,-1-3 7-16,5 4 0 15,3-1-7-15,6 1 7 16,2 2-8-16,5 0 0 16,-5 0-1-16,-2-2 3 15,-2 2-2-15,-8-4 0 16,-1 1 3-16,0 0-4 15,-2-1 1-15,2-2 0 16,-1 2 0-16,4-3 4 16,-6-1-3-16,1 0 5 0,-3-3-6 15,-4-3 15-15,0 2-11 16,-5-3-2-16,0 0 1 16,1 0 2-16,2 0-4 15,2 0 0-15,4 2 3 16,5-2 3-16,2 2-6 15,2-2 2-15,3 2 9 16,-3 0-12-16,-2-2 10 16,-4 2-2-16,-5-2-6 15,-6 0 29-15,-3 0 11 16,-2-2-1-16,2 2 3 16,-4 0-29-16,2 0 2 0,0-2-13 15,0 2 3-15,0 0-8 16,0 0 1-16,0 0 0 15,0 0-7-15,0 0 1 16,0 0 1-16,0 0-22 16,2 0-39-16,-2 0-19 15,2 0-23-15,7 2-19 16</inkml:trace>
  <inkml:trace contextRef="#ctx0" brushRef="#br0" timeOffset="86026.8448">5742 13375 294 0,'6'8'77'15,"-1"-4"-77"-15,-2-4 1 16,-3 2 4-16,2-2-4 16,2 0 25-16,0 0-1 15,-1 0-7-15,-1 0 13 0,-2 2-23 16,-2-1 1-16,2 2-9 15,0-1-12-15,0 0 5 16,0 0-12-16,-3-2-7 16,3 3 14-16,3-3-9 15,-1 0 21-15,4 5 0 16,4 1 5-16,5 4-5 16,3 2 0-16,7 1 0 15,6 2 1-15,9 1 3 16,8-1-4-16,10 0 2 15,12-1 2-15,8-2 4 16,6 2-8-16,6 4 1 0,5-4 6 16,9 4-3-1,4 7 2-15,8-1-6 0,5 3 7 16,1 4-9-16,-1-4 2 16,-3 4 0-16,-4-6-2 15,-3 2 4-15,3-3-2 16,4 0 0-16,2-4 4 15,3 0-7-15,2 0 3 16,-3-5 0-16,-4 2-3 16,1 0 6-16,-3-3-3 15,1-1 4-15,3 1 0 16,1 0 3-16,-1-1-7 16,-2-1 0-16,-4 2 2 0,0-3 2 15,2 2-4 1,0 1 0-16,2-1 5 0,6 0-4 15,7-1-1-15,6-3 0 16,4 3 2-16,8-1 1 16,5 1-3-16,4-1 0 15,0 1 3-15,-4 2 4 16,-2 1-7-16,1-3 1 16,1 2 1-16,3 0 1 15,3-2-3-15,7-1 0 16,3 1 3-16,4-5-3 15,-1 2 0-15,-1-4 0 16,-10 0 1-16,0 0 2 16,-7-2 2-16,-3-2-5 0,0 3 6 15,1-4-8-15,-1-5 2 16,-3 0 0-16,-3-1-2 16,-7-1 5-16,-10-2-3 15,-5 2 0-15,-9-5 5 16,-10-3-6-16,-7 1 1 15,-9-3 0-15,-10 0 4 16,-10 1-1-16,-16-2 9 16,-6 0 31-16,-10 0-38 15,-8 1 16-15,-2 4-18 16,-2-6-3-16,-2 5 4 16,-6 2-3-16,3-1-1 15,1-4 3-15,-2 3 3 0,6-4 1 16,-1-1-7-1,3-2 1-15,4-1-5 0,9-2 1 16,8 0 3-16,10-4-2 16,10 0-1-16,8-3 1 15,2 2 2-15,-7 0 0 16,-6 2 8-16,-12 3-7 16,-10 4 19-16,-5-2-3 15,-9 4-17-15,-2 1 22 16,-2 2-22-16,-2-2 1 15,2 3-9-15,2-2 9 16,0 2-1-16,2 0 0 0,-4 2 5 16,-6 2-6-1,-3 5 1-15,-7 2 0 0,-5 1 1 16,-2 2 3-16,0 0 1 16,-2-2 15-16,8-2-18 15,0-4 12-15,5-2-5 16,6-2 8-16,1-5 2 15,-1 3-17-15,0 2-2 16,-9 3 0-16,-3 3-1 16,-2 4-4-16,-3 2-18 15,-4 0-44-15,2 2-38 16,0 2-22-16,4 7 30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3T01:59:06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8423 9365 242 0,'-2'2'61'0,"0"-2"-61"16,2 0 0-16,0 0 43 16,0-2-1-16,0 2 2 0,0 0 0 15,2 0-9-15,-2 0 14 16,0 0-14-16,0 0-10 16,2 0 5-16,-2 0-30 15,0 0 0-15,0 0-4 16,0 2-15-16,3-1 16 15,4 3 0-15,6 1 3 16,9 4 16-16,7 2-15 16,7 1 9-16,6 4 9 15,9 2-8-15,12-1 5 16,13 6-11-16,15 0-5 16,16 2 9-16,20-1-5 15,7-1 0-15,11-4-4 0,1 3 7 16,4-2-10-1,-5 2 3-15,-4-1 0 0,-6-2-5 16,-1-3 12-16,-4-2-7 16,1-3 0-16,3-6 7 15,4 0-9-15,5 0 2 16,4-2-5-16,7-2-1 16,-1 3 2-16,-3 0 4 15,-10-1 0-15,-10 0 4 16,-12 3-8-16,-9 0 4 15,-4-2 0-15,-1 5-4 16,2-2 4-16,-4 1-4 16,0-2 2-16,1-2-13 15,-1-1 6-15,-6-3 9 16,-7-7 0-16,-10 0-6 0,-13-4 12 16,-12 1-6-16,-10-2 0 15,-1 3 5-15,-5-3-7 16,-1-3 2-16,1 1-4 15,3 2-4-15,-4-2 5 16,1 3 3-16,-2 4 0 16,-5 0 6-16,-2 0 1 15,-4 2-7-15,-3-4 2 16,-3 3 17-16,0-2-15 16,-3-1 10-16,-1 2-7 0,1 0-1 15,1 0-1 1,4-1-5-16,3-2 0 0,10-4 0 15,5-3 10-15,1 2-10 16,-1-1 17-16,-8 1-12 16,-9 6 26-16,-11 4-19 15,-4-2-3-15,-5 5 17 16,0-2-25-16,-2 1 16 16,0 3-2-16,0-1-13 15,2-2 24-15,-2 3-22 16,0-1-2-16,0 1 6 15,0 0 0-15,0-2-11 16,0 2 3-16,3 0-57 16,-3 0-49-16,0-2-186 15</inkml:trace>
  <inkml:trace contextRef="#ctx0" brushRef="#br0" timeOffset="4771.2642">7425 16293 523 0,'5'-17'138'16,"-3"11"-92"-16,-2 2-46 16,-2 0-20-16,2 4 20 15,0 0 11-15,0 4-1 16,2-4 8-16,4 6-4 16,5 6 6-16,7 2-2 15,5 13-17-15,1 1 18 0,-2 20-7 16,1 10 16-16,-5 18 9 15,-10 8-35-15,-1 15 1 16,-5-9-3-16,-4-3-2 16,0-6 0-16,0-19-33 15,4-7-107-15,2-15-129 16</inkml:trace>
  <inkml:trace contextRef="#ctx0" brushRef="#br0" timeOffset="6742.1171">7663 14668 419 0,'0'-12'33'16,"0"6"-26"-16,-7-4 7 16,1 3-7-16,2 7 36 15,-5-5-7-15,-5-1 5 16,3 0 19-16,-3 0-29 15,1-4-9-15,3 2-9 16,-2 0-8-16,1-6-10 16,-5-2-12-16,-3-9-11 15,-4 0 5-15,3-8-25 16,2-1 33-16,4-2 5 16,8 2 3-16,10-1 3 15,10-4 0-15,6 4 4 16,13 0-8-16,8-1 13 0,5 8-5 15,1 0 0-15,-3 10 5 16,2 6 2-16,-13 4-7 16,-8 6 2-16,-8 2 1 15,-5 5 0-15,-10 2 10 16,0 9 8-16,-4-1-14 16,0 10 21-16,-6 3-20 15,-5 6-1-15,-7 3 0 16,-7 2-2-16,-9 1-5 15,-1 0 0-15,-3-4-19 16,6-5-6-16,8-7-82 16,10-4-86-16</inkml:trace>
  <inkml:trace contextRef="#ctx0" brushRef="#br0" timeOffset="21505.926">9770 13629 226 0,'-2'2'43'0,"2"-2"-42"15,-2 0 54-15,2 0 23 16,-2 0-16-16,2 0-29 15,-3 0-13-15,3 2 13 16,0-2-18-16,0 0-8 16,0 0 1-16,0 0-7 15,0 0 3-15,0 0-4 16,0 0 2-16,0-2 9 16,3 4-2-16,-3-2 9 15,0 0 12-15,0 3-11 16,-3-3 9-16,3 0-4 0,-3 0-9 15,3 0 8 1,0 0-13-16,-2 0 1 0,0 0 4 16,-2 0-12-16,-7 0 9 15,-5 0-4-15,-9 0-2 16,-8-3 4-16,-14 1-10 16,-13-3 0-16,-11-4-1 15,-16-3 3-15,-10-6-1 16,-3-3-1-16,0-11 0 15,5-1 12-15,10-6-5 16,9-8 2-16,7-1 3 16,9-3-11-16,1 0 10 0,4 3-8 15,-2 2-3 1,1 1 5-16,-2 6-2 0,4 2 0 16,2 4 11-16,-66-47-14 15,107 73 9-15,3-3 0 16,-2 3-8-16,4 3 15 15,-7-8-8-15,6 5-3 16,0 3-5-16,5 1-8 16,2 3 7-16,0 0-3 15,2 0-2-15,-2 0 1 16,2 0-2-16,-2 0 4 16,3 0 3-16,-1 0-5 15,0 3 5-15,-2-1 0 16,2 1 1-16,3 2 0 15,-3 0-1-15,2 2 0 0,-2 1 0 16,3-2 5-16,-3 2-5 16,3 3 0-16,-1 7 1 15,1 8 9-15,-1 6-10 16,0 9 0-16,1 2 0 16,-1 1-1-16,3-7 0 15,0-7-13-15,-3-10-13 16,1-5 17-16,-3-11 2 15,0-4 8-15,-2-2 10 16,2-5-9-16,-2-9-1 16,0-3 0-16,2-12-2 15,-2-7-1-15,-2-6-4 0,2-4-7 16,2-6 6-16,4-8-21 16,0-4 29-16,0 3 4 15,1 8 7-15,-3 12 15 16,2 17-21-16,-6 14-2 15,0 6-3-15,0 4 3 16,0 2-4-16,0 0 1 16,0 0 0-16,2 2-5 15,-2-2 4-15,0 2 1 16,4 2 9-16,5 2-5 16,1 3 14-16,9 2-2 15,5 1-1-15,3-1 3 16,0-2-18-16,-1-3 0 0,-3 0-1 15,-7-3-10 1,-8-2-7-16,-1 1-33 0,-7-2-59 16,0 2-66-16,-2 2-139 15</inkml:trace>
  <inkml:trace contextRef="#ctx0" brushRef="#br0" timeOffset="28278.2833">16594 12112 358 0,'8'-2'82'0,"-3"0"-34"15,-3 4-38-15,-2-2 35 16,0 2 40-16,-2 0-26 15,2 1-12-15,0-1-10 16,-3 1-36-16,3-2-1 16,0 2-5-16,0-1-13 0,-2 8 13 15,0 15 4-15,-6 20 1 16,-11 26 7-16,-8 22 0 16,-10 20-3-16,-10 11-4 15,0-2 2-15,0-6-5 16,7-13 3-16,11-10 0 15,9-14-1-15,7-5 9 16,6-7-8-16,2-1 0 16,-1 2 0-16,-3 4-6 15,-2 2 6-15,-7 5-7 16,-2-7 6-16,2-8-12 16,0-17 12-16,7-12-1 15,7-15 2-15,0-9-4 16,4-10 4-16,2-1-6 15,-2-1 0-15,2-2-7 0,2-1 13 16,3-4 0-16,6-6 3 16,1-3-9-16,8-12 1 15,2-5-6-15,5-2 8 16,2-6 0-16,3-1 3 16,0 6 6-16,-3 2-5 15,-7 9 16-15,-6 6-13 16,-7 5 11-16,-4 6 4 15,-3 3-18-15,1 2 6 16,-3 0-3-16,0 2 4 16,0-2 1-16,-2 1-9 15,0 3-16-15,0 5 1 0,-2 5 15 16,0 12 6 0,-7 11-1-16,-3 10-4 0,-5 11 3 15,-5 1-4-15,-3-6 0 16,2 0-1-16,0-11 3 15,4-6-5-15,4-8 3 16,4-8 0-16,4-6 8 16,5-4-6-16,-2-6 16 15,-6-8-14-15,-7-2 3 16,-8-8 1-16,-8-4 12 16,-5-5-2-16,-3-5 16 15,4 3-25-15,-1-3 6 16,3-3-3-16,3 3-8 0,3-2 9 15,2 0-13-15,1 5 5 16,5 0 0-16,6 7-5 16,5 8-28-16,4 7-45 15,6 7-50-15,2 7-14 16,2 12-20-16</inkml:trace>
  <inkml:trace contextRef="#ctx0" brushRef="#br0" timeOffset="29493.7924">16081 15031 121 0,'11'-2'97'16,"-5"0"-54"-16,-4 2 0 15,-4 0 30-15,2 2-5 16,0-2 1-16,0 0-1 16,0 2-36-16,0-2-3 15,-2 2-15-15,0 2 0 0,-7 6 22 16,-7-2-21-16,-5 6-1 16,-8 4-3-16,-7-4-10 15,-5 0 17-15,1-4-14 16,-5 1 5-16,-1-6 19 15,1 1-19-15,-1-2-3 16,-4-1-6-16,0-6-1 16,-4 2-4-16,-6-8 3 15,0-3 2-15,-5-2-6 16,0-4 13-16,0-1-7 16,-2-2 0-16,1-2 6 15,3 4 0-15,3-2-6 0,4-4 0 16,10 1 6-16,3-8-2 15,5-4-4 1,5-4 0-16,-3-4-3 0,-2-7-1 16,2 0 8-16,1-2-3 15,4 2 9-15,6 0-7 16,14 3-6-16,11-4 1 16,13-5-9-16,10-3 4 15,10-1 7-15,2 6 0 16,6 3-7-16,-3 9-5 15,2 8-1-15,7 5-3 16,7 0-21-16,6 6 29 16,9 2-17-16,6 3 17 15,1 3 2-15,4 2-5 16,5 2 11-16,0 2-2 0,2 6 2 16,2 4-7-16,2 8 7 15,1 4 0-15,-3 8-3 16,-2 10 0-16,-7 2 3 15,-4 8 0-15,-7 6 4 16,-11 7 1-16,-9 1-2 16,-9 8 0-16,-9 5 10 15,-6-1-10-15,-8 6 0 16,-5-2-1-16,-8 0 4 16,-4-5-2-16,-6-4-4 0,-4-2 1 15,0-9 3 1,-1-9 0-16,1-7 0 15,-1-8 11-15,1-6-12 0,-4-3 16 16,-7-5-18-16,-2 3-1 16,-9-1 1-16,-8-2 2 15,-2 5-3-15,-6 0 0 16,2-5-8-16,-1 1 4 16,5-3 2-16,4-4 2 15,2 0-3-15,4-2 4 16,7-8-1-16,2 4 0 15,3-4-43-15,9 2-13 16,1-2-66-16,8 0-57 16,4-4-68-16</inkml:trace>
  <inkml:trace contextRef="#ctx0" brushRef="#br0" timeOffset="32996.4998">14235 14008 284 0,'2'-6'84'0,"0"3"-56"16,-2-2-25-16,0 3 40 15,2 0 7-15,-2 1 6 16,0 1-7-16,3-2-21 15,-3 2 12-15,0 0-20 16,2-3-15-16,-2 3-5 16,2 0-5-16,-2 0 5 0,2 0 0 15,-2 3-6-15,0-3 5 16,0 2-9-16,-2-1-5 16,0-1 10-16,2 7-13 15,0-2 18-15,0 8 4 16,4 2 0-16,-1 10 6 15,-3-1-10-15,2 4 0 16,-2 2 3-16,-2-2 2 16,-1 0-4-16,1-2-1 15,0-4 3-15,0-2-8 16,-1-2 5-16,3-10-1 16,0 2-7-16,0-8 14 15,0 0-6-15,0-2 6 16,3 0-4-16,-3-2 13 0,2 0-7 15,0-2-1-15,0-2-6 16,8-11-1-16,3-4-2 16,3-11 2-16,5-6-11 15,10-4 6-15,4-6-15 16,9-7 8-16,7 0 8 16,5-8 0-16,1 5 4 15,-1 2 15-15,-8 6-12 16,-11 10 12-16,-10 12-8 15,-7 6-5-15,-9 7 2 16,-2 6 3-16,-5 2-4 16,2 5 7-16,-4 0-9 15,-2 1 15-15,0 1-12 0,0 0-3 16,0 0 15-16,0 0-15 16,0 0 5-16,0 0 1 15,0 0-3-15,0 0 8 16,0 0-3-16,0 0 0 15,0 0 12-15,0 0-21 16,0 0 7-16,0 0-7 16,0 0 5-16,0 0-8 15,0 0 3-15,0-2 0 16,0 2-4-16,0 0 8 16,0 2-4-16,0-2 0 15,0 1-1-15,0-1-3 0,0 0 4 16,0 0 0-16,0 0-3 15,0 0 4-15,0 0-1 16,0 0 0-16,2 0-6 16,-2 0 2-16,0 0 1 15,0 0 3-15,0 0-6 16,-2 0 2-16,2 0 4 16,0-1-2-16,0 2-11 15,0-1 10-15,0 0-7 16,0 0 6-16,0 0 0 15,0 0 3-15,-2 0 1 16,2 0 0-16,0 0 6 16,0 0-9-16,0 0 3 15,0-1 0-15,2 1-2 16,-2 0 2-16,0 0 0 0,2 0 0 16,-2 0-9-16,2 0 9 15,0 0-44-15,0 0-9 16,0 0 30-16,-2 0-5 15,0 0 22-15,0 0 4 16,-2 0-25-16,2 0-26 16,-2 1-96-16</inkml:trace>
  <inkml:trace contextRef="#ctx0" brushRef="#br0" timeOffset="34983.7302">20897 15186 279 0,'0'0'92'0,"0"1"-64"16,0-1-28-16,0 0 0 15,-2 0 7-15,2 0 11 16,-2 0 19-16,0 0-1 15,0-1 8-15,0 1-10 16,-3 0-30-16,-1 0 5 16,-2 0-9-16,-2 0 3 15,-1 0-4-15,-3 0 1 0,-1 1 0 16,-3 2-2-16,-2 2 4 16,-5 4-2-16,-4-8 0 15,-4 7 2-15,-6-3-4 16,-7-2-4-16,-8-3-12 15,-8 0 5-15,-7-3 1 16,-3-6 12-16,-1 4 0 16,4-8 2-16,3 4-2 15,5-3 0-15,3 1 0 16,5-1 0-16,-1 2 3 16,2 2 4-16,2-6 0 15,0 0-4-15,-1-4 2 0,0 1-3 16,-5-6-2-16,0-3 11 15,3 3 10-15,2-4 7 16,2 5-17-16,9-5 11 16,4 4 5-16,4-3 2 15,6-4 8-15,2 2 0 16,1-13-24-16,5 3 1 16,1-3-6-16,-2-5-7 15,6-1 6-15,-1 3 0 16,6-2-7-16,3 2 0 15,5-2-12-15,7 2 6 16,3-2-4-16,0-1-1 16,8 1 9-16,0 2-10 15,4 4 6-15,3-1 6 16,1 6-15-16,1 3 14 0,4 0-8 16,2 3-8-16,6 5 15 15,1 2-10-15,7 2 8 16,1 2 0-16,6 3 5 15,4-2-2-15,5 5 1 16,3 2-12-16,3 0 8 16,5 4-4-16,-3 3 5 15,1-2 2-15,-3 3 2 16,2 4-2-16,3 3 1 16,8-5 0-16,3 7-1 0,2 1 1 15,-4 3 0 1,-6-2-4-16,-5 5 5 0,-10 0-4 15,-3 4 3-15,-11 2-6 16,-3 0 2-16,-7 5 8 16,-5 1-4-16,-4 3 5 15,-4 6 0-15,-6 5 2 16,-1 6-5-16,-5 7-1 16,-1 5 4-16,-3 5 0 15,-7 2-5-15,-2-1 2 16,-4-2 2-16,-1-4-3 15,-1-4-1-15,2-2 1 16,-2-2-4-16,2-1 4 16,2-5-1-16,0-8 0 15,-5-4-1-15,3-10 0 0,0-8 1 16,-6 0 0-16,-3-1 0 16,-5 4 0-16,-7-5 0 15,-6 4-1-15,-7 0-5 16,1-2 6-16,-5-2 0 15,1 0 0-15,5 0-2 16,-1-4 2-16,3 6 0 16,-2-4-2-16,0 2 5 15,5-2-8-15,0 0 5 16,0-3-14-16,4-2 9 16,0-1-19-16,-1-4-6 15,-1 4 9-15,4-4-22 0,-2 0 8 16,5 0-3-1,1 0-6-15,2 2-5 0,-1 5-58 16,7-2-11-16</inkml:trace>
  <inkml:trace contextRef="#ctx0" brushRef="#br0" timeOffset="46490.4089">7039 16852 223 0,'9'-4'104'0,"-5"-2"-42"16,-2 1-20-16,-2 5-3 16,0 0 23-16,0-3 5 15,0 3-17-15,0 0-8 16,0 0-28-16,0 0-10 0,0 0-4 16,3 0 0-16,-3 0 0 15,3 0 1-15,-3 0 2 16,0 0 6-16,-3 3 3 15,0-3 13-15,-7 0-9 16,-9 0-12-16,-12 5-2 16,-13-5-2-16,-12 6 0 15,-6 2 6-15,-5 2-6 16,5-2 0-16,6 1-1 16,6 0-17-16,8-6-5 15,-47 2 5-15,85-5-5 16,2-5 18-16,-3 5-17 15,3 0-12-15,-3-3 7 16,-1-1-22-16,3-1 18 16,1 0 7-16,4-4-15 0,9 0 11 15,7-9 8-15,7-4 3 16,6 0 16-16,-2 3 0 16,-2 2 1-16,-7 0 3 15,-6 12-2-15,-6-4 22 16,-6 9-6-16,-2 0 8 15,-4 0 0-15,-9 9-24 16,-9 0 8-16,-12 9 9 16,-9 9-10-16,-5 4 20 15,1 4-18-15,9-7 4 16,11-10 2-16,12-4-9 16,7-5 7-16,6-6-1 0,4-3-12 15,1 0 3-15,2 4 1 16,-1 1 3-16,7 8-8 15,7 1-9-15,4 5-26 16,14-7-80-16,8 1-217 16</inkml:trace>
  <inkml:trace contextRef="#ctx0" brushRef="#br0" timeOffset="47090.0455">5833 16517 416 0,'9'-9'127'16,"-2"0"-124"-16,-5 5 10 15,0 8-8-15,3 5 50 16,-3 8 10-16,0 5-32 16,0 10-9-16,-6 8-9 15,-5-3-14-15,-5 2 10 16,-7-3-10-16,-10 0-1 16,-15-1 0-16,-5 0-16 15,-7-3 2-15,1-1 14 16,7-13 0-16,11-4 7 15,10-14-7-15,6-3 3 16,7-8-3-16,5-1 16 0,3 1 3 16,1 4-11-16,2 2-8 15,3 10 0-15,-5 7 13 16,-6 17 11-16,-9 6 9 16,-7 9-28-16,-7 10-5 15,-5 3 0-15,1-7-52 16,-1-10-26-16,-2 0-48 15,-2-12-114-15</inkml:trace>
  <inkml:trace contextRef="#ctx0" brushRef="#br0" timeOffset="47749.9145">4772 17026 330 0,'-11'-4'230'0,"3"2"-230"15,4-10-10-15,2-2-45 16,8-4 49-16,2-12 6 16,5-1 4-16,3-6 1 15,4 1-5-15,0 5 0 16,3 4-1-16,-1 6 3 16,-3 11 2-16,0 2-4 15,-2 7 4-15,-1 6 15 16,-1 4 0-16,-1 0-1 15,-1 10 1-15,-6 3 4 0,-7 0 15 16,-9 8-21-16,-11-2-17 16,-9-1-2-16,-4-1-14 15,-6-6-16-15,4-8 13 16,2-9-9-16,4-11-3 16,4-14 6-16,3-18-31 15,4-14 44-15,7-14 12 16,2-12 11-16,4 0 46 15,3 3-42-15,2 17-1 16,0 22 21-16,0 16-35 16,0 14 1-16,2 16 10 15,3 15 34-15,-1 16 10 16,1 15-24-16,2 15-19 0,-7 5-8 16,-5-2-4-16,-4-10-1 15,-2-13-5-15,-2-8-1 16,-7-10-8-16,-1-14-31 15,-1-2 13-15,-2-15-20 16,-1-15-17-16,3-23 6 16,5-22 20-16,5-24 44 15,5-10 27-15,7-5-12 16,0 15 22-16,2 26-13 16,-2 18-24-16,-2 26-9 15,2 15 9-15,0 15 13 16,0 11 21-16,0 11-33 0,0 6-1 15,-2 9-15 1,0-7-28-16,-4 1 0 16,-4-7-25-16,-3-8-55 0</inkml:trace>
  <inkml:trace contextRef="#ctx0" brushRef="#br0" timeOffset="48102.2232">4344 16547 396 0,'2'-39'126'0,"0"18"-84"15,-2 15-33-15,0 6 1 16,0 18 29-16,0 18 55 16,-2 22-49-16,-6 26 2 15,-9 23-25-15,-6 9 6 16,-8 0-19-16,-10 1-9 16,-10-15 0-16,-9-8-9 0,-14-14-6 15,-15-16 4-15,-9-11-21 16,-4-21 32-16,1-15-8 15,14-26-1-15,16-28-49 16,19-33-33-16,19-24 88 16,15-18 3-16,16-4 22 15,15 10-16-15,16 21-6 16,15 22-23-16,16 22 4 16,8 19 4-16,1 10 0 15,-7 12 15-15,-12 14 0 16,-19 16 26-16,-20 13 17 15,-27 16-43-15,-24 18-53 0,-16 3-170 16</inkml:trace>
  <inkml:trace contextRef="#ctx0" brushRef="#br0" timeOffset="48604.9882">2751 16950 805 0,'2'-14'81'0,"0"7"-81"15,-2 7-10-15,2 0 6 16,0 0 8-16,3 0 7 16,3 7 20-16,6 3-26 15,1 5 22-15,1 4-22 16,-3 9-4-16,-3-2-2 16,-4-2-12-16,-8 2-19 15,-10-4-23-15,-14 0-53 16,-10-8-53-16,-22-9-54 15,-9-10 105-15,1-17 97 16,8-19-94-16</inkml:trace>
  <inkml:trace contextRef="#ctx0" brushRef="#br0" timeOffset="49490.002">2418 16607 293 0,'0'-90'154'0,"3"28"-54"16,-3 26-100-16,0 21 0 0,4 12 27 15,2 11 33-15,8 6 16 16,1 4-16-16,6 18-11 15,-4 12-15-15,-7 20-32 16,-8 9-2-16,-14 11-26 16,-7 2-33-16,-8-9 18 15,0-16-19-15,4-21 21 16,6-16 19-16,3-14-10 16,3-14-32-16,2-10 14 15,-2-15 10-15,2-16 38 16,1-17 0-16,2 0 57 15,4 4 28-15,2 14-52 0,0 22-33 16,0 9-13-16,0 18 13 16,0 5 14-16,-2 16 24 15,-2 10-27-15,-3 2 0 16,-1 6-10-16,-4-11 4 16,-1-8-5-16,-1-11 7 15,3-4-8-15,3-10 1 16,0-4-40-16,0-12-1 15,1-12-26-15,-1-12 67 16,0-12 14-16,4 8 28 16,2 4 2-16,-1 14-36 15,3 13-8-15,-4 14 0 16,0 7 8-16,-5 12 19 0,-5 10-21 16,1 2-4-1,-3 1-4-15,3-11 2 0,2-3-3 16,4-11 3-16,1-8 6 15,-1-4-6-15,-3-7-14 16,0-8-9-16,-6-7 16 16,1-4 7-16,4-1 21 15,-1 4-8-15,8 11-13 16,4 6-24-16,0 12 13 16,4 6 11-16,-2 11 25 15,0 4-17-15,-2 4-1 16,-4 4 1-16,-7-3-8 0,-1-9 1 15,-3-6 1 1,2-4-1-16,-3-8 2 0,-2-5 2 16,1-9-10-16,-1-8-7 15,-2-11 8-15,4-8 4 16,1 1 35-16,8 0-6 16,2 12-29-16,3 14-29 15,4 13 10-15,3 10 19 16,2 16 36-16,-1 16 16 15,1 17-3-15,-9 9-3 16,-9 8 3-16,-12 0-33 16,-14 0-9-16,-13-3 8 15,-12-11-12-15,-19-4 5 16,-16-12 0-16,-6-15-5 16,2-12 37-16,8-19-40 0,15-22-36 15,16-40-39-15,17-40 0 16,12-31 64-16,20-28-16 15,19-12-41-15,25 9-14 16,21 33-106-16,17 24-85 16</inkml:trace>
  <inkml:trace contextRef="#ctx0" brushRef="#br0" timeOffset="49761.0236">1939 16508 465 0,'29'5'156'0,"-12"-1"-151"16,-11-4-3-16,-14 3 18 16,-5-3-15-16,-7 5-5 15,-5-3 16-15,-1-2 11 16,4-7-23-16,6 0-4 16,7-15-57-16,9-7 18 15,6-4 26-15,10-6 13 16,6 2 6-16,5 9-4 15,-2 10-2-15,-1 9-29 16,-5 13 17-16,-7 19 10 16,-7 8-37-16,-14 22-82 15,-11 11-75-15</inkml:trace>
  <inkml:trace contextRef="#ctx0" brushRef="#br0" timeOffset="49931.7603">1642 16790 439 0,'-6'-6'223'0,"4"1"-172"16,2 5-40-16,0 0-11 16,0 0-1-16,0 5-7 15,0 5 8-15,-3 12 0 16,-3 6-43-16,-6 11-58 16,-5 10-1-16,-10-5-6 15,-8-8-22-15</inkml:trace>
  <inkml:trace contextRef="#ctx0" brushRef="#br0" timeOffset="50036.0796">1299 17022 350 0,'-20'-6'144'0,"11"-2"-76"16,5 8-24-16,6-4-20 15,0 4-17-15,0-5-7 16,-2 5-64-16,0 5-148 16</inkml:trace>
  <inkml:trace contextRef="#ctx0" brushRef="#br0" timeOffset="51071.3323">6769 14562 333 0,'7'0'36'15,"-3"0"-36"-15,-2 0 0 16,-2-1 10-16,0 1 53 15,0 1-7-15,0-2-25 16,-2 1 4-16,4 0-35 0,-2-3-4 16,4 3 3-16,-4 0-21 15,2-3 11-15,0 6 8 16,4-3 0-16,3-3 0 16,0 6 3-16,0-6 0 15,-2 6 18-15,-5-6-7 16,0 3 18-16,-2 0 7 15,-2 0-8-15,2 0 12 16,-2 0-11-16,-7 0-16 16,-9 0-13-16,-20 3-23 15,-24 3-6-15,-21 5-21 16,-15-2-15-16,-2 1 26 0,11-4-19 16,19-10-73-1,17-10 22-15,17-7 13 0,14-6 89 16</inkml:trace>
  <inkml:trace contextRef="#ctx0" brushRef="#br0" timeOffset="51325.1102">6236 14316 104 0,'31'-23'90'0,"-4"5"-37"15,-4 6-26-15,-5 7-2 16,-5 5-16-16,-9 0 10 16,-4 5 49-16,-13 7 18 15,-13 10-47-15,-20 10 0 16,-14 6-4-16,-9 4 7 15,-4 3 1-15,7-14-20 0,-48 22-6 16,116-53-17 0,2 0-10-16,-2 0 10 0,5 2 7 15,11-1 2-15,11 1 1 16,11 3-10-16,11-1-6 16,-1-2-11-16,-8-2-61 15,-15 4-9-15,-17 4-2 16,-23 8-191-16</inkml:trace>
  <inkml:trace contextRef="#ctx0" brushRef="#br0" timeOffset="52682.2903">5588 14395 563 0,'18'-21'119'16,"-9"6"-119"-16,-5 6-13 15,-4 4 7-15,-2 10-3 16,2 0 9-16,0 5 20 15,-2 7 6-15,-5 6-1 16,-2 8-25-16,-6-1 9 16,-8-1-9-16,-8-2-7 15,-7-8 7-15,-4-8 5 16,-1-8-4-16,1-10 7 0,7-7-8 16,4-16-2-16,8-6-2 15,9-7 7-15,6 0-3 16,5 4 14-16,3 12-14 15,0 10-3-15,0 15-28 16,-2 10 31-16,-2 15 17 16,-3 6-13-16,-2 9 19 15,-4 11-15-15,-8-3-4 16,-1-2-8-16,-7-3-2 16,-4-12-47-16,-5-9-36 15,-4-20-93-15</inkml:trace>
  <inkml:trace contextRef="#ctx0" brushRef="#br0" timeOffset="52863.2699">4984 13810 353 0,'4'-44'124'15,"-6"20"-62"-15,0 14-62 16,-3 8 13-16,1 14 18 16,-2 13 56-16,-8 20-54 15,-1 19 21-15,-14 22-31 16,-5 21-23-16,-9 13 0 15,1 0-64-15,-1-9-29 16,8-15-21-16,13-32-52 16</inkml:trace>
  <inkml:trace contextRef="#ctx0" brushRef="#br0" timeOffset="53021.0662">5387 13846 593 0,'36'-38'153'0,"-16"16"-97"15,-11 3-24-15,-6 10-12 16,-6 7-19-16,3 2-2 16,-5 3-38-16,-4 12-59 15,-13 13-51-15,-16 16-211 16</inkml:trace>
  <inkml:trace contextRef="#ctx0" brushRef="#br0" timeOffset="53232.0016">4620 14304 689 0,'-17'-5'69'0,"5"3"-69"0,6-4-7 16,2 8 7-16,-1 14 8 16,-9 12 43-16,-5 18-39 15,-18 15-12-15,-13 15 0 16,-13 8-20-16,-1-6-45 15,-2-6-18-15,6-14-46 16,12-19-22-16</inkml:trace>
  <inkml:trace contextRef="#ctx0" brushRef="#br0" timeOffset="53540.8124">4182 14107 522 0,'8'-16'111'15,"1"5"-86"-15,-5 4-25 16,-1 3-14-16,6 10 14 16,0 6 30-16,1 11-28 15,2 12 18-15,-8 13-7 16,-10 6-9-16,-10 0-8 16,-11 0 3-16,-4-14 1 15,-5-13 20-15,5-13-9 16,0-18 18-16,6-15-29 15,10-12 5-15,11-14-1 16,8-13-3-16,16 0 5 16,14 2-1-16,8 10-5 0,5 16-10 15,-1 17-53-15,-6 20-28 16,-11 17-1-16,-21 23-123 16</inkml:trace>
  <inkml:trace contextRef="#ctx0" brushRef="#br0" timeOffset="55314.0491">15913 17277 260 0,'10'4'118'15,"-6"0"-70"-15,-2-4 22 16,0 0-17-16,-2 0-40 0,0 0-10 16,0 0-1-1,3 0 10-15,-3 0 14 0,0 0-10 16,-3 0 6-16,3 5-5 15,-4-5 3-15,-3 3 23 16,-8 3-19-16,-10 2-2 16,-8 6-3-16,-7-2-19 15,-8-2 11-15,-3 4-9 16,-4-6-1-16,-3 1 3 16,-7 0-4-16,-4-5-6 15,-5-4 3-15,-8-4-11 16,-10-5 9-16,1-8 4 15,4-4 1-15,9-8-3 16,14-8-3-16,10-2-2 16,14-9 6-16,8-7-10 0,11-7 10 15,9-5 1-15,12-3-16 16,14 1-7-16,10-1-9 16,10 1-1-16,12-1 10 15,12 5-5-15,11 4 21 16,14 5 2-16,10 10 6 15,13 10 1-15,12 10 1 16,9 13 18-16,8 21 2 16,4 14-17-16,-4 19 7 15,-8 17-7-15,-17 5-3 16,-17 2 7-16,-18 3-8 16,-17-1-1-16,-14-5 2 0,-15-2 2 15,-11-2 3-15,-14 2 10 16,-13-6-6-16,-15 5 9 15,-21-1-18-15,-15-4 0 16,-13-1 2-16,-10-9-1 16,-2-10-3-16,0-8 3 15,5-14-2-15,6-12 13 16,7 0-14-16,12-9-3 16,13 6 0-16,10-8-64 15,12 3-51-15,14-6-111 16</inkml:trace>
  <inkml:trace contextRef="#ctx0" brushRef="#br0" timeOffset="65184.2558">16362 16980 417 0,'-9'-22'49'0,"-1"0"-41"15,4 10 20-15,4 3 16 16,2 4 16-16,-3 1 0 16,3 4-20-16,0 0 0 15,0-4-29-15,0 4-9 16,0 0-2-16,0 0-6 0,3 0 0 16,-3 0-8-16,2 4-19 15,0 0 29-15,2 10-5 16,6 8 9-16,1 12-6 15,5 8 9-15,-1 6-3 16,-1 6 0-16,3-5 3 16,3 1-5-16,3 2 2 15,3-2 0-15,3 4 1 16,4 4 1-16,2 0-2 16,0 8 0-16,-2-3-4 15,-1-5 1-15,-1-4-1 16,-2-9 3-16,-2-14-2 15,4-1 3-15,2-11 0 16,7-6 1-16,5 1 1 16,3-1-2-16,2-8 0 0,6 4-1 15,-6 3-2-15,6-3 3 16,0 5 0-16,-2 3 0 16,2-3 0-16,0-1 1 15,-4 1-1-15,4-5 0 16,-4 1 2-16,-4-6 3 15,0-4-5-15,-11 0 0 16,-3 0 3-16,-10-4 3 16,-8 0-6-16,-5 1 8 15,-7 0 9-15,-6-1-15 16,-2-4-2-16,-2-6-1 16,-8-4 0-16,-4 0-2 0,-2-4 5 15,-3 0-2-15,4 3 0 16,1 1 6-16,5 0-6 15,1 4 3-15,6 6-2 16,1 1-2-16,5 0-10 16,0 7-1-16,0 0 1 15,2 4-5-15,7 2 16 16,5 3 0-16,3 5 0 16,6 3-1-16,4 5 2 15,-3 1-1-15,-2 3 3 16,-2 2-1-16,-1-6 2 15,-4 4-2-15,-1 2 1 16,-4-2 8-16,-1 1-9 0,-3-1-2 16,2-6 1-1,-6-3 5-15,-6-5 0 0,-17 2-5 16,-16 8-1-16,-15 9-4 16,-15-4-29-16,1 8-70 15,8-7-170-15</inkml:trace>
  <inkml:trace contextRef="#ctx0" brushRef="#br0" timeOffset="85426.072">20565 17481 140 0,'-57'-8'69'16,"-1"2"-6"-16,-2-2-17 15,2-2 5-15,-2 2 16 16,4-1-2-16,4-8 0 0,10 3-24 15,5 4-22 1,5-2-5-16,8 2-11 0,-1 6-3 16,0-6 0-16,-4 3 5 15,-8-8-10-15,-9 3 5 16,-6-7-8-16,-8 2 5 16,-3-5-3-16,1 0 6 15,-1-2 0-15,5-2 4 16,3-4-5-16,1-7 1 15,4 2 0-15,8-9 3 16,7-7 2-16,8 3 1 16,14-6 6-16,11-4-12 15,13 0 0-15,11 3-12 16,16-3-13-16,16 10 11 16,10-1-24-16,21 0-5 0,15 5 13 15,20 2-12-15,16 1 10 16,16 7-10-16,11 7 18 15,4 9 3-15,-2 14 12 16,-5 8 9-16,-6 15 5 16,-9 16-5-16,-11 11 7 15,-16 16-6-15,-16 8 7 16,-17 11 12-16,-27 13-16 16,-20-1 8-16,-20 6-7 15,-18-1-3-15,-14-10 5 16,-8-11-5-16,-9-9 5 15,-7-14 12-15,-9-10-5 0,-13-9 15 16,-18-12-19-16,-22-5-6 16,-21-13 1-16,-22-5-5 15,-8-11 13-15,9-1 20 16,17-2-33-16,24 0-12 16,30 7-65-16,29 0-66 15</inkml:trace>
  <inkml:trace contextRef="#ctx0" brushRef="#br0" timeOffset="85816.4789">21383 16663 542 0,'4'-12'44'15,"-4"6"-29"-15,0-6-15 16,0 12-36-16,-4 8 36 16,0 10 10-16,0 14 13 15,-7 13-2-15,-5 3-20 16,-4 10 6-16,0-5-7 16,2-2-4-16,3-17 2 15,6-10 4-15,6-12 1 16,10-16 63-16,25-14-65 0,30-22 6 15,40-22 8 1,37-28-14-16,25-21 15 0,13-5-16 16,-5 0 0-16,-19 13-5 15,-21 17-27-15,-28 20 16 16,-26 22 5-16,-26 12-8 16,-21 14-5-16,-14 10-52 15,-7 2-51-15,-6 4-118 16</inkml:trace>
  <inkml:trace contextRef="#ctx0" brushRef="#br0" timeOffset="86583.1875">21703 14149 193 0,'-34'31'46'0,"-15"14"12"16,-13 5-13-16,-3 8-25 16,-4 6 0-16,5 3-8 15,12-5 18-15,12-6-18 16,11-5-11-16,9-12 0 16,4-7-1-16,3-10-7 15,6-8-17-15,1-5-18 16,-23-19 10-16,11-3-119 15</inkml:trace>
  <inkml:trace contextRef="#ctx0" brushRef="#br0" timeOffset="86814.88">21185 14231 262 0,'42'-24'110'0,"-6"8"-39"16,-7 4-16-16,-2 6-18 15,-2 6-16-15,-1 7 1 16,5 13 3-16,5 1 1 16,3 16-20-16,6 2 7 15,1 7-13-15,4 1 0 16,-4-1 0-16,1-6 0 16,-8-4-17-16,-1-2-33 15,-7 2-49-15,-6 4-153 16</inkml:trace>
  <inkml:trace contextRef="#ctx0" brushRef="#br0" timeOffset="87624.0211">16557 15995 379 0,'6'-1'88'15,"-6"-7"-37"-15,0 3-6 16,0 4 6-16,0-1-11 15,0 2-17-15,2 2-4 16,-4-2-19-16,2 0-7 16,0 6-4-16,0 6 8 15,-8 12 3-15,-1 12 0 16,-6 16 3-16,-7 6-6 16,-5 4-8-16,0-8-23 15,2-4 9-15,4-9-29 16,5-7 2-16,3-14-10 15,3-4-4-15,4-6 20 0,4-6 33 16,2-4 5-16,4-10-94 16,-2-3 24-16</inkml:trace>
  <inkml:trace contextRef="#ctx0" brushRef="#br0" timeOffset="88013.9954">16393 16044 195 0,'-2'-10'149'15,"2"2"-72"-15,-3 4-16 16,6-2 6-16,-1 3-9 16,0 3-8-16,0 0-34 15,2 3-10-15,4 3-4 16,5 8 8-16,9 6 1 16,5 8-6-16,4 8 0 15,1 0-5-15,-6-1 0 16,-6 0 1-16,-6-7-7 0,-4 2 2 15,-3-7-10 1,-1-5 2-16,2-4-30 0,-2-2-2 16,3 2-16-16,3-4-28 15,5-2-114-15</inkml:trace>
  <inkml:trace contextRef="#ctx0" brushRef="#br0" timeOffset="99030.1866">18839 14718 462 0,'-10'-14'72'16,"1"1"-72"-16,3-2 0 15,-1 3 11-15,0 0 37 0,0 2 8 16,3 1-18-16,0 4-12 15,2 1 4-15,-1 2-22 16,6 0-2-16,-3 2 4 16,0-2-7-16,0-2-3 15,0-3 0-15,-3-8-10 16,1-2 7-16,-3-15-29 16,5-11 17-16,3-18 12 15,-1-13 2-15,5-16 1 16,-1-6 4-16,1 0-3 15,-1 0 1-15,2 4 0 16,-2 7-2-16,1 7 9 16,-3 8-8-16,-2 12 6 15,2 9-3-15,0 14 11 16,-4 8 2-16,4 10-17 0,-4 10 0 16,0 7-2-16,0 0-17 15,-2 4-7-15,-6 8 26 16,-7 14 11-16,-14 20 15 15,-11 21-26-15,-9 14 0 16,-7 10-1-16,0-7-4 16,12-9 4-16,8-15-5 15,10-14 3-15,7-14-2 16,9-12-2-16,5-8-8 16,5-6-4-16,2-12 19 15,11-11 2-15,8-11-2 16,10-15-4-16,13-18-2 0,10-11 1 15,2-7 5-15,2-4-4 16,-2 0-1-16,-8 6 5 16,-9 10 9-16,-10 17 2 15,-12 18 11-15,-8 14-21 16,-4 12 1-16,-3 6-2 16,-2 0-8-16,2 6 8 15,3 4 16-15,5 8-10 16,9 8 18-16,3 6-9 15,7 6-2-15,-1 5-2 16,3-1-10-16,4-3 4 16,-2 2-5-16,0-5-8 15,-1-6-5-15,-1-4-65 0,-4-4-84 16,-3-3-93-16</inkml:trace>
  <inkml:trace contextRef="#ctx0" brushRef="#br0" timeOffset="108316.0114">14284 17058 484 0,'0'4'134'0,"0"0"-96"16,3-4-37-16,-6-4 42 16,3 4 35-16,0 0-21 15,-3-4 5-15,3 4-24 16,3-1 4-16,-3 1 6 16,0 0-41-16,0 0-1 15,0-5-6-15,0 1-5 16,-3-4 2-16,3-10-28 15,3-5-2-15,6-22 7 0,4-14-27 16,7-16 19 0,9-14 22-16,-4-18 12 0,-6-9 6 15,2 9-6-15,-8 4 0 16,-6 13-4-16,2 20 8 16,0 12-4-16,-5 7 0 15,1 12 4-15,-3 3-6 16,3 5 2-16,-3 9 0 15,-2 8 3-15,2 4-3 16,-2 7-7-16,-2 3-14 16,0 3-13-16,-10 11 32 15,-10 8 2-15,-9 10 0 16,-2 9-2-16,-6-1 9 0,8-8-7 16,9-6 0-16,11-8 6 15,2-10-5-15,9-6-1 16,0-2 0-16,2 0-4 15,-2-2 2-15,2 2-4 16,0 0 2-16,1 0-2 16,1-4 6-16,10-4 0 15,13-3 0-15,8-14-2 16,14-8 5-16,9-10-3 16,0-2 0-16,-5-1 4 15,-7 6-1-15,-13 10-2 16,-9 12 3-16,-8 4 5 0,-10 11-9 15,-4 3-2 1,0 0-2-16,1 3 4 0,2 11 18 16,1 8-8-16,5 4 2 15,3 10 6-15,3 0-16 16,-1 5 1-16,0-11-3 16,-2-2-4-16,-2-6-10 15,1 0-69-15,-1-5-117 16</inkml:trace>
  <inkml:trace contextRef="#ctx0" brushRef="#br0" timeOffset="122823.9809">874 18089 258 0,'-19'-10'57'0,"0"-3"-37"15,1 4-1-15,-1 4 18 16,9-2 9-16,5 2-10 15,3 0 9-15,0 1-4 16,4 4 3-16,0 0-10 0,0 0-28 16,-2 0-2-16,3 0-4 15,-1 0-7-15,0 0 6 16,0 0-11-16,0 0 6 16,8 0 5-16,11 4 2 15,13 1 17-15,24 4-12 16,22-1-4-16,27 1 0 15,25 0-2-15,24-1 0 16,25-6 0-16,20-4-3 16,13-10-12-16,15-14-6 15,11-6 7-15,6-8 12 16,1-10 4-16,-4-7-2 0,-5-1 2 16,-10-1-2-16,-12 6-2 15,-6-1-4-15,-14 10-6 16,-16 0 5-16,-14 7-15 15,-14 10 11-15,-23 1 1 16,-15 3-3-16,-19 5 13 16,-22 4-1-16,-19 6 1 15,-18 1 1-15,-16 4-1 16,-11 3 15-16,-7 0 11 16,-2 0-5-16,0 0 4 15,-2 0-8-15,2 3-10 16,-3-3-1-16,3 3-6 15,0-3 0-15,0 0 0 16,0 4 1-16,0-8-1 0,0 4 0 16,3 0 0-16,-3 0 5 15,0 0-5-15,0 0 0 16,0 0-1-16,0 0-25 16,0 0-37-16,0 0-7 15,0 0 7-15,-3 4-21 16,8-4-127-16</inkml:trace>
  <inkml:trace contextRef="#ctx0" brushRef="#br0" timeOffset="202663.4555">16469 14454 251 0,'17'-36'64'16,"4"0"-52"-16,0-3 3 16,6-5-5-16,4-2 28 15,4 2 16-15,-4 0-4 16,-5 6 21-16,-6 7-11 16,-4 8-11-16,-7 5 19 15,-3 6-15-15,-4-6-11 16,-2 1-26-16,0 1-14 0,-2 0-1 15,0 4-1-15,0 5 0 16,2-2-3-16,0 7 2 16,0 0 1-16,0 2 1 15,0 0 0-15,0 0 16 16,-2 2-17-16,2-2 0 16,0 0-3-16,2 2-9 15,0 7 12-15,2 2 0 16,8 11 2-16,1 14-4 15,2 14 2-15,-3 15 0 16,-8 11-1-16,-6 4 0 16,-9 5-2-16,-3-1-14 15,1-9-96-15,2-6 97 16,9-17-96-16,4-10-78 16,12-20 10-16</inkml:trace>
  <inkml:trace contextRef="#ctx0" brushRef="#br0" timeOffset="202949.9564">17383 13800 557 0,'6'-26'106'0,"-6"8"-79"16,-2 6 3-16,-4 6-9 15,-6 6-3-15,-15 8-18 0,-19 5 4 16,-24 7-11-16,-24 9 7 16,-19 0-27-16,-9 2 25 15,1-4-5-15,8-10 7 16,10-3 0-16,16-4 6 16,15-5-6-16,16-2 0 15,17-3-60-15,18 0-161 16,24-3 4-16</inkml:trace>
  <inkml:trace contextRef="#ctx0" brushRef="#br0" timeOffset="203552.2989">17211 13939 171 0,'6'5'170'0,"1"6"-145"16,-5 2 52-16,-4 11-28 15,-3 13 8-15,1 10-9 16,-2 11-29-16,-1 3 16 16,-2 2-22-16,2 0-10 15,3-2 2-15,2-7-5 16,0-8 0-16,2-8 0 0,2-6 3 15,-2-9-7-15,0-11-1 16,0-3 0-16,0-5 1 16,0-4 4-16,0-8-21 15,0-14-50-15,2-14 54 16,4-18 17-16,8-17 0 16,6-10 1-16,6-6-1 15,8 0 3-15,1 6-3 16,6 5 8-16,1 8-8 15,3 5 10-15,1 11-10 16,0 8 0-16,0 7-3 16,3 9 6-16,0 7-3 15,-6 5 5-15,-4 7-2 16,-3 5 7-16,-13 7-9 16,-5 7 1-16,-7 6 26 0,-9 12-3 15,-9 10 10-15,-9 10-15 16,-13 8-20-16,-6-1 14 15,-12 0-14-15,-2-11 0 16,-5-7-4-16,-2-11 0 16,4-8 4-16,-2-6-8 15,7-12 2-15,5-5-1 16,8-7 0-16,12 1-59 16,11-5-57-16,11 2-105 15</inkml:trace>
  <inkml:trace contextRef="#ctx0" brushRef="#br0" timeOffset="204245.655">18814 15731 211 0,'-12'-31'375'0,"1"4"-252"16,3 5-33-16,-2-2-32 16,6 12-34-16,2 4-24 15,2 8-14-15,4 8 10 16,1 10 4-16,4 22 10 16,-3 14 0-16,3 16-7 0,0 12 6 15,-2-2-9-15,-1-10 0 16,1-7-2-16,-1-22-8 15,2-6-17-15,-2-12-42 16,1-6-43-16,-3-2-26 16,4-12-81-16</inkml:trace>
  <inkml:trace contextRef="#ctx0" brushRef="#br0" timeOffset="204510.3553">19228 15767 377 0,'27'-32'114'0,"-7"2"-36"16,-9 5 8-16,-4 4-22 16,0 0-3-16,-9 2-20 15,-6 1-36-15,-5-3 5 16,-14 2-10-16,-15 1 0 16,-14 5-4-16,-18 7 7 15,-5 8-3-15,-10 10 2 16,4 2 2-16,4 9-6 15,14-5 2-15,15 0-9 16,17-10 3-16,16-2-90 16,12 2-59-16,14-4 62 15,14 4-37-15</inkml:trace>
  <inkml:trace contextRef="#ctx0" brushRef="#br0" timeOffset="205123.9979">19302 16124 326 0,'15'18'85'0,"-5"-10"-57"16,-4-4 13-16,-6 2 21 16,4-6 19-16,-1 5 1 15,-3-10-16-15,2 5-44 16,0 0-2-16,-2-4-8 0,6 0-9 15,6-10-3 1,9-12-7-16,12-11-15 0,7-16 2 16,4-12 2-16,3-1 18 15,-7 8 0-15,-5 4 3 16,-10 16-1-16,-7 14-2 16,-9 12-8-16,-3 7 5 15,-3 5-16-15,2 5 19 16,3 7 5-16,5 6-5 15,-1 14 15-15,-3 8-14 16,-3 4 2-16,-6 11-3 16,-6-2 4-16,-1 0-4 15,1-7 0-15,3-8 5 16,1-10-10-16,2-7 5 16,2-10 0-16,1-7 6 0,-1-4-1 15,4-6 32-15,12-15-9 16,9-10-24-16,6-19 11 15,12-12-14-15,3-13 3 16,-2 1-4-16,-7 10 6 16,-3 6-7-16,-5 12 1 15,-6 11 0-15,-5 12 6 16,-5 1-5-16,-1 8 14 16,-5 1 6-16,-3 8-18 15,0 1 9-15,-4-1-12 16,0 5 2-16,-2 0-8 15,0 0-5-15,0 0-16 0,-2 5-27 16,2-5-58-16,2 4-24 16,-2 1-120-16</inkml:trace>
  <inkml:trace contextRef="#ctx0" brushRef="#br0" timeOffset="205972.275">21513 13068 399 0,'18'-13'53'0,"-7"-2"-51"16,-4 1-2-16,-5 5 4 15,-2 9 2-15,-2 0 24 0,-2 5-25 16,-3 7 36 0,-9 6 2-16,-9 12-21 0,-12 10 8 15,-13 6-28-15,-6-2 12 16,-6-3-14-16,-3-10 8 15,-1-10-7-15,-1-10-1 16,3-4 0-16,1-7 2 16,14-7 2-16,11 0-4 15,9 0 0-15,11 2-2 16,7 3-6-16,5 2 8 16,-2 0-7-16,6 2 4 15,2 1-1-15,-2 4 4 16,-2 2 0-16,1 1 2 15,-1 7 2-15,2 3 0 0,0 6-3 16,2 8 18-16,2 8-16 16,2 6 10-16,-2 10-11 15,-2 4 4-15,-4 5-3 16,-5 3-3-16,0-3 0 16,-2-8-4-16,2-7-1 15,3-13-9-15,1-11-20 16,7-13-46-16,-2-2 15 15,0-13-17-15,-2-6-189 16</inkml:trace>
  <inkml:trace contextRef="#ctx0" brushRef="#br0" timeOffset="206221.2704">20583 13659 423 0,'-2'-1'161'0,"2"-2"-78"16,11-2-76-16,14-5-3 15,18-1 30-15,12 1-5 16,14 3-5-16,7-4 9 16,-2 6-28-16,-12 1 1 15,-9 4-6-15,-10 0-15 16,-10 5-14-16,-6 3-56 0,-4 4-28 15,-2 4-54-15</inkml:trace>
  <inkml:trace contextRef="#ctx0" brushRef="#br0" timeOffset="206783.5442">21497 13525 563 0,'16'-10'141'16,"-5"3"-116"-16,-7 2-17 15,-4 1-7-15,3 8 5 16,-1 1 14-16,7 12-8 16,2 13 4-16,0 16-12 0,-1 15 2 15,-6 9-3-15,-13 8-3 16,-7-5 0-16,-2-3-2 15,-4-12-4-15,4-14-3 16,5-10-9-16,6-13-1 16,2-11 19-16,3-8 0 15,0-5-2-15,0-11-43 16,0-12-16-16,2-19 25 16,2-17 5-16,12-18 22 15,7-14 5-15,11-4 2 16,11-1-7-16,9 6-6 15,6 6-12-15,3 9 25 0,-3 7 0 16,0 11 4-16,-9 14-3 16,-3 13 4-16,-5 13 0 15,-5 8 4-15,-5 15-2 16,-4 7 22-16,-10 12-9 16,-3 13 7-16,-10 11 32 15,-10 8-38-15,-12 4 11 16,-7 4-3-16,-9-3-20 15,-1-8 7-15,-5-3-6 16,-3-5-7-16,1-8 6 16,-5-4-7-16,1-7-5 15,-6-6-17-15,1-6-70 16,4-3-49-16,4-4-152 0</inkml:trace>
  <inkml:trace contextRef="#ctx0" brushRef="#br0" timeOffset="209700.4207">17142 15703 127 0,'22'-3'27'0,"-4"-2"44"16,-10 1-5-16,2-4-22 16,-6 2 15-16,1-2-16 15,1 0-7-15,-2-2 2 16,1 4-4-16,0-1 10 15,-1 6-13-15,-4 1-9 16,3 0 11-16,-3 0-11 16,0 0 9-16,0 0 6 0,-3 0-18 15,1 0 3 1,0 0-12-16,2 0-8 0,-7 0 4 16,-4 0-6-16,-12 1 0 15,-14 2-4-15,-15 1-3 16,-12 2 1-16,-16 2-11 15,-5-6 9-15,2 0 4 16,17 0 4-16,14 2 0 16,21-8-3-16,18 8-5 15,9-4 6-15,4 0-8 16,0 0 0-16,4 4 8 16,2 0 4-16,5 10-1 15,5-2 14-15,4 12-10 16,0 2 24-16,-2 2-14 15,-3 7-6-15,-3 14 19 0,-8 1-28 16,-4 6 0-16,-2 7 0 16,-5-10 7-16,0-2-7 15,1-7 0-15,2-14-18 16,4-2 2-16,0-10-27 16,2-6-16-16,-2-1-34 15,2-8-50-15,0 1-9 16,2-8-26-16</inkml:trace>
  <inkml:trace contextRef="#ctx0" brushRef="#br0" timeOffset="209954.5506">16540 15932 521 0,'-4'-19'176'15,"-1"5"-146"-15,2 2-30 16,1 4 0-16,7 3 0 16,4 5 14-16,8-9 14 15,10 6-21-15,14-2 1 16,3 3-8-16,8-2 0 16,-2 4-2-16,0 4-8 15,-5 0-21-15,-5 6-70 16,-7-2-57-16,-6 2-119 0</inkml:trace>
  <inkml:trace contextRef="#ctx0" brushRef="#br0" timeOffset="210652.0531">17209 16266 344 0,'-2'4'138'16,"2"-2"-108"-16,0-2-4 16,0-2 23-16,2 2 22 0,0 0-35 15,0-4-31-15,7-4 14 16,7-6-19-16,6-4 4 15,9-8 0-15,5-9 2 16,6-6-5-16,-4-3-1 16,0 4 0-16,-2 0-3 15,-7 8 7-15,-10 9-4 16,-3 10 0-16,-9 4 0 16,-3 9-2-16,-4 0-9 15,0 4 4-15,2 1 7 16,3 8 1-16,2 5 8 15,-3 9-3-15,1 0-3 0,-1 4-2 16,-2-4-1-16,0-8 0 16,-2-3-2-16,0-6 2 15,-2 3 0-15,2-8-1 16,0-1 3-16,0-4 0 16,0 0-2-16,2 0 0 15,0-4 4-15,1-1-1 16,4-4 3-16,4-9-5 15,5-8 4-15,5-6-2 16,8-8-3-16,3-5 2 16,-1-3 2-16,2 7-1 15,-4-4 1-15,-2 9 7 16,-4 1-6-16,-7 8 3 0,-3 1-8 16,-5 7 3-16,0 6 12 15,-6 1-13-15,2 5 11 16,-4 4-5-16,0 3-3 15,0 0-10-15,0 0 3 16,0 0-8-16,0 0 8 16,-2 0-36-16,0 0-12 15,2 0-15-15,-2 3-90 16,-2 8-10-16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3T02:02:01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3169 9249 148 0,'-2'-5'78'16,"-5"-4"-61"-16,1 2-5 16,-1 1-7-16,0 2 11 15,3 0-1-15,1 2-1 16,1 2 13-16,2-2 3 15,0 0 6-15,0 0-3 16,0-1-9-16,0 3-5 16,-2-3-17-16,2 3 0 15,2 0 4-15,-2-2-5 16,0 2 7-16,2 0 7 16,-2 0-8-16,0 0 10 0,0 0-2 15,0 0-5 1,0 0-3-16,0 2-7 0,0-2-3 15,0 3 2-15,3-3-9 16,-1 0 9-16,5 5 1 16,8 2 9-16,14 4 6 15,11 5-15-15,18 3 0 16,12-2 4-16,7 1-2 16,11-2 0-16,5-4-2 15,3-2 3-15,2-2-3 16,0-4 2-16,0-2-2 15,2 1 3-15,4-6-1 16,-4 1-2-16,0 0 0 16,-3 0 4-16,-2 2-2 0,-4-2-2 15,1 2 0-15,-8-1-1 16,-2-2 6-16,-1 1 8 16,-8-4-2-16,1 2-11 15,2-4 8-15,-5-1-8 16,5 2 0-16,-3 0-1 15,1-2 4-15,-7 1-3 16,-1 0 0-16,-5 1 2 16,-3 0-2-16,-5 2 0 15,-1-4 0-15,1 4 0 16,-2-2 6-16,3-3-6 16,-1 2 0-16,-2-4 3 15,1 3 0-15,-6-3-3 0,-3 7 0 16,-3-1-2-16,-5 4 5 15,-3 0-3-15,-5 2 0 16,-3 0 4-16,-1 0-5 16,-4-2 1-16,2-1 0 15,1 2 9-15,-2-1-7 16,-2-2 4-16,0 2-6 16,-3-2 3-16,-6 2 1 15,-2 2-2-15,-2 0 4 16,-3-2 13-16,-2 2-15 15,0-2 12-15,0 2-15 16,0 0 3-16,0 0-6 0,0 0 2 16,0 0 0-1,0 0-1-15,0 2 4 0,0-2-3 16,0 0 0-16,0 0 0 16,0 0-6-16,0 0 6 15,0 0-4-15,-2 0-5 16,2 2-55-16,-3-4-57 15,6 0-50-15,5-3-43 16</inkml:trace>
  <inkml:trace contextRef="#ctx0" brushRef="#br0" timeOffset="4357.9873">2944 12154 161 0,'-2'-3'94'15,"2"2"-33"-15,-2 1-22 16,0-3 5-16,2 3-2 15,0-1-10-15,2 1 9 16,0-3-17-16,0 1-15 0,0 2-6 16,-2 0-1-16,3 0-3 15,-3 0 1-15,0 0-12 16,2 2 11-16,4-2-1 16,8 0 2-16,3 0-1 15,8 3 5-15,4-2-4 16,2 3 0-16,5-1 2 15,2 1-3-15,2 0 1 16,4 0 0-16,4 0-3 16,3-2 8-16,2 2-5 15,5-3 2-15,4 6 2 16,1-4 0-16,11 1-3 0,1 1-1 16,8 0 14-16,6 2-13 15,11-1 1 1,8 1 0-16,8 0 3 0,4 0-8 15,3 0 3-15,-3-5 0 16,-2-2 1-16,-3-4 3 16,-1-1-4-16,-4-6 0 15,-6-4 0-15,-6 2-1 16,-1-1 1-16,-6 0 0 16,-5 0 1-16,-1 0 2 15,0 2-3-15,2-2 0 16,-4 1 0-16,1 1-2 15,-4-2 2-15,-6 3 0 16,-7 1-1-16,-12-3 6 16,-8 3-5-16,-7 4 4 0,-6-2-3 15,-8 1 13-15,-3 2-5 16,-5-1 6-16,2 0-6 16,2-2-6-16,5-1 1 15,2 0 0-15,4-3-3 16,1 1 6-16,-1 2-7 15,3 1 0-15,-3-1 0 16,-1 4 3-16,-1-3-3 16,-5 4 0-16,-1 0 2 15,-7 2 2-15,-5 0-3 16,-6 2 12-16,-4-2 13 16,-3 2-16-16,0 0 3 0,0 0-9 15,0 0-4-15,0-2 10 16,0 2-9-16,2 0 4 15,-2 0 0-15,0 0 0 16,0 0-7-16,-2 0 2 16,2 0-1-16,0 0-4 15,0 0 1-15,0 0-1 16,0 0 1-16,0 0-15 16,-3 0 9-16,3 2-21 15,0-2-24-15,-3 2-15 16,3 0-41-16,0 0-105 15</inkml:trace>
  <inkml:trace contextRef="#ctx0" brushRef="#br0" timeOffset="45843.9225">3044 14962 350 0,'18'13'94'16,"-7"-3"-94"-16,-6-7-3 16,-5-3 2-16,0-3-3 15,2 3 4-15,3 0 3 16,-1 0-3-16,7 3 16 15,5 0 1-15,4 3-9 0,6 0 6 16,8-1-13-16,1 0 5 16,4 2 2-16,3 2-8 15,7 2 10-15,7 3 11 16,13 1 16-16,18 5-5 16,20 3-19-16,22-2-3 15,22-3-1-15,30 1-8 16,20-7 4-16,17-8-4 15,14-3 2-15,9-2-2 16,-8-12-1-16,-2 3 0 16,-18-8-2-16,-9 0 2 15,-17-4 0-15,-23 0 0 16,-21 0 2-16,-27 4-5 0,-33 2 4 16,-25 4-1-1,-27 5 0-15,-13 7 5 0,-14-5-5 16,-6 5 0-16,-3 5 0 15,1-5 10-15,0 0-2 16,-1 0 19-16,1 0 12 16,-1 0-10-16,1 0 6 15,-1 0-12-15,1 0-19 16,0-5 3-16,-1 1-5 16,0 0 2-16,3 0-4 15,2 4 2-15,-2-3-2 16,4 3 0-16,0 0 1 0,1 0-2 15,-3 0 1 1,4-3 0-16,-4 3-1 0,0 0-7 16,3 0 3-16,-3 0 2 15,0 0 3-15,-3 0-6 16,3 0 2-16,0 0-29 16,0 0-8-16,-2 0-31 15,2 0-58-15,-5 3-205 16</inkml:trace>
  <inkml:trace contextRef="#ctx0" brushRef="#br0" timeOffset="53829.7497">2168 15177 349 0,'0'0'55'16,"-2"-2"-46"-16,2 0 26 15,-2 1 14-15,2-1-28 0,2 0-4 16,0 2-10-1,-2 0 3-15,3-3 13 0,-1 3-17 16,0-2 4-16,3-2-10 16,6-8 9-16,5-6-16 15,7-6 7-15,12-15-14 16,9-7 10-16,5-12-10 16,7-3 14-16,1-1 0 15,3 2-6-15,3 7 5 16,-7 11-6-16,-7 8 7 15,-7 4-1-15,-11 8 6 16,-10 6-5-16,-11 4 10 16,0 4-9-16,-6 7 18 15,-4-2-15-15,0 0-4 16,0 3 8-16,-2 0-1 0,-2-1-7 16,-4-1-4-1,-5-4 2-15,-5-2 2 0,-5 4 0 16,-2-6 0-16,-4 3 0 15,2 2 5-15,4 1-5 16,3 0 0-16,7 0-1 16,9 1 1-16,2 3-16 15,4 0-8-15,0 0 5 16,9 3 19-16,7-1 19 16,11 2-7-16,6 2-7 15,7-2 20-15,-1 0-12 16,-3-2 7-16,-9 0 3 0,-4 0-19 15,-6 1-4 1,-5 2 0-16,-6-3 0 0,-1 2 0 16,-5 4 0-16,-6 5 5 15,-3 6 16-15,-8 11-21 16,-12 5-27-16,1 4-57 16,1 3-18-16,12-2-31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3T02:03:40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10084 14825 402 0,'20'-23'104'0,"20"-13"-64"0,-31 24 0 15,0 2-4-15,-2 5 33 16,-5 0 3-16,7-3-11 15,-4 2-3-15,-5 4-35 16,0 4-10-16,-3-2-13 16,1 2-5-16,2 2 3 15,-13 2-18-15,-14 6-21 16,-9 6 33-16,-11 3-5 16,-6 3 10-16,2-2-7 15,8-5-14-15,1-2 5 16,6-1 4-16,3-2 15 15,6-7 1-15,7 2 1 0,7-2-4 16,9-5 2-16,1 0-6 16,3 0 2-16,0 5 4 15,3-1 0-15,1 12 16 16,2 10-12-16,5 18 12 16,1 18-2-16,-3 18-10 15,-3 19 22-15,-6 12-20 16,-4 11-6-16,2-7 0 15,-1-8-3-15,6-18 3 16,5-18-5-16,2-17-20 16,1-13 7-16,-5-15-47 15,0-12-24-15,-2-6 2 16,-4-11-27-16,-6-2-206 0</inkml:trace>
  <inkml:trace contextRef="#ctx0" brushRef="#br0" timeOffset="226.4035">9560 15502 638 0,'-6'-3'97'0,"4"-6"-97"15,4 7-19-15,15-4 19 16,26-3 15-16,22-10-11 0,26-9-4 15,18-3 0 1,2 2-14-16,-11 7-27 0,-19 8-70 16,-25 9-54-16,-23 10-49 15</inkml:trace>
  <inkml:trace contextRef="#ctx0" brushRef="#br0" timeOffset="810.5084">10582 15770 444 0,'2'-3'161'0,"-4"-3"-129"16,2-2-26-16,-2-8-6 15,6-9 2-15,9-10 0 16,7-9 0-16,11-19 0 16,11-8 4-16,6-10-3 15,0 0 19-15,-1 6-8 16,-5 7-6-16,-11 19 3 16,-8 17-8-16,-10 12 3 15,-6 14 1-15,-7 6-7 16,3 2 0-16,-3 10 4 15,2 14-3-15,2 15 7 0,0 12-8 16,-1 10-1-16,1 1-1 16,-2-4-10-16,3-10 10 15,0-6 2-15,-1-12-11 16,2-5 1-16,1-13-14 16,0-5 11-16,2-6 9 15,0-6 4-15,4-11 21 16,9-13 4-16,5-16-11 15,4-9 23-15,2-8-11 16,-1-3 14-16,-8 4-12 16,1 5-27-16,-5 1 7 15,0 3-4-15,0 2-2 16,3 4 5-16,-2 3-7 0,0 10 0 16,-3 4 0-16,-7 8-1 15,-3 11 0-15,-5 4-42 16,-3 5-74-16,2 6 11 15,1 13-109-15</inkml:trace>
  <inkml:trace contextRef="#ctx0" brushRef="#br0" timeOffset="2173.7239">12026 15458 333 0,'2'4'100'16,"0"-8"-87"-16,-2 4-2 16,0 0 25-16,0 0 8 0,2 0 5 15,-2 0-8-15,0 0-25 16,0 0 3-16,0 0-19 15,0 0 0-15,0 0-2 16,0 0-1-16,0 0 3 16,0 0 0-16,2 0-10 15,-2-4 8-15,0 4-12 16,3-6 0-16,0-1 7 16,3 2-14-16,3-5 21 15,1 2-1-15,7-4 2 16,1 6-4-16,1-2 3 15,2 6-2-15,-1 2 2 0,-3 2 2 16,-1 6 7-16,-3-2 3 16,-4 6 4-16,-2 11 15 15,-7 4-12-15,-7 12-8 16,-8 6-2-16,-12-1-8 16,-4-2-2-16,-7-3-8 15,-3-11-37-15,6-6-35 16,1-8-53-16,8-6-164 15</inkml:trace>
  <inkml:trace contextRef="#ctx0" brushRef="#br0" timeOffset="2804.1917">13583 14851 560 0,'33'-22'93'16,"-14"9"-92"-16,-12 9 9 15,-7 4-2-15,0 0 24 16,-3 3-13-16,1-2-9 15,-11 8 10-15,-9-1-20 16,-20 10 3-16,-14 6 0 16,-13 5-3-16,-5 0 0 15,3 0 0-15,13-6-4 0,15-5 2 16,12-10-5 0,16-2-15-16,8 2 5 0,7-4 6 15,9 10 11-15,4 9 0 16,9 6 5-16,7 9-5 15,2 4 0-15,-4 9 0 16,-4 2 14-16,-12 5-6 16,-9 5 5-16,-11 10-9 15,-9-3 1-15,-4-2-5 16,-7-6 0-16,3-8 1 16,3-18-6-16,5-6 1 15,5-16-20-15,6-5-15 16,5-6-29-16,2-3-12 15,0-3-74-15</inkml:trace>
  <inkml:trace contextRef="#ctx0" brushRef="#br0" timeOffset="3060.3651">12975 15395 248 0,'7'-12'263'15,"0"7"-191"-15,-3 1-68 16,1 0-1-16,6 4 38 16,9-1 7-16,15-5-37 15,17 3 2-15,19 0-11 16,9-8 1-16,7 2-1 0,-6-3-2 16,-12 3 0-16,-15-2-1 15,-17 8-15-15,-12 3-4 16,-10 0-22-16,-1 2-40 15,1 2-79-15</inkml:trace>
  <inkml:trace contextRef="#ctx0" brushRef="#br0" timeOffset="4545.0939">13816 15263 387 0,'18'-23'118'0,"-3"-4"-90"15,-3 9 8-15,-10 9 25 16,2 0 14-16,1 5 1 16,-5 4-36-16,0 0-10 15,0 4-30-15,2 5 2 16,4 9 2-16,1 18-3 16,2 14 0-16,-2 17 4 0,-5 8-4 15,0 1-2-15,-4-4-1 16,-2-7-23-16,-1-15 16 15,5-10-13-15,-2-14-3 16,0-12 20-16,2-6 0 16,0-7 5-16,0-2 0 15,0-5-25-15,0-8 2 16,-2-14 16-16,4-16 7 16,0-14-1-16,5-14 6 15,1-7-5-15,8 1 0 16,-1 2 5-16,6 6-8 15,1-2 3-15,5 1 0 0,-1 3-5 16,7-3 8-16,2 10-3 16,0 4 0-16,3 10-1 15,0 6-3-15,0 13 4 16,-4 8 0-16,-5 10-3 16,-6 6 12-16,0 8-9 15,-3 16 13-15,-5 14-4 16,-1 16 19-16,-7 21-21 15,-7 4-6-15,-9 6 12 16,-7-5-11-16,-9-8 5 16,-4-11-5-16,-8-10 3 15,-12-1-5-15,-7-9 0 16,-4-11 0-16,-4-4-2 0,3-3-15 16,10-14-22-1,9-3-36-15,10-9-26 0,12-2-32 16,12-8-69-16</inkml:trace>
  <inkml:trace contextRef="#ctx0" brushRef="#br0" timeOffset="10501.3523">14389 16075 181 0,'18'0'117'15,"-5"0"-39"-15,-7 0-13 16,-6 0-29-16,0-5-1 15,-2 5 15-15,2 0-12 0,-2 0 2 16,0 0-1-16,0 0-20 16,-5 0-1-16,-2-4-15 15,-2 4-3-15,-4-4 0 16,-8 4 3-16,-8 0-3 16,-12 4 0-16,-15 5 1 15,-15 3-6-15,-19 7 4 16,-12-1 0-16,-12 0-5 15,-11 0 9-15,-7 1-3 16,-4-2 0-16,0 1-1 16,-3 0-5-16,-3-1 3 15,-4-4 0-15,-309 13 0 16,375-30 3-16,-5 1-2 0,0-2 2 16,-1-1 0-16,-83-6 14 15,-3-2-2-15,12 0-1 16,10-5-11-16,7-1-7 15,12 1 1-15,7 1-3 16,4-3 1-16,-3-2 4 16,2-7 1-16,1-6 3 15,-3-10-2-15,0-2-1 16,3-11 3-16,-1 1 6 16,3-5-1-16,6 5 8 15,9-3-13-15,12-3-8 16,10-3-10-16,12-7 1 0,13-3 12 15,9-8-12 1,13-8-4-16,12-7 9 0,8-12-8 16,14-6 20-16,7-4 8 15,3 3 4-15,5 11 16 16,3 11-9-16,-1 21-19 16,4 12 2-16,5 6-2 15,7 7-3-15,14 5 3 16,8-1-13-16,16 3 13 15,16-1-10-15,11 2-5 16,5 8 15-16,7 5-10 16,9 5 10-16,5 8-5 15,7 8 8-15,14 0-3 16,9 5 0-16,6 8 2 16,5 5 1-16,8 3 1 0,10 2-1 15,4 7 4-15,7 3-3 16,4 6 3-16,-5 6-7 15,-3 1 4-15,-5 7-9 16,-2 6 2-16,-10 6-1 16,1 7 2-16,-8 4-12 15,-10 1 14-15,-11 7 0 16,-10-3 1-16,-7 4-4 16,-18-1 3-16,-10 0 0 15,-8 5 8-15,-12 7-7 16,-11-3 14-16,-7 0-9 15,-6 2-6-15,-3 1 7 0,-7-4-7 16,-4-2 0-16,-3 0-1 16,-9-11 3-16,-4-2-2 15,-5-10 0-15,-4 0 3 16,-4-4-6-16,-4 1 6 16,-3 0-3-16,-2-1 0 15,-6-4 2-15,-2-1-2 16,-6-1 0-16,-3-4 1 15,-4-3-1-15,0 0 0 16,-6-5 0-16,-1 3 2 16,-1-3 3-16,-2 0-7 15,0-9 2-15,6 0-38 16,6-5-58-16,3-8-80 0</inkml:trace>
  <inkml:trace contextRef="#ctx0" brushRef="#br0" timeOffset="11924.1122">12788 14582 332 0,'0'-4'130'15,"-2"1"-62"-15,4 3-40 16,-2-5-28-16,2 5-5 16,2-4-13-16,8-1 17 15,9-4 2-15,4-3 6 16,12-6 2-16,9-9-5 16,12-4-7-16,15-10 3 15,10-5-5-15,11-8 2 16,5 1-2-16,1 0 5 15,-3 2-1-15,-3 7-29 0,-3 9 12 16,-1 0-3-16,-6 8 6 16,-8-1 12-16,-6 2 5 15,-12-4-2-15,-10 5 9 16,-8-3-4-16,-4 4 6 16,-2-6-11-16,-3 4 0 15,0 2-4-15,2-2 7 16,-4 3-3-16,-4 4 7 15,-8 3 4-15,-3 0 21 16,-3 4-18-16,-7 3 5 16,1 4 13-16,-3 1-22 15,0 1 7-15,-2 2-12 0,0 1 2 16,3 0-12-16,-3 0 5 16,0 0 0-16,0 0-7 15,-3 0 7-15,6 0 0 16,-1-3 0-16,0 2 5 15,3-4-8-15,-1 2 3 16,-2 1 0-16,0-1-5 16,1 3 6-16,3-2-1 15,6 0 0-15,3 0 4 16,7-1-5-16,3-4 1 16,2 2 0-16,0-2-3 15,0-1 6-15,-1 0-3 16,0 1 0-16,4-2 5 0,-4 0-7 15,-3 0 2-15,0 1 0 16,-6 2-2-16,-5-1 7 16,-4 4-5-16,-4 1 0 15,-1 0 6-15,-1 2-8 16,-4 0 2-16,2 0 0 16,0 0 14-16,0 0-13 15,-3 0 8-15,3 0 1 16,0 0-9-16,0 2 18 15,-2-2-18-15,2-2-1 16,-2 0 0-16,-6-3-11 16,-6-4 10-16,-7-1-1 15,-5 0-2-15,-8 0-1 16,-4 2 5-16,-6 2 0 16,1 1-1-16,3 5 7 0,7 0-4 15,8 0-1 1,12-3 7-16,9 3-11 0,1-2 3 15,6 2-9-15,-1 0 6 16,3 0-26-16,5 5 29 16,11-2-10-16,10-1 0 15,11 2 8-15,5-4 1 16,4-2 1-16,0 0 0 16,-5 0 6-16,-2 2-6 15,-5 0 0-15,0 0 3 16,-8 2-5-16,-4 0 2 15,-10 0 0-15,-6 0 6 0,-3 1-2 16,-6-3-4-16,0 0 1 16,-6 7 3-16,-6 7 35 15,-7 14-16-15,-10 13-21 16,-6 12 0-16,-5 5 2 16,1-3-4-16,6-8 0 15,5-1-22-15,2-7-36 16,3-8-106-16,1-4-95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3T02:06:05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11876 7447 142 0,'-6'-3'35'0,"-1"-6"8"16,3 3-16-16,0 2-8 15,4 2-6-15,-4 0-8 16,8 1 5-16,-4-2 1 16,2 3-4-16,-2 0 11 15,0 3-18-15,0-3-2 16,0 0 0-16,0 1-12 16,2 1 10-16,4 0 4 15,12 5 0-15,11-4 10 16,16 3-7-16,15-2 2 15,15 0 10-15,12 0-12 16,11 1 6-16,3 1-9 16,6 0 0-16,4-1-1 15,1 1 1-15,1-4 0 0,-1 0-2 16,6-6-1-16,1-2 3 16,5-5 0-16,7-6 0 15,6-1-3-15,-2-2 4 16,-2 2-1-16,-7 1 0 15,-9-3 2-15,-13 5-4 16,-11-1 2-16,-12 1 0 16,-10 2-2-16,-9 3 3 15,-10 0-1-15,-8 5 0 16,-5-2 3-16,-8 1-3 16,-10 5 0-16,-4-2 0 15,-9 0 2-15,-4 3 0 16,-4 0 0-16,0 3 6 0,0-3-6 15,-2 0 15-15,0 0-6 16,2-3-3-16,0 3 4 16,0 0-12-16,2 0-2 15,-2-1-1-15,0 1-14 16,2 0 0-16,-2 0-42 16,0 0-140-16</inkml:trace>
  <inkml:trace contextRef="#ctx0" brushRef="#br0" timeOffset="1950.1284">14411 7481 189 0,'5'-6'60'16,"-1"1"-38"-16,-2-4-14 16,0 0-5-16,5 2 1 0,0 3 13 15,2 0-8 1,4 2 9-16,3 4-7 0,6 0-2 15,12 6 7-15,5 2 2 16,15 7-8-16,13 4 4 16,20 5-12-16,22 3 12 15,23 0-5-15,24-4-8 16,29-5 14-16,22-4-15 16,11-8 3-16,15-4-2 15,2-4 3-15,4-2-4 16,2-3 0-16,-1-7 1 15,3 1-4-15,-2-3 3 16,-9-2 0-16,-11 2-2 16,-12 0 6-16,-8 0-4 15,-11 2 0-15,-19-1 1 0,-12-2-2 16,-15-5 1-16,-14-6 0 16,-14-5 1-16,-10-3 4 15,-8 0-5-15,-4-3 0 16,-9 4 2-16,-5 1-5 15,-7 4 3-15,-6 4 0 16,1 2-2-16,-8 1 4 16,-3 3-2-16,-1 2 0 15,0 2 1-15,-5 4-3 16,1-1 2-16,-4 2 0 16,0 1-1-16,2 0 3 15,0 0-2-15,-1 1 0 0,-3-2 3 16,0 1-8-16,-11 0 5 15,1 2 0-15,-7-2-1 16,2 4 1-16,0-1 0 16,0 0 0-16,0-1 1 15,0 0-1-15,-2 0 2 16,-4-3-2-16,-8 4 8 16,-5-2-8-16,-3 4 17 15,-7-1 5-15,0 2-11 16,-2 0 0-16,0-1-11 15,0 3-1-15,0-3-1 16,0 3-22-16,0 0-45 16,0 3-81-16</inkml:trace>
  <inkml:trace contextRef="#ctx0" brushRef="#br0" timeOffset="27307.7677">14102 6232 176 0,'2'-8'42'15,"-2"1"-21"-15,0 4-20 16,0 1-1-16,0 2-8 15,4 2 8-15,3 1 3 16,3 4 12-16,11 1 18 16,6 0-18-16,8 2-8 15,10-2-6-15,8 2 1 16,11 2-1-16,13 3-1 16,6 2 0-16,4 4-2 15,6 0 2-15,5 6 0 16,4 3 2-16,8 0 2 0,6-2-4 15,6 0 0-15,10-5 1 16,3 0-3-16,6-5 2 16,0-4 0-16,-1-2 0 15,-4-4 3-15,-3-2-3 16,0 2 0-16,0-4 0 16,0-2-2-16,6 0 2 15,-4-4 0-15,2-4 0 16,-4-6 0-16,2-4-1 15,-2-4 1-15,-2-2-2 16,1 0-1-16,-5-2 1 16,-2 2 2-16,0 1 0 0,-5 3-8 15,0 2 3-15,-1 0-12 16,-5 2 1-16,-10 0 16 16,-4-2-2-16,-5-2 2 15,-9-1 4-15,-6-4 1 16,-1 2 6-16,-8 4-10 15,-5 1-1-15,-3 3 5 16,-10 1-4-16,-7 5 1 16,-9 0 18-16,-10 2-8 15,-10 3 11-15,-1-3-3 16,-7 5-3-16,4-5-4 16,3 1-12-16,-1-2 8 15,1 1 12-15,-3-2-8 0,-3 2-2 16,-8 2-11-1,0 1-28-15,0 2-68 0,3 0-94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3T02:04:55.6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20124 1183 286 0,'-6'-12'0'0,"4"4"-12"16,0 2 12-16,2 4 27 15,0 4 23-15,-4-4 22 16,4 2-24-16,-2 0-10 15,2 0-10-15,0 0-26 16,0 0 2-16,0 0-4 16,2 0-6-16,-2 2 5 15,0-2-13-15,4 7 14 0,0 12 7 16,2 13 4-16,-3 22 13 16,-3 24-10-16,-7 26 0 15,-7 23-7-15,1 19-7 16,2 14 0-16,4 2 1 15,7 5 6-15,7-4-6 16,4-9 6-16,2 1 1 16,8 7-1-16,-1 3-7 15,1 5 0-15,4 4 0 16,0 7 0-16,-5 3-1 16,16 376 1-16,-34-494 0 15,0 0-4-15,0-1 5 16,0 0-2-16,5 68 0 0,0-9 1 15,-2-8-1 1,-1-5 1-16,2-13 0 0,-3-10-3 16,-1-1 3-16,-2-4-3 15,2 6-26-15,-2-2-50 16,2-10 79-16,-2-10 0 16,2-15 2-16,1-23 3 15,-3-12-4-15,3-9 4 16,-3-6 2-16,2-2-3 15,-2 0-6-15,0-2 2 16,2 2-17-16,0-2-11 16,0-2-59-16,5-6-90 0</inkml:trace>
  <inkml:trace contextRef="#ctx0" brushRef="#br0" timeOffset="1725.7066">19344 4853 320 0,'4'0'23'16,"4"-3"-23"-16,-2-1 0 15,3 0 11-15,7 0 1 0,1 0 3 16,3 1 18-16,1-2-9 16,0 2 7-16,6 1-14 15,7-3-14-15,15 1-6 16,16 1 1-16,17-1-25 15,18 1 10-15,19-1-12 16,14 2 13-16,12 1 0 16,7-3 0-16,-1 1 16 15,3-1 27-15,-2 4 32 16,-1 0-49-16,5 3-6 16,2 1-4-16,8 1 0 15,0 4 3-15,13 0-9 16,11 0 6-16,14-6-5 0,18 2 2 15,9-5-6 1,3-3 6-16,1 1 2 0,-8 0 1 16,-5-1 1-16,-3 3-1 15,-7 0 0-15,2 2 3 16,2 1-3-16,2 5 0 16,3 0 0-16,0 3 1 15,4 1-5-15,5 2 4 16,1-2 0-16,4 1-3 15,-1-1 5-15,-9 2-2 16,-13-7 9-16,-19 3-2 16,-17-3 3-16,-18 1-10 0,-10-1 0 15,-10-5-2-15,-11-6-1 16,-6-2 3-16,-15-8 5 16,-7-1 1-16,-17-1 17 15,-10 3-4-15,-16 1 14 16,-12 0-7-16,-9 4-23 15,-6 2 0-15,-2-1-3 16,0 2 3-16,0 1-1 16,2-3-2-16,0 3 5 15,2 0 16-15,-2 1-9 16,-2-2 6-16,-5 3-10 16,-2-1-5-16,-4 1 0 15,-5-1-3-15,-3 3 0 16,-1 0-1-16,0 0 4 15,-2 0-3-15,3-2 0 0,-1 2 2 16,2 0-2-16,-2 0 0 16,-3-2 0-16,-2 2 11 15,-2 0-10-15,0-2 14 16,0 2 4-16,-2 0-14 16,2 0 8-16,0 0-10 15,-2 0-3-15,0 0 0 16,-5-3-19-16,0-6 4 15,-4-2 3-15,-7-8 12 16,1 0 3-16,-6-1 9 16,-2-1-4-16,1-1-8 15,0 4-1-15,4 0-3 0,-1 2 4 16,4 4-11-16,1 0 8 16,5 2 6-16,2 2-3 15,4 2 5-15,1 2-2 16,2 2-6-16,2 2 0 15,0 0-10-15,0 0 10 16,0 0-10-16,0 0 9 16,0 0 1-16,2 0 2 15,-2 0 1-15,0 0 0 16,0 0 0-16,0 0-4 16,0 0 1-16,0 2-13 15,0-2 6-15,0 0-5 16,2 0 11-16,-2 0-6 0,2 2-5 15,3 0 13 1,0 4-3-16,3 3 5 0,5 3-1 16,8 7 4-16,6 3-3 15,6 0 0-15,2 2 2 16,6-2-1-16,-1-1-1 16,-5-3 0-16,1-4-1 15,-7-1 4-15,-2 1-3 16,-2-4 0-16,-5-1 0 15,-5-2-4-15,-4-1 4 16,-4-2 0-16,-2-1-3 16,-3-2 5-16,-2-1-2 15,0 3 0-15,2-2 1 16,2 3-2-16,1 1 1 0,-1-2 0 16,-2-1-2-16,1 1 6 15,-1-1-4-15,-2-2 0 16,0 0 2-16,-2 0-2 15,2 0 0-15,-3 0 0 16,3 0 11-16,-2 0-5 16,0 0-3-16,0 2-3 15,-7 5 0-15,-14 14 35 16,-16 14-20-16,-19 14-11 16,-18 13-1-16,-7 1 4 15,5-1-7-15,11-11 0 16,16-11-11-16,15-11-23 15,17-10-72-15,7-2-28 0,16-7-42 16</inkml:trace>
  <inkml:trace contextRef="#ctx0" brushRef="#br0" timeOffset="3368.2226">20156 1085 207 0,'2'-2'122'0,"-2"2"-84"15,0-2-22-15,-2-1-6 16,-1 3 24-16,3 0 0 16,0 0-15-16,0 0 1 15,0 0-16-15,0 0 1 16,0 0 7-16,0 0-12 16,-2 3 0-16,-6 4 4 15,-13 14-1-15,-16 13 14 16,-21 10-17-16,-14 16 0 15,-10 3-1-15,-3 3 4 16,11-7-3-16,11-5 0 16,11-8-3-16,11-9 1 0,12-8-10 15,9-12-9 1,9-5 17-16,6-6-1 0,5-4 1 16,2-4 4-16,3 2 0 15,-3-2 11-15,8-5-11 16,5-7-4-16,7-5 2 15,7-9-19-15,9-8 3 16,7-6-10-16,1-7-10 16,2-2 20-16,2-4-2 15,2-1 12-15,-1 2-16 16,1 2-15-16,-4 3 39 16,0 5 8-16,-6 7-6 15,-7 4 2-15,-2 8-3 16,-1 4-1-16,-3 6 18 15,-5 0 3-15,-6 7 2 0,-7 5-10 16,-6 0-13-16,-5 3-5 16,0 5-2-16,-3 2 7 15,3 3 11-15,0 6-3 16,3 7 1-16,3 0 8 16,8 3-2-16,3 2 8 15,14 1-14-15,8-1-4 16,3 0 0-16,5-5-2 15,-3 2-6-15,-6-5 0 16,-4 2-52-16,-10-1-37 16,-10 8-87-16</inkml:trace>
  <inkml:trace contextRef="#ctx0" brushRef="#br0" timeOffset="4921.7966">18631 1083 344 0,'-4'2'150'15,"-2"-2"-104"-15,6-2-31 16,0 0 33-16,0 4-46 15,0-2-2-15,4 4-3 0,2-1-5 16,3 8 8 0,1 3 14-16,9 6-12 0,-1 4 16 15,1 6-18-15,0 0 0 16,-2 3 1-16,-3 4 1 16,-6-3-3-16,-8 1 1 15,-6-5-24-15,-12-2 13 16,-11-5-4-16,-15-2-6 15,-10-5-2-15,-6-7-22 16,-5-6 28-16,3-10 12 16,6-4 2-16,12-10 3 15,8 2 10-15,7-6 4 16,11 1 9-16,9 1-21 16,5 0 14-16,6 1-16 15,7 2 5-15,6 2-8 0,7 2 3 16,3 4 0-16,-2 3-5 15,-2 4 5-15,-5 10-2 16,-5 2 1-16,3 9 2 16,-3 7 17-16,-3 3-17 15,2 3-1-15,-3 0 6 16,-5-6-2-16,-2-5-4 16,-5-4 4-16,-3-6-4 15,-13 0 21-15,-12-3-17 16,-8-3-1-16,-9-7 0 15,-4-2 1-15,2-8-3 16,6-1 21-16,5-2-12 0,8 1 10 16,9-2-11-1,6 5 6-15,5 4 20 0,8 4-35 16,5 4 1-16,0 0-1 16,2 2 0-16,-2 2-5 15,3-2-1-15,-1 4-9 16,5 0 14-16,1 6-4 15,3 2 5-15,34 55 5 16,-41-54-1-16,-1 4-2 16,-3-1-2-16,-5 0-4 15,-3 17 1-15,-15 4-21 16,-10-3-9-16,-9-1-46 16,-3-10-65-16,9-20-146 15</inkml:trace>
  <inkml:trace contextRef="#ctx0" brushRef="#br0" timeOffset="5170.6346">18486 831 554 0,'6'-1'130'15,"-1"1"-130"-15,-7-2-7 16,-1 2 7-16,3 2 0 16,-6-1 3-16,-12 6-3 0,-16 6 0 15,-12 4-2-15,-18 5-55 16,-15 2-31-16,-6 2-15 16,-2-6-41-16</inkml:trace>
  <inkml:trace contextRef="#ctx0" brushRef="#br0" timeOffset="5425.6438">17450 912 560 0,'2'2'80'0,"-2"-2"-75"0,2 2 15 16,0 5-18-16,2 5 12 15,1 8-14-15,4 11 18 16,2 15-1-16,2 10 2 16,1 2-15-16,-3 2-3 15,-5-7-1-15,-1-7-23 16,-7-6-10-16,-5-2-56 16,-4-4-60-16,-7-10-88 15</inkml:trace>
  <inkml:trace contextRef="#ctx0" brushRef="#br0" timeOffset="5702.4329">17101 1247 396 0,'2'-4'170'0,"2"2"-153"15,-4 0-17-15,6 2-6 16,5 2 6-16,5 4 4 15,5 2 0-15,4 4 4 16,2 6 3-16,-4 2-11 16,-1 2 9-16,-5 2-3 15,-1 5 1-15,0-4 24 16,-6 1-18-16,-2 1-7 16,-4-4 3-16,-6 2-5 15,-12 1-8-15,-10 2 3 16,-12 2-77-16,-15-2-110 0</inkml:trace>
  <inkml:trace contextRef="#ctx0" brushRef="#br0" timeOffset="10335.9102">20382 4446 161 0,'0'-3'51'0,"0"1"-34"0,0 2 12 16,0 0 9-16,4 0-20 16,-4-2-14-16,4 2 17 15,-4 0-4-15,0 0 6 16,0 0-1-16,0 0-13 16,-2 0 7-16,0 0-10 15,2 0-4-15,2 0-2 16,-2 0-1-16,2 0-7 15,0 0 6-15,0 0-3 16,-2 0 5-16,2 2 0 0,-2-4 0 16,0 2 2-16,-2 0 0 15,2 0 3-15,2 0 0 16,-2 2-2-16,5-2-3 16,3 0 3-16,6 0 3 15,6 2 7-15,4 1-6 16,5-1 7-16,5-1-3 15,-1-1-10-15,1 0 7 16,-2 2-7-16,-3-4-1 16,2 1 13-16,0-1-10 15,2-3 3-15,5-1 2 16,0 1-7-16,-1-2 10 16,2-3-4-16,-4 2 1 0,1-2 12 15,-5 1-17 1,0-2 8-16,-2-1 3 0,0 0-13 15,2 0 10-15,1-4-11 16,1 0 0-16,-2 0 11 16,0-2-6-16,-2 0 5 15,0-2 0-15,-2-2-7 16,0-2 9-16,0-1-2 16,-2 0-2-16,-2-5 19 15,2-3-27-15,0-1 9 16,2-2 3-16,0-3-10 15,4 0 8-15,0-1-10 16,4-2 0-16,3-2-3 16,0-2 9-16,0-2-6 0,2-7 0 15,-4-1 6-15,-3 0-4 16,-2 0 0-16,-4 1 8 16,-2 6-2-16,-3-4-2 15,3 0-6-15,-3 2 0 16,0 1 6-16,3-2-5 15,0 4-1-15,-2-3 0 16,4 0 6-16,-2 0 2 16,2 1-4-16,-3 0-4 15,3 0 6-15,-2 0-6 16,-1-4 0-16,-4 0 0 16,1-3 1-16,-6-1 7 15,1 4-8-15,-6 2 1 0,3 4 10 16,-1 2-17-16,3 4 6 15,4-4 0-15,3 2-7 16,2-3 9-16,3-1-2 16,0 0 0-16,-3 6 4 15,1 2-9-15,0 2 5 16,2 4 0-16,2 2-6 16,2 1 5-16,2 3 1 15,3 5 0-15,1-3-1 16,3 3-4-16,3 2 5 15,-1-2 0-15,-1 3-6 16,-1 0 5-16,-3 4 1 0,-1 0 0 16,1 4-4-16,4 0-2 15,-1 1 6-15,5 6 0 16,-3-2-7-16,5 6 7 16,-5 1 0-16,0 1 0 15,-3 6-11-15,-4 3 8 16,-6 2-15-16,-4 6-6 15,-3 2 22-15,-2 4-11 16,3 4 13-16,-4 2 0 16,1 4 1-16,3 3-3 15,-4 2 2-15,6 6 0 16,2 4-1-16,2 4 3 16,0 0-2-16,0 2 0 15,-2-6 5-15,-2-3-7 16,-2-4 2-16,0-2 0 0,-1-3-5 15,-1 2 7-15,-2 2-2 16,4 2 0-16,-3 1 2 16,-3 4-5-16,6 3 3 15,-3-3 0-15,-2-2-4 16,2-2 7-16,-1-2-3 16,0-4 0-16,-1 0 5 15,-1-4-8-15,-1 1 3 16,-3 1 0-16,1 1-4 15,-1 2 7-15,1 3-3 16,-1-1 0-16,0 2 2 16,3-4-3-16,-3 0 1 0,1-5 0 15,-1-2-3-15,1-3 8 16,-1-4-5-16,-3 1 0 16,4 0 2-16,-1 1-4 15,-1-4 2-15,-1 4 0 16,3-3 0-16,-3 0 1 15,-1 3-1-15,2 0 0 16,1-3 3-16,-2 3-5 16,1-3 2-16,-2-7 0 15,2 5-1-15,1-3 4 16,-2 0-3-16,3 1 0 16,1 3 1-16,1-4-2 15,-3 2 1-15,1-3 0 0,1 0 0 16,-3-1 2-16,1 0-2 15,0-1 0-15,1-3 0 16,-2 4-1-16,5-2 1 16,-2-1 0-16,1 3-1 15,-1 1 5-15,41 31-4 16,-47-42 0-16,0-1 1 16,2 1 3-16,-3 0-4 15,15 7 0-15,2-2 1 16,-1 2 4-16,1 0-5 15,-1-1 0-15,-2-4 3 16,3 1-1-16,0-2-1 0,4 2-1 16,2-2 5-1,4-1-1-15,1-1 4 0,-3-1-7 16,3-2 2-16,0 1 4 16,-2-2-6-16,-3-1-1 15,-6 2 0-15,-4 1 7 16,-3-3-7-16,0 4 2 15,0-3 2-15,2 3 3 16,2-3-4-16,-2 3-3 16,1-1 7-16,-4-3-5 15,-3 6 11-15,-1-6-3 16,-2 6-9-16,2-3 14 16,-2 0-8-16,3 2-5 0,1-1-2 15,1 2 4 1,5 1-4-16,0-4 0 0,4 0 3 15,-2-3 0-15,-4 2-3 16,-5-1 0-16,-3-2 0 16,-2 0 1-16,-7 2-1 15,1-2 0-15,1 0 1 16,-2 0-8-16,4 0 7 16,-1 0-8-16,4 0 6 15,-2 0-23-15,-5 0 0 16,0 0-50-16,-2-2-85 15,-11-12-149-15</inkml:trace>
  <inkml:trace contextRef="#ctx0" brushRef="#br0" timeOffset="14125.8818">21964 1618 424 0,'-10'9'49'0,"6"-6"-41"15,2-3 21-15,2 0 79 16,2 0-33-16,-2 0-17 16,0-3-23-16,2 3 14 0,0-3 2 15,-2 1-31-15,2-7-17 16,3-3-3-16,6-9-18 16,7-11 1-16,11-14-43 15,16-8 24-15,9-5 31 16,4 3-11-16,1 4 8 15,-8 12 5-15,-8 10 3 16,-11 8 1-16,-13 10-1 16,-5 3 0-16,-8 5 0 15,-3 4-18-15,-1 0 5 16,-2 4-12-16,4 5 20 16,6 8-1-16,-2 4 8 15,5 7-2-15,1 2 0 0,-1 0 6 16,-4-3-5-16,0-8-1 15,0-3 0-15,-5-5-5 16,3-6 7-16,-5-3-2 16,1 0 10-16,-1-4-9 15,0 2 17-15,0-2 10 16,3-2-2-16,6-8-19 16,7-6-3-16,13-10-4 15,9-7 14-15,7-10-12 16,4-3 9-16,2 0-10 15,1-3 4-15,-2 3 6 16,-8 6-8-16,-9 10 16 0,-8 9 18 16,-11 8-33-16,-7 7 7 15,-9 7-11-15,2 1 0 16,-2 1-5-16,0-1 4 16,0 0 1-16,0 0-1 15,0-1-19-15,0 1 14 16,0 0-21-16,-2 0-12 15,2 1-4-15,-2-1-37 16,2 2-18-16,0 0-47 16,0 2 42-16,4 4-108 15</inkml:trace>
  <inkml:trace contextRef="#ctx0" brushRef="#br0" timeOffset="17150.0942">22028 3316 198 0,'3'-2'62'0,"-3"1"-27"16,0 1 23 0,0 0-1-16,0 0-10 0,0 0-40 15,0-3-3-15,0 3 1 16,0-1-1-16,0-2 15 16,0 3-4-16,0 0-14 15,0 0 8-15,2 0-9 16,-4 3-5-16,2-3 2 15,0 0-7-15,0 0 4 16,0 0-1-16,2 1-8 16,-2-2 10-16,0 5-18 15,-2-1 8-15,2 7 11 16,0 6 0-16,0 6 4 16,0 10-1-16,-3 7-3 15,-1 5 2-15,-1 2 2 0,-4 4 0 16,5 0 1-16,-3-4 0 15,0 3-1-15,0-3 0 16,1-2 4-16,-1 2-6 16,5-2 2-16,-2-2 0 15,2-4 0-15,-1-4 1 16,1-2-1-16,-1-4 0 16,1-3 4-16,0-6-2 15,0 0-2-15,-2-3 0 16,-1-1-2-16,1 4 3 15,0 1-1-15,-4 6 0 16,0 0-7-16,-1 4 7 0,-1 0-10 16,0-2 9-1,1-1-2-15,-1-8 1 0,4 0 2 16,-1-4 0-16,5-3 1 16,0 0-6-16,4-4 5 15,-2 0 0-15,0 3-2 16,0-6 2-16,2 4-1 15,-2 1-7-15,3-1-9 16,-3 0-1-16,0-1-1 16,0 0 8-16,-3-1 5 15,1 0-25-15,0-2-24 16,0 2-43-16</inkml:trace>
  <inkml:trace contextRef="#ctx0" brushRef="#br0" timeOffset="17892.7559">22004 3248 103 0,'-5'4'1'16,"1"-2"5"-16,1 0 16 15,1-2-18-15,2-2-4 16</inkml:trace>
  <inkml:trace contextRef="#ctx0" brushRef="#br0" timeOffset="18110.2271">22039 3275 105 0,'-2'0'38'0,"-2"3"-26"15,-1-3-12-15,-2 2-2 16,0-2 0-16,3 0 1 15,0-2-7-15,4-1-3 16,0 3 10-16,0-5-8 16</inkml:trace>
  <inkml:trace contextRef="#ctx0" brushRef="#br0" timeOffset="18469.7801">22004 3270 140 0,'0'0'37'15,"0"0"-8"-15,-3 0-29 16,-1 3-3-16,-5-1-5 15,-7-2-4-15,-2 5-8 16,-3-3 14-16,-6 0 0 16,0 1-6-16,-6-2-3 15,-1-1 15-15,3 0 23 16,-1-1-16-16,6-2 1 16,6 1 5-16,7-2-10 15,3 1-3-15,4 1-23 0,3-1 14 16,3 1 9-16,5 2 10 15,-5-2-4-15,-2 0 6 16,-1 1 2-16,1-4 31 16,-4 3-21-16,-2 0-4 15,0-2 7-15,1 2 4 16,1 0-10-16,-2 0-14 16,2 2-4-16,-3 0 3 15,1-2-6-15,-4 4-15 16,-5-2-6-16,-6 2-5 15,-8 0 22-15,-11 4-84 16</inkml:trace>
  <inkml:trace contextRef="#ctx0" brushRef="#br0" timeOffset="18626.7996">20953 3287 168 0,'-35'-7'103'15,"1"-3"-63"-15,-1 0-20 16,-1-2 1-16,3 2 18 15,2 2-13-15,-1 2-26 16,1-1 0-16,3 2-26 16,1 3-30-16,-2 0-52 15</inkml:trace>
  <inkml:trace contextRef="#ctx0" brushRef="#br0" timeOffset="18762.4149">20139 3237 244 0,'-21'0'60'15,"7"-3"-60"-15</inkml:trace>
  <inkml:trace contextRef="#ctx0" brushRef="#br0" timeOffset="23687.5684">26614 1097 177 0,'4'4'0'16,"-4"0"-12"-16,0 0 12 16,-2 6 25-16,0 4 14 15,2 4-20-15,2 2 11 0,-2 3 11 16,2-2-11-16,2 3 2 15,-2 1-9-15,1 2-17 16,-1 5 1-16,-2 4 2 16,-5 3-9-16,1-2 13 15,-2 4-13-15,1-6 0 16,-2 0 1-16,0-7 2 16,3-6-1-16,2-8-2 15,-2-2 1-15,4-7 11 16,-2-5 9-16,2 0 27 15,2-3 25-15,-4-5-66 16,-1-4-7-16,-2-8-7 0,1-9 0 16,2-10-14-1,2-5 4-15,4-7 4 0,8-2 11 16,5-5-16-16,1 3 18 16,5-1 0-16,-2 3 0 15,2 6-3-15,-1-1 4 16,3 3-1-16,2 4 3 15,2 0 0-15,-1 5-3 16,3 2 0-16,1 4 0 16,-4 4 2-16,-3 6-2 15,0 3 0-15,-7 8-2 16,-1 1-2-16,-1 6-1 16,-3 4 0-16,1 3-1 0,-1 7 3 15,3 7 4 1,-1 3-1-16,-4 4 8 0,3 2-6 15,-5 2 8-15,-3 0-10 16,-3 2 0-16,-3 1 4 16,-5-4 0-16,1 2-3 15,-3-3 1-15,-4-5 2 16,0 0-1-16,-4-5 3 16,-8-3-2-16,-6 0 6 15,-2-1-10-15,-7-2 0 16,1 0 0-16,-2-2 3 15,3-2-6-15,7-1 2 16,5 0 1-16,6-5-7 16,7 1 2-16,2-2 1 0,0-2 3 15,5 1-3-15,-3 0 0 16,2-3 4-16,-1 1-5 16,4 2 3-16,-3-2-5 15,3 2 7-15,0-2 3 16,2 2 0-16,0 0 7 15,0 0-9-15,0 0 0 16,2 0 15-16,-2 0-13 16,0 0 11-16,0 0-4 15,0 0-7-15,0 0 5 16,-2 0 1-16,2 0 1 16,0-3 6-16,0 3-15 15,0 0 2-15,0 0-3 0,2 0 0 16,-2 0-3-16,0 0 3 15,0 0-8-15,2 0 5 16,-2 0-12-16,0 0-9 16,0 3 3-16,0-3 1 15,0 0 19-15,0 0-2 16,0 0-2-16,0 0 1 16,0 0-58-16,0 0-29 15,0 0-4-15,0 2-6 16</inkml:trace>
  <inkml:trace contextRef="#ctx0" brushRef="#br0" timeOffset="32204.164">28383 4925 107 0,'-10'-4'43'0,"2"-3"29"16,-1 4-20-16,3-5-8 15,0 4 14-15,1-3-14 16,-2 4-2-16,5-4 0 16,-3 4-16-16,1-4 4 15,2 3-3-15,0-1-4 16,0 2-23-16,2 1-3 0,0 2-6 16,2-2 8-16,4 2 0 15,10-1 1-15,12-4 2 16,17 0 1-16,20 1-1 15,20-1 1-15,13 3-3 16,13 2 0-16,10 2 0 16,12 4-1-16,19 5 1 15,11 1-23-15,10 0-7 16,18-3 2-16,4 0 13 16,-3-8 12-16,-2-1 2 15,-13-4 1-15,-11 1 0 16,-17-2-13-16,-18 2 12 15,-17 1-10-15,-18-3 11 16,-15 3 3-16,-17 1-1 16,-13-2 4-16,-13 2 4 0,-6-1-10 15,-6 0 13-15,-8-1 1 16,-6 1 11-16,-4 2 15 16,-6 0-15-16,-2-2 8 15,-2 1-18-15,-2-5-15 16,-4-7-17-16,-2-2 7 15,-8-6 10-15,-4-4 6 16,-5 2-4-16,-2 1 5 16,0 0-7-16,0 5 4 15,6-3 1-15,2 8-2 16,5-1 4-16,5 5-7 16,3 2 0-16,2 4-3 0,6 2-22 15,2 0-40-15,6 6 47 16,2 4 11-16,11 3 7 15,12 8 2-15,5 7 1 16,8 0-2-16,3 0-1 16,-1-4 0-16,-9 0 9 15,-5-8-9-15,-9 1-4 16,-10-6 1-16,-6 1 3 16,-11 4 11-16,-18 7 11 15,-25 11-22-15,-31 10-12 16,-31 10-130-16,-20 2-94 15</inkml:trace>
  <inkml:trace contextRef="#ctx0" brushRef="#br0" timeOffset="34296.1399">20552 5390 122 0,'0'0'9'0,"-2"0"-9"16,4 0 0-16,-2 0 23 15,2 2 41-15,-2-2-1 16,0 0-4-16,-2 0-22 16,0 0-20-16,-2 0-17 15,-3 0-3-15,-4 3 0 16,0-3-4-16,-3 5 2 15,3-1 2-15,5 1-1 16,1-5 3-16,5 0-5 16,0-5-2-16,0-1 0 0,-4-4 2 15,-1 0-5-15,5-2 7 16,2-3-7-16,7 0-2 16,9-4 9-16,13 0 8 15,8-1-4-15,7-2 7 16,5 1 5-16,1 2-5 15,-6 2-7-15,-6 7-2 16,-9 5 0-16,-13 3-7 16,-7 4 9-16,-5-1 2 15,-10 1-2-15,2 2 4 0,-4 1 0 16,-3 5-4 0,-7 1-23-16,-1 1-65 0</inkml:trace>
  <inkml:trace contextRef="#ctx0" brushRef="#br0" timeOffset="35495.9007">30649 5101 349 0,'6'-4'62'0,"-2"-1"-58"15,-2 0 1-15,1 10 2 16,-3-5 10-16,-3 0 2 16,3 0 14-16,0 0-15 15,0 0-8-15,0 0-10 16,0 3-21-16,-2 6 19 15,2 4 1-15,-2 9 1 16,-2 9 1-16,-3 5 3 0,0 3-4 16,0-2 0-16,3 1 3 15,2-7-5-15,2-4 2 16,2-3 0-16,0 0-4 16,3-4-1-16,-3-2 1 15,2-3-8-15,1-2 8 16,-2-3 0-16,-1-4 4 15,0-1-7-15,-2-4 7 16,2 3-12-16,-2-2 11 16,0 0-2-16,0 1-4 15,0-3 7-15,0 0 2 16,-2 0 0-16,2 0 14 0,0-3-5 16,-2-1-4-1,2-1-7-15,0-4-15 0,0-5 14 16,2-2-22-16,2-2-26 15,3-2 39-15,1 2 8 16,0 4 1-16,-4 5-16 16,-2 2-116-16</inkml:trace>
  <inkml:trace contextRef="#ctx0" brushRef="#br0" timeOffset="36861.577">24602 4134 136 0,'6'-16'36'0,"-4"3"16"16,0 0-4-16,-2 5-5 15,2 5 2-15,-2 3-16 16,0-3-9-16,0 3 11 16,0 0-9-16,-2 0-20 15,2 0-2-15,0 0-28 16,0 3-14-16,0-1-10 15,0 3 25-15,2 7 9 16,0 6-47-16,0 6 12 16</inkml:trace>
  <inkml:trace contextRef="#ctx0" brushRef="#br0" timeOffset="37026.0681">24614 4377 126 0,'0'4'44'15,"2"-2"-19"-15,0 3-11 16,0 0-9-16,1 2-3 16,-1 5-2-16,-2-3 0 15,2 5-4-15,-2 2-9 16,0 4-44-16</inkml:trace>
  <inkml:trace contextRef="#ctx0" brushRef="#br0" timeOffset="37155.5331">24745 4686 105 0,'5'5'68'0,"-3"-4"-21"15,-2-1-32-15,0 0-15 16,0 0-63-16</inkml:trace>
  <inkml:trace contextRef="#ctx0" brushRef="#br0" timeOffset="38127.9584">24821 5203 344 0,'16'-9'95'16,"-10"2"-34"-16,-1 2-40 15,-5 0-14-15,0 5-7 16,0 0 4-16,-3 0-1 15,1 0-3-15,-2 0-2 16,-3 0-13-16,-4-4-8 16,-2 1 23-16,-5-1 0 15,-2 1-7-15,0-1-3 16,2 4-5-16,0 4-1 0,5-4 14 16,1 3-2-16,6-2 4 15,4-1 0-15,2 0-8 16,0 0 7-16,0 4-11 15,0 2 12-15,-2 6 0 16,-5 8 4-16,-5 11-2 16,-3 7-2-16,-1 1 3 15,1 2-4-15,1-4 1 16,3-8 0-16,3-5 6 16,-2-5-3-16,4-4-2 15,-3-3-1-15,0 0 3 16,4-2-8-16,1-4 4 15,2-3-4-15,4-3 4 16,0 0 2-16,3-3 6 16,2-3-7-16,3-4 4 0,13-4-6 15,6-4 2-15,6 0-3 16,10-4 1-16,2 2-3 16,-3 4 5-16,-3 4 0 15,-8 1-4-15,-6 8 2 16,-8 1-2-16,-5 4-6 15,-3 4 10-15,-3-1 0 16,-4 7 11-16,2 2 7 16,-3 1-15-16,1 5 13 15,-2 0-13-15,-2 2 0 16,0-2 0-16,-2-1 0 16,-5 1 3-16,-1-5 4 0,-6 6-9 15,-9 1 8-15,-6-1-9 16,-8 4 0-16,-3 1-2 15,0-4-4-15,6-7-1 16,8-1-23-16,1-2-32 16,7-7-28-16,1-3-50 15</inkml:trace>
  <inkml:trace contextRef="#ctx0" brushRef="#br0" timeOffset="38428.6384">24286 5458 245 0,'4'-2'118'0,"1"-1"-113"15,-5 3-5-15,-2 0-14 16,2 5 14-16,-3-1 0 16,-3 8 47-16,-3 4-23 15,-5 10-12-15,-3 4-11 16,-3 2 3-16,-1 0-4 0,2-3-14 16,-1-2-25-1,-3-2-63-15</inkml:trace>
  <inkml:trace contextRef="#ctx0" brushRef="#br0" timeOffset="38607.7086">23963 5689 263 0,'-3'-4'177'15,"1"1"-132"-15,0-1-41 16,2 3-4-16,-2 1-29 15,2 0-43-15,0 5 29 16,-4 4 16-16,-1 9-144 16</inkml:trace>
  <inkml:trace contextRef="#ctx0" brushRef="#br0" timeOffset="47456.1291">28192 17004 151 0,'-2'0'88'0,"0"-5"-74"15,2 5-1-15,-4 0 21 16,4 0-8-16,0 0-7 16,0 0-19-16,0 0-9 15,-2 0 7-15,-2 0-16 16,-5 0-31-16,-4 5-89 15</inkml:trace>
  <inkml:trace contextRef="#ctx0" brushRef="#br0" timeOffset="48045.9024">28093 17008 117 0,'0'0'56'16,"0"0"-8"-16,0 4-8 15,0-4 4-15,-2 4-3 16,2 2 8-16,-4-2 2 16,-1 4-8-16,-1-2-3 15,-3 2-23-15,-3 1 6 16,0 0-7-16,-7-1-5 16,-5 2 5-16,-8-1-14 15,-7-4-2-15,-9 3 3 16,-4-3 1-16,-9-1-3 15,-3 0-1-15,1-8 4 16,1 0-3-16,11-1 0 0,8-5-1 16,11 3 10-16,13-2-8 15,7 3-1-15,4-2-1 16,3 4 1-16,3-1-5 16,2 0 1-16,0 5 3 15,0 0-2-15,0-4 7 16,2 4-5-16,-2 0 5 15,0 0-4-15,0 0 12 16,0 0-7-16,0 0 5 16,-2 0-5-16,2 0-6 15,2 4-2-15,-2-4-18 16,0 0-32-16,2 0-37 16,-2 5-16-16,5-4-35 0</inkml:trace>
  <inkml:trace contextRef="#ctx0" brushRef="#br0" timeOffset="52709.8855">23958 18613 191 0,'0'-3'151'15,"2"3"-95"-15,-2-4-36 16,3 4 1-16,-1 0 20 15,-2 4-18-15,3-8 4 16,-3 4-5-16,2 0-3 16,0 4 18-16,5-4-19 15,1 3-7-15,6 0 3 16,1 5-12-16,14 1 0 16,9 5-2-16,9 0 2 15,9 3-8-15,13 6 5 16,2-5 1-16,10 4-3 15,6 4 7-15,8-8-4 16,5 4 0-16,6-4 4 0,2 0-5 16,0-4 1-16,4 3 0 15,-4 3-4-15,4-1 0 16,0-5-5-16,1 0-6 16,5-6 1-16,0-2 13 15,5-6-6-15,-5 0 3 16,0 0 1-16,-6-3-7 15,-8 3 2-15,-4 3 4 16,-6 6-15-16,-7-1 6 16,0-3 4-16,-2 3 9 15,-2-2 0-15,-4-2 2 16,0 0 6-16,-6 3 5 16,-6-5-7-16,-7 0 5 0,-2 1-11 15,-7-3 0-15,-1 4-1 16,-4-4-3-16,-1-4 4 15,-11 4 0-15,-5-3 0 16,-10-1 4-16,-5 1-3 16,-5 3 0-16,-5 0 1 15,2 0 1-15,4 0-3 16,-1-4 0-16,-1 4 2 16,2 0 5-16,-6 0-2 15,0 0-3-15,-1-4-2 16,-1 4-7-16,-2-4-36 15,-2 4-138-15</inkml:trace>
  <inkml:trace contextRef="#ctx0" brushRef="#br0" timeOffset="144381.9515">24610 1201 172 0,'-8'-14'16'0,"4"7"-16"16,0 2 1-16,1 3 37 16,1 0 10-16,0-1 1 15,2 2-1-15,-2-2-13 16,0 2-10-16,2 1-17 15,2-3-7-15,0 3 10 16,-2 0-10-16,0 0-1 16,2 3 0-16,-4-3-4 15,2 0 3-15,-2 0-1 16,2 0 2-16,0 0-3 16,0 0 3-16,-2 1 0 15,2-1-2-15,0 0 5 16,0 0-2-16,0 0 2 0,0 0-3 15,0 0 10 1,0 3-9-16,0-3 6 0,0 0-7 16,2 0 3-16,-4 0-6 15,2 1 2-15,-2 2-2 16,0 3-2-16,-3 4 4 16,2 4 1-16,-1 4 0 15,2 1 3-15,-1 0-2 16,3-1-1-16,-2 0 0 15,-2-1-2-15,0 0 3 16,-3 1-1-16,2 2 0 16,-2 3 3-16,3-2-5 15,0 5 2-15,-1 4 0 16,-1 1 0-16,-1 1 3 0,-2 0-3 16,0 2 0-16,0-1 2 15,0-1-3-15,5 3 1 16,2-3-3-16,4 0 0 15,0-1 2-15,4-4 1 16,-3-1 0-16,2 1 4 16,-5 2-3-16,0 3-1 15,-5 1 0-15,0 1 5 16,1 0-2-16,-3-2-3 16,3 0 0-16,2-4 5 15,2 2-7-15,0-2 2 16,2 1 0-16,5-4-1 15,-3 4 2-15,2-4-1 0,2 0 0 16,-2-1 2-16,1 1-3 16,-3 1 1-16,3 3 0 15,-3-1 0-15,3 5 1 16,0-4-1-16,-3 4 0 16,3-1 4-16,-1-4-8 15,4 0 4-15,-2-2 0 16,3-1-7-16,-1 0 13 15,-2-1-6-15,3-3 0 16,-1 2 3-16,-2 0-3 16,1 4 0-16,-3-1 0 15,2 2 5-15,-4 2-2 0,-2 2-1 16,-2 3-2-16,0-2 2 16,2 2-1-16,-2-1-1 15,3-2 0-15,-1-2-2 16,2 0 5-16,0-2-3 15,4 0 0-15,-2 2 1 16,-3 3 0-16,1 1-1 16,-4 4 0-16,0 1 0 15,0 2 2-15,-2 1-2 16,2 2 0-16,0-2 2 16,-2-2-4-16,-1 1 2 15,1-4 0-15,0-2-2 0,-2-3 3 16,4-2-1-16,0-5 0 15,-2 2 3-15,2-3-4 16,0 0 1-16,0 0 0 16,0-2-2-16,0 0 3 15,0 0-1-15,-4-2 0 16,2 1 4-16,2 0-7 16,-2 0 3-16,2 2-4 15,0 5-19-15,2 0 20 16,4-2 3-16,-4-1 0 15,0-3 2-15,0-6 2 16,-2 2-4-16,0 0 0 16,-2 0 0-16,2 1 3 15,-2-4-3-15,2 2 0 16,0-6 1-16,2 1-2 0,-2 0 1 16,0 0 0-16,0 4-2 15,0 0 5-15,0 2-3 16,-4 5 0-16,0 0 4 15,0-1-4-15,2 5 0 16,-2-1-15-16,4-5 12 16,0-1 6-16,0-1-3 15,0-3 0-15,0-6 1 16,-3 3-2-16,3 1 1 16,0-2 0-16,-2 5 5 0,2 0-2 15,0-2-3 1,-2 1 0-16,0-2 2 0,2-1-3 15,0-4 1-15,0-1 0 16,0 0 0-16,0-4 0 16,2 2 0-16,-2-2 3 15,0 3-2-15,0-2 13 16,0 2-7-16,0-2 3 16,0 3 0-16,0-1-6 15,0-2 4-15,0 2-6 16,0-4 0-16,0-1 0 15,0 0-2-15,0-2-1 16,0 0-15-16,0 0-33 16,0 0 2-16,0 0-17 15,-2 7-94-15</inkml:trace>
  <inkml:trace contextRef="#ctx0" brushRef="#br1" timeOffset="173465.1643">24529 455 464 0,'4'-18'61'16,"1"5"-36"-16,-5 4 3 16,2 3 28-16,-4 4-33 15,4 2-23-15,-2 0 0 16,0 0-9-16,-2 2 4 15,0 4-5-15,-3 6 10 16,-1 14 30-16,-8 14-19 16,-6 15-5-16,-4 8-3 15,-5 6 0-15,2-2-6 16,4-4-3-16,8-7-17 0,9-12 12 16,6-6-10-1,6-7-4-15,5-9 5 0,7-7-16 16,7-4 5-16,4-6-23 15,11-7-56-15</inkml:trace>
  <inkml:trace contextRef="#ctx0" brushRef="#br1" timeOffset="173686.16">24275 724 481 0,'9'-9'69'0,"0"4"-55"16,2-3 20 0,0 0 25-16,7 2-36 0,11-5-8 15,7 1-13-15,4 0 5 16,9 2-14-16,-3 2-19 16,2 4-73-16,-4 6-32 15,-1 4-76-15</inkml:trace>
  <inkml:trace contextRef="#ctx0" brushRef="#br1" timeOffset="226173.6981">26460 5753 266 0,'13'-15'71'0,"-7"-2"-21"16,2 3 12-16,-4 4-17 16,0 2 6-16,-1 4 10 15,-1-3-5-15,0 4-11 16,-2 1-28-16,-2 2 2 15,0 0-17-15,2 2 3 16,-3-2-10-16,1 0-4 16,0 0-9-16,0 0 3 0,0 0-13 15,2 0 24-15,-8-7-10 16,0 0-21-16,-5-8 30 16,-1 0-11-16,-1-8 12 15,3-1 1-15,3 0-11 16,7 1 6-16,2 0 5 15,7 1-10-15,7 0-4 16,7 2-7-16,6 2 19 16,9 4 3-16,2 5-6 15,-2 9 4-15,-7 3-5 16,-5 13-7-16,-6 9 16 16,-12 10-1-16,-10 11 1 15,-16 15 15-15,-14 5-9 16,-10 6 1-16,-3-2-7 0,5-8 5 15,8-11-3-15,8-12-1 16,7-9-1-16,2-8 0 16,-1-1 5-16,-9-3-2 15,-6-2-3-15,-9 0-8 16,-8-2-9-16,0 0-23 16,7-4-58-16,7 2-116 15</inkml:trace>
  <inkml:trace contextRef="#ctx0" brushRef="#br1" timeOffset="226504.2422">26979 6050 317 0,'11'12'97'16,"-7"-4"-97"-16,-6-4-21 15,-6-3 21-15,-9-1 3 16,-4-3 2-16,-8-3-2 16,-4-5 4-16,6-3 31 15,4-2-10-15,7 0 7 16,10 0-35-16,6 1 2 16,4 3 4-16,8 1-4 15,9 3-2-15,11 5 0 16,2 0 1-16,3 3-3 0,-1 5-2 15,-9 0-6-15,-12 3-1 16,-8 3-8-16,-7 2-6 16,-14 6-24-16,-23 7-36 15</inkml:trace>
  <inkml:trace contextRef="#ctx0" brushRef="#br1" timeOffset="226798.4942">26201 5482 410 0,'0'-18'113'15,"2"4"-69"-15,-2 2-14 16,0 8-22-16,0 4-8 15,-2 2-7-15,-2 10 0 16,-5 12 7-16,-11 17 14 16,-5 19-12-16,-17 16-1 15,-5 8-1-15,-9-6-31 16,-1-8-21-16,1-12-13 16,4-9-4-16,-2-9-55 15</inkml:trace>
  <inkml:trace contextRef="#ctx0" brushRef="#br1" timeOffset="227007.098">25854 5470 382 0,'13'-24'74'16,"0"4"-37"-16,-4 3 1 15,-9 8-38-15,2 7 0 16,-2 2-45-16,5 4-17 0,-1 3 40 16,10 10-81-1,-1 7-70-15</inkml:trace>
  <inkml:trace contextRef="#ctx0" brushRef="#br1" timeOffset="227204.1732">26089 6136 459 0,'5'9'110'0,"-2"-2"-93"16,-1-7 11-16,-2 2-15 16,0-2-13-16,0 0 0 0,2 2-56 15,0 1-8 1,2 6-24-16,-2 5-166 0</inkml:trace>
  <inkml:trace contextRef="#ctx0" brushRef="#br1" timeOffset="242229.1554">13189 15462 136 0,'12'-8'64'16,"-6"0"-28"-16,-2 3-9 15,15-10-6-15,-13 13 26 16,-2-4-2-16,3 3-40 15,5-4-5-15,9-6-13 16,4 1-91-16</inkml:trace>
  <inkml:trace contextRef="#ctx0" brushRef="#br1" timeOffset="242773.9945">13620 15330 364 0,'11'-5'72'0,"-5"-4"-65"0,-4 4 15 16,-4-1 23-16,2 5 7 16,-6-1-52-16,-5-2 1 15,-7-4-1-15,-13 2 0 16,-9 6-2-16,-14 2-5 16,-6 6 7-16,-5 2 0 15,3 2 0-15,6-3 2 16,14 3-8-16,11-7 6 15,13-1-19-15,9 0 4 16,7 3-6-16,6-4 21 16,5 3 14-16,4 11-4 15,3-5 21-15,2 11-18 0,-1 3 11 16,-1 6 18-16,-3 8-22 16,-13 10 30-16,-6 11-18 15,-10 7-29-15,-11 7 27 16,-1-2-26-16,3-7 1 15,5-7-10-15,7-15-23 16,8-12-10-16,8-14-1 16,1-5-49-16,2-4 48 15,1-9 21-15,-1-9-70 16,2-12-26-16</inkml:trace>
  <inkml:trace contextRef="#ctx0" brushRef="#br1" timeOffset="242979.0901">13000 15816 289 0,'-2'-5'185'0,"2"-4"-106"15,2 0-25-15,9-3-17 16,15-2 2-16,17-4 4 16,20-4-3-16,17 0-37 15,6 3 1-15,1 2-4 16,-8 9-41-16,-12 6-13 15,-14 2-44-15,-13 4-25 16,-11 6-61-16</inkml:trace>
  <inkml:trace contextRef="#ctx0" brushRef="#br1" timeOffset="243547.6366">13882 15512 543 0,'3'-5'80'0,"2"0"-80"16,-3 3-7-16,0 2 7 15,2 8 52-15,3 10-3 16,4 13-1-16,3 13-18 16,-1 16-30-16,-2 10 6 0,-2 3-6 15,-7-3-11 1,-4-12-3-16,0-9-29 0,-3-8 5 15,1-15-19-15,2-8-14 16,2-9 68-16,0-9 2 16,2-17-63-16,5-15 29 15,3-21-7-15,4-21 29 16,1-14 13-16,4-4 4 16,-4 0 20-16,1 10-23 15,-3 13 0-15,1 11 12 16,-3 14 14-16,1 7-8 15,2 12 2-15,-3 4-7 16,3 9 2-16,6 3-9 16,2 5 0-16,5 4 18 15,6 1-12-15,-2 8 27 0,-2 1-22 16,-6 6-4-16,-6 7 5 16,-5-2-3-16,-10 16-5 15,-14 2 6-15,-11 5-14 16,-14 6 2-16,-11-1-5 15,1-7-13-15,5-8 2 16,6-6-28-16,9-11-19 16,9-8 5-16,1-4 9 15,5-5-18-15,1 0-28 16,3-5 6-16,0 1 39 16,4-4-10-16,2 2-16 15</inkml:trace>
  <inkml:trace contextRef="#ctx0" brushRef="#br1" timeOffset="243615.1371">14030 15654 157 0,'11'0'47'0,"0"-3"-28"16,-2-1-19-16,3 2-29 16</inkml:trace>
  <inkml:trace contextRef="#ctx0" brushRef="#br1" timeOffset="244513.8452">14652 15370 482 0,'-12'-10'143'15,"4"-2"-65"-15,3 1-78 16,3 6-11-16,2 3 6 16,0 6 5-16,2 10 11 15,5 12 24-15,-1 8-23 16,2 16-6-16,-4 12-1 16,-4 1 0-16,-2-1-4 15,-3-7-1-15,-4-2-5 16,0-9 3-16,-1-8-23 15,-2-4-1-15,3-10 18 16,3-10 3-16,4-2 5 16,2-13 1-16,0-8-1 15,2-15-35-15,6-14 10 0,5-19 24 16,12-16 1-16,6-13 0 16,5-3 13-16,4 7-13 15,-2 9 4-15,-2 6-9 16,-1 14 5-16,-2 9 0 15,-1 10-6-15,-3 9 10 16,-3 8-6-16,-5 5 2 16,-4 10 0-16,-3 8 4 15,-3 10 2-15,1 10 15 16,-2 15 14-16,1 6-25 16,-3 12 4-16,-8-2-10 15,-2 3-1-15,-4-15-2 0,0-7 4 16,-5-10-5-1,-5-6 0-15,-6-6 2 0,-2 2-2 16,-1-9 4-16,7 0-2 16,5-7 20-16,8 0-22 15,5 0 2-15,0 0-2 16,3 0-9-16,-3 0 4 16,0 0-14-16,2 9 19 15,4-4 6-15,3 9-3 16,5 9 7-16,1 3 12 15,3 4-22-15,0-2 17 16,0 6-17-16,2 3-5 16,-3-2-10-16,4 1-60 15,-1 0-38-15,-3-4-76 16</inkml:trace>
  <inkml:trace contextRef="#ctx0" brushRef="#br1" timeOffset="244891.4949">15437 15899 395 0,'-10'-4'224'0,"4"0"-184"15,4 0-40-15,4 4 0 16,4-4 3-16,6 2 43 15,10 0-28-15,4-2-15 16,8 3-3-16,1-8-13 16,0 1-43-16,-4 2-48 15,-7-6-40-15,-8-2-103 0</inkml:trace>
  <inkml:trace contextRef="#ctx0" brushRef="#br1" timeOffset="245040.1873">15441 15719 455 0,'-9'-7'112'0,"9"4"-58"16,7-6-37-16,8 0 30 16,12-3 17-16,13 2-49 15,11 0-6-15,10-2-9 16,-3 3-49-16,-7 8-51 16,-9 1-83-16</inkml:trace>
  <inkml:trace contextRef="#ctx0" brushRef="#br1" timeOffset="245842.5447">16034 15887 212 0,'-7'-6'119'0,"5"2"-48"16,0 1-13-16,0 3-6 15,0-5 5-15,4 5-30 16,-2 0-21-16,2 0-6 16,2 0-18-16,5 0 18 15,9-4 7-15,9 4-4 16,19-3 17-16,21-4-19 15,20 0 8-15,18-2 1 16,16-1-6-16,14-3 11 16,10 1 0-16,3 1-3 15,3 1 10-15,1 2-20 0,-5 0 8 16,-12 2-10-16,-12 3 6 16,-15-2-8-16,-17 1 2 15,-18 0 0-15,-15 3-2 16,-13-2 7-16,-9 3-5 15,-9 0 7-15,-8-3-5 16,-3 3 15-16,-1 0-14 16,-1-1-2-16,-1 2 3 15,-1-1-1-15,-4 0-3 16,-3 0 4-16,-3 0-1 16,-2 0 0-16,0 0-3 15,-2 0-7-15,2 3-6 0,0-3-39 16,0-3-23-16,0 6-100 15,4 0-23-15</inkml:trace>
  <inkml:trace contextRef="#ctx0" brushRef="#br1" timeOffset="246629.8094">16638 15075 268 0,'18'-9'116'15,"-7"0"-52"-15,-3 3-34 16,-5 2 23-16,-1 4 32 15,-2 0-27-15,0 0-18 16,-2 0-15-16,-1 0-23 16,1 0 8-16,-11 2-10 15,-9 3-12-15,-12 2 11 0,-10-2-25 16,-7 8-10-16,-3 1 14 16,10-2 10-16,5-4 11 15,6-2 1-15,8-1-4 16,10-2-1-16,7-3-12 15,5 2-6-15,3 2 16 16,3 4 7-16,3 2 12 16,5 9 26-16,1 5-16 15,5 3 11-15,-1 10-12 16,-3 3 0-16,-1 6 9 16,-10 5-25-16,-8 4 7 15,-4 3-12-15,-3-4 6 16,-3-1-12-16,5-14 2 0,4-6-17 15,7-8-8-15,5-6-52 16,-1-9-1-16,0-2 12 16,3-8 29-16,5-8-61 15</inkml:trace>
  <inkml:trace contextRef="#ctx0" brushRef="#br1" timeOffset="246840.6621">16221 15458 412 0,'7'-10'151'0,"4"3"-116"16,16-8-23-16,10-2-4 0,19 3 2 16,11 2-5-16,7-2-4 15,-7 2-2-15,-13 5-11 16,-15 3-65-16,-12 4-56 15,-14 11-37-15</inkml:trace>
  <inkml:trace contextRef="#ctx0" brushRef="#br1" timeOffset="249365.3019">16941 15124 380 0,'-9'-19'145'0,"3"5"-96"16,4 2-49-16,2 4-12 15,0 6 9-15,0 4 0 16,4 5 3-16,0 4 16 16,5 9-2-16,0 12 9 15,0 9-7-15,-2 3-7 16,-9 6 11-16,-1-1-19 15,-1-5 0-15,-3-5 4 16,2-6-1-16,1-6-2 0,0-8-2 16,4-7 0-1,-2-4 3-15,2-8 4 16,0-5 9-16,0-3-16 0,-3-13-16 16,3-11 2-16,3-19-14 15,-1-14-9-15,8-10 36 16,9-5-10-16,3 1-17 15,7 5 13-15,7 7-6 16,4 4 21-16,-1 9 0 16,4 5-3-16,-1 9 0 15,-4 8 5-15,-2 11-2 16,-2 6 12-16,-5 7-11 16,-8 8 7-16,2 8 10 0,-7 7 2 15,-5 14 22 1,-7 8-20-16,-4 6-4 0,-6 8 8 15,-5 2-25-15,-5-7 14 16,1-1-14-16,-6-3-1 16,3-6 11-16,-1-4-8 15,-2-5-3-15,1-8 6 16,-4-2-2-16,-3-8-8 16,-4-4-8-16,-2-1 6 15,-2-8-4-15,6 4 10 16,6-7-18-16,7 4 4 15,5-1-11-15,4 1 11 16,2 1-47-16,3 2-85 16,6 2-88-16</inkml:trace>
  <inkml:trace contextRef="#ctx0" brushRef="#br1" timeOffset="249824.6655">16966 15228 398 0,'0'-7'166'15,"-2"-1"-127"-15,-3 3-27 16,3 1 19-16,0 4-22 16,2 0 3-16,0 1-12 0,0 7 1 15,0 9 4-15,2 11-5 16,0 4 0-16,-2 8 1 16,0 0-1-16,-2-1-2 15,-5-2-29-15,-2-3-75 16,-2 2-60-16</inkml:trace>
  <inkml:trace contextRef="#ctx0" brushRef="#br1" timeOffset="253865.1763">16493 16348 302 0,'16'-9'140'16,"-5"-1"-66"-16,-7 1-41 16,-2 9 29-16,0-4-12 15,-2 4-2-15,0 4-30 16,3-4-12-16,-3 0 19 15,3 0-10-15,-6 5 9 16,3-5 3-16,-3 0-24 16,-5 0-3-16,-12 4-3 15,-21-1-60-15,-15 4 14 16,-12 2-5-16,-5-1 45 16,8-3 2-16,16-1 11 15,20-4-6-15,12 0 2 16,9-4-2-16,6 8-2 0,0-4-8 15,2 0 1-15,2 4 11 16,2 5 4-16,0 5 17 16,2 9 0-16,-2 7 9 15,-2 10 7-15,-2 4-18 16,-6 10 15-16,-8 8-20 16,-1-3-9-16,-4 0-1 15,3-2-4-15,3-11-14 16,3-6 5-16,2-10-42 15,4-8-13-15,2-7-14 16,2-8-13-16,0-5 19 16,6-4-52-16</inkml:trace>
  <inkml:trace contextRef="#ctx0" brushRef="#br1" timeOffset="254085.1518">15947 16723 453 0,'11'-9'91'0,"11"-1"-61"15,5 1 10-15,14-4 3 16,7 1-1-16,8 1-29 16,-2 3 4-16,-6 2-17 15,-7 6-6-15,-8-4-19 0,-8 4-60 16,-8 4-46-16,-1 2-68 15</inkml:trace>
  <inkml:trace contextRef="#ctx0" brushRef="#br1" timeOffset="254601.9207">16596 16554 487 0,'2'-14'179'16,"0"5"-168"-16,-4 5-4 0,2 2 1 16,0 4-2-16,2 11 29 15,0 4 16-15,3 12-37 16,-1 14 6-16,-2 11-20 16,-2 7 1-16,-2-7-2 15,-2 0-5-15,-5-11-12 16,3-2-7-16,-4-13-18 15,3-10 25-15,-1-6-12 16,-4-7-10-16,1-5 10 16,1-12-10-16,0-7-1 15,3-17-2-15,12-13-25 16,9-23 18-16,7-8 27 16,8-10 23-16,10 3 5 15,3 2-4-15,3 13-1 16,3 7 9-16,4 14-5 0,0 5 15 15,-2 15-2-15,-7 9 11 16,-7 8 8-16,-10 6-31 16,-10 8 11-16,-8 8 32 15,-5 15 7-15,-10 12 18 16,-15 15-42-16,-12 13-3 16,-14 7-11-16,-13 2-11 15,-1-6-7-15,6-12 1 16,9-10-22-16,11-7-13 15,12-14-83-15,13-7-80 16,7-1 28-16</inkml:trace>
  <inkml:trace contextRef="#ctx0" brushRef="#br1" timeOffset="254814.281">16885 16704 196 0,'2'14'101'16,"-2"-6"-22"-16,2 2-11 15,4-6-6-15,-2 0 30 16,5-3-22-16,7 3 8 16,3-8-40-16,10 3-33 15,5-3-5-15,3-5-4 16,2 1-18-16,1 3-23 16,-1-4-41-16,-2-1-29 15,-6 2-15-15,-5 0-76 0</inkml:trace>
  <inkml:trace contextRef="#ctx0" brushRef="#br1" timeOffset="255013.7845">17080 16601 358 0,'-10'-8'157'0,"6"4"-103"16,2 2-9-16,4 2-6 15,-2 2-37-15,4 7 16 16,0 5 31-16,2 11-17 15,-4 8-18-15,2 11-14 16,-6 4-1-16,0-2-25 0,-3-2-28 16,2-4-34-16,1-8-73 15,4-10-47-15</inkml:trace>
  <inkml:trace contextRef="#ctx0" brushRef="#br1" timeOffset="255262.0134">17746 16334 467 0,'-2'5'78'16,"-1"2"-70"-16,3 12 5 0,-2 13 30 15,2 7-21 1,-5 12 0-16,1 5-6 0,0 2-15 15,-3-3-2-15,5-6-2 16,0-1-15-16,-1-11-5 16,3-7-35-16,3-8-32 15,1-4-46-15</inkml:trace>
  <inkml:trace contextRef="#ctx0" brushRef="#br1" timeOffset="255481.1563">18023 16390 402 0,'0'-15'187'0,"-3"1"-87"15,-2-1-39-15,-1 3-15 16,-7 7-23-16,-8-4-21 16,-14 1-4-16,-19 7-5 15,-15 1-3-15,-9 9 5 16,-4 1-48-16,6 3-6 15,11-3-5-15,18 2-68 16,19-8-125-16</inkml:trace>
  <inkml:trace contextRef="#ctx0" brushRef="#br1" timeOffset="256101.7885">18100 16842 223 0,'2'10'125'16,"0"-2"-52"-16,0-8-18 15,-2 0 17-15,4 0 17 16,-2-4-32-16,0-4-50 0,2-6 5 16,5-9-10-16,7-4 2 15,5-13-4-15,6-5-8 16,5-9 2-16,1 2 9 16,-6 2-3-16,-5 15 0 15,-9 12-4-15,-3 11-7 16,-8 8-12-16,-2 12 23 15,0 10 14-15,2 7-11 16,-2 12-1-16,0 7 2 16,0 0 2-16,-2 2-6 15,0-6 0-15,0-9 4 16,2-3-9-16,0-14 8 16,2-7-3-16,-2-2 20 15,4-10 5-15,7-12-14 16,7-10-7-16,11-12 6 0,9-16-3 15,9-13 2-15,-1-10-4 16,2 1 25-16,-9 10-10 16,-7 4 12-16,-12 24-10 15,-7 8-14-15,-9 13 8 16,1 12-16-16,-5 3-6 16,3 3 3-16,-3 3-17 15,0-3 17-15,2 4-14 16,0 3-31-16,2 0 10 15,1 3-44-15,1 2-48 16,3 3-85-16</inkml:trace>
  <inkml:trace contextRef="#ctx0" brushRef="#br1" timeOffset="354409.593">23852 4388 114 0,'2'-2'21'15,"-2"-1"4"-15,0 1-4 16,0 0-3-16,0 0 2 16,0 0-4-16,0 2-12 15,0 0 2-15,0 0-3 16,-2 0 4-16,2-1 13 16,-2 1 2-16,2 0 3 15,0-3 0-15,0 0-2 16,0 3 13-16,0-1-4 15,0-1 0-15,0 2 3 0,0 0-12 16,0-2 8-16,2 2-5 16,-2 0-11-16,0 0 8 15,0 0-7-15,2 0 4 16,0-2 7-16,0 0-15 16,0 0 2-16,1-1-14 15,1-2 3-15,-2 3-6 16,5-3 3-16,0-2 0 15,4-3 8-15,-1 1-7 16,4-6 5-16,2 3 2 16,0-4-6-16,-1 0 7 15,1 0-9-15,-3 0 0 0,1-2 0 16,-1-2 3-16,3-3-3 16,1 4 1-16,-1-5 3 15,2-1-3-15,-1 3-1 16,0 3 0-16,-2-4-2 15,1 4 3-15,-3-2-1 16,5 1 0-16,-1 1 1 16,1-4-1-16,0 2 0 15,0 1 2-15,-5 3-3 16,1-1 2-16,-3-2-1 16,3 2 0-16,-4-2 4 15,1-1 2-15,3 2-6 16,-1-3-3-16,1 0-1 0,3-5 7 15,4-1-4 1,1 0 1-16,-3 3 0 0,2-4 2 16,-1 5-1-16,-2 0-1 15,0 4 0-15,-1 1 3 16,-1-2-3-16,0 5 0 16,-3-5 4-16,0 5-1 15,-1-2-3-15,3 1 0 16,-1-3-2-16,1-1 3 15,1 2-1-15,1-4 0 16,2 2 2-16,-4-4-2 16,3 1 0-16,-2 3 0 15,1-6-2-15,1 3 2 16,-2 0 0-16,2 0 3 0,-3-1-2 16,-3 4 0-16,-2-1-1 15,-1 2 0-15,1-1-3 16,-2-1 6-16,3 3-3 15,1-3 0-15,-1 0 0 16,3 1 0-16,-1-1 0 16,-1 0-1-16,2 0-2 15,1 0-1-15,4-2 4 16,-4-3 1-16,3 4 1 16,-2-1 0-16,-1-1-2 15,-2 4-6-15,3-2 6 16,0 4-6-16,-1-3 5 0,6 0-1 15,4-3 2-15,-4 2-3 16,2 0 3-16,1 0-2 16,-1 0 0-16,-2 2-5 15,2-2 7-15,0 0 0 16,43-26 2-16,-57 43-7 16,3-2 3-16,-2 1-1 15,1 0 2-15,12-7-6 16,-1-2 7-16,1 4 0 15,-2-2 1-15,-2 2-2 16,-2-2 1-16,-1 1 0 16,-3 2 1-16,3-4 2 15,-3 1-5-15,3-1 2 0,-1-2-6 16,3 2 4-16,3-6-13 16,-4 1 13-16,6 0 0 15,-3 0 0-15,-3 5 1 16,-1-2 1-16,-1 5-9 15,2 2 7-15,-5-2-3 16,5 2 4-16,0 0-3 16,3 0 4-16,-3-1 0 15,2 4 0-15,1-3 2 16,0 2-7-16,0 0 4 16,2 0 1-16,1 2-3 15,3 0 1-15,1 3 2 0,4 3 0 16,4 3 0-16,4-1-7 15,-1 2 7 1,-1-1 0-16,-1 4-2 0,-2-3-2 16,-6 4 4-16,4 0-1 15,-4 4-3-15,5 2 1 16,2 4 3-16,1 4 0 16,1 1-3-16,3 6 8 15,3-3-5-15,-1 2 0 16,3-2 1-16,1 3-6 15,2 0 7-15,0 3-2 16,4-1 0-16,-1 1 5 16,3 2-5-16,-1-2 0 0,0 2 1 15,-1-1-4-15,-6-2 6 16,-1-4-3-16,-3 2 1 16,-6-2 4-16,-3-6-6 15,-4 1 1-15,0 0 0 16,-2 3-3-16,0-2 3 15,2 5 0-15,4 2-1 16,1 5 1-16,1 0 0 16,2 4 0-16,2 0 0 15,-3 2-4-15,2 2 6 16,0-2-2-16,0 4 1 16,2 0 4-16,-1 2-4 15,0-3-1-15,1 2 0 16,2-2 0-16,-1-2 0 15,1 1 0-15,-3 1-1 0,4-4 8 16,-1 4-7-16,-1-2 0 16,-1-1 0-16,-5 2-2 15,1-5 3-15,-3-3-1 16,1 0 0-16,0-4 6 16,-1-4-6-16,1 4 0 15,1-3 0-15,1 1 2 16,-1-2-1-16,1-3-1 15,2 0 5-15,-2-2-4 16,4-2 5-16,-3 2-6 16,4 0 1-16,1-1 3 15,-4 0-2-15,2 2-2 0,0-4 7 16,2 1-6-16,3 1 4 16,-1-1-5-16,2-3 0 15,2 2 4-15,4-3-1 16,3 0-1-16,3 0 0 15,5 1 2-15,-3-5-4 16,0 2 0-16,-4 1 0 16,2-1-1-16,5 0 6 15,5 0-5-15,9 0 0 16,0 0 2-16,4-2-1 16,-2 1-1-16,0-4 0 15,-6 1 3-15,1-3-3 16,-1 2 0-16,-3-2 2 0,-5-3 2 15,-13-3-3 1,-9-1-1-16,-14 2 0 0,-9-2-3 16,-9 0-12-16,-4 0-13 15,-5 2-2-15,5 0-21 16,2 3-27-16,6 2-83 16</inkml:trace>
  <inkml:trace contextRef="#ctx0" brushRef="#br1" timeOffset="365659.5367">25943 4189 104 0,'2'-2'87'16,"-2"-3"-65"-16,2 3 21 15,-2-1 13-15,-2 1-10 0,4 0-20 16,-4 2-23-16,2 0 0 15,0-2 16-15,0 2 1 16,0 0 3-16,0 0-20 16,0 0-3-16,2 0-4 15,-2 0-37-15,0 2-52 16,2 2 6-16,0 6-29 16</inkml:trace>
  <inkml:trace contextRef="#ctx0" brushRef="#br1" timeOffset="369911.7616">25815 4255 106 0,'0'-5'93'0,"2"4"-47"0,-2-3 11 15,0 2-2 1,3 0-12-16,-1-1-3 0,-2 3-13 15,3 0 8-15,-3 0-11 16,0-3-7-16,0 3 13 16,0 0-5-16,0 0-5 15,2 0-11-15,-4 0-4 16,4 3-10-16,-2-3 5 16,0 0-12-16,-2 0 9 15,2 0-14-15,0 0 5 16,2 0 5-16,-2 5 1 15,2 1 4-15,2 4 2 16,0 6 0-16,3 2-5 16,3 5 5-16,-4 3 0 15,1 3 0-15,1 3-5 0,0-1 4 16,0-2 0-16,-3-3 0 16,1-4-5-16,-4-1 4 15,0-7 2-15,-4-5-1 16,2 2 3-16,0-5-2 15,-2 0 0-15,2 2 1 16,2 2-7-16,-2 2 6 16,2 0-4-16,0 2-6 15,2 0-2-15,-2-3 10 16,0 1-4-16,0-5 5 16,0-1-5-16,-2-2 7 15,2-1-1-15,-2 0 0 0,3-1 3 16,-3 0-5-16,0 3 2 15,2-2 0-15,-2 1-4 16,0 0-1-16,0-1 5 16,2-3-2-16,-2 3 1 15,2-3-1-15,-2 2 2 16,0 0 0-16,0 3-3 16,2-2 5-16,-2 5-2 15,0 1 0-15,2 0-14 16,-2 1 11-16,3 0-6 15,-3-4 4-15,3-2 1 16,-3 0 4-16,0-1 0 16,0-2 0-16,2 1 2 15,-2-2-3-15,0 0 1 0,0 2 0 16,0-2-2-16,0 0 3 16,0 0-1-16,0 0 0 15,0 0 3-15,0 0-6 16,0 2 3-16,0-2 0 15,0 3-1-15,-2-1 2 16,2 0-1-16,0 1 0 16,0 1 2-16,0 3-3 15,-3-4 1-15,0 4 0 16,1-4-2-16,2 2 3 16,-2-4-1-16,4 3 0 0,-2 0 2 15,2 1-1 1,1 0-1-16,-3 0 0 0,3-3 1 15,-3-1 3-15,0-1-2 16,0 0 6-16,-3 0-8 16,0 0 18-16,1 0-7 15,-2-1-1-15,-3 1-1 16,1-2-5-16,-6 2-3 16,1-2-1-16,-2 2 2 15,0 0-3-15,-5-3 1 16,-4 1-3-16,-7 2-2 15,-5-2-3-15,-1 1 2 16,-4-1 2-16,4-1-1 16,4 2 4-16,2 1 0 15,4 0-9-15,3 1 4 0,4 2-16 16,0 0 22-16,3-1 0 16,-6 0 3-16,4 1-3 15,-6-1 0-15,-1-2 0 16,-5 2 1-16,0-1 3 15,-2 2-3-15,1-2 9 16,1-1-8-16,3 0 8 16,2 0-10-16,1-1 2 15,3-2 12-15,1 0-12 16,-2 1-2-16,3-1 0 16,-4 1 1-16,-2 0-3 15,-1 4 2-15,0-2 0 0,-2 5-3 16,3-3 6-16,0 0-3 15,1-2 0-15,1 0 4 16,1-2-4-16,2 0 0 16,-4-3 0-16,1 2-3 15,-5-2 4-15,1 4-1 16,-3-2 0-16,7 2 4 16,1-2-6-16,2 2 3 15,5-2-1-15,1-1 15 16,-1 3-9-16,1-1-1 15,1-3-5-15,-1 3 2 16,0-1 0-16,-1-2-2 16,-3 1 0-16,3 1 3 15,-3-1 0-15,3-1 0 0,3 0 10 16,2 2 3-16,2-1 11 16,5 3-8-16,0-2 6 15,2 3 4-15,2 0-13 16,0 0 2-16,-2-2-18 15,2-2 7-15,1-2-5 16,2 0-2-16,-3-4 0 16,0 0 8-16,2 0-7 15,-1-2 7-15,-1 0-7 16,2 0 4-16,0-4-8 16,1 0 3-16,2-2 0 15,0 0-2-15,-1-1 3 16,1 2-1-16,-1-1 0 0,1 0 1 15,0 0-4-15,-1 1 3 16,1 1 0-16,-2 3 1 16,2-3 0-16,-1-1-1 15,-2 0 0-15,1 1 2 16,-1-2-2-16,-2 1 0 16,1 1 0-16,2 0-1 15,-3 2-1-15,2-2 2 16,0 2 0-16,1-4 0 15,-1 1-2-15,0-4 2 16,0 1-9-16,0-2 9 16,-2 1-4-16,0 1 3 0,-2 4 1 15,2 1 0-15,0 0-4 16,1 2-5-16,-1 1 1 16,2-1 1-16,-2 1-9 15,4 1 16-15,-2 0 1 16,0-1 2-16,-2 0-4 15,1 2 4-15,-1 0-3 16,-2 2 0-16,0 2 3 16,0 1-6-16,2 5 3 15,-2-3 0-15,0 0-6 16,0 2-1-16,4-4 4 16,-2-3 0-16,0-4 0 15,1 1 3-15,2 1 0 0,-5-1 2 16,0 2-7-16,-2-1 6 15,2 3-1-15,-3 2 0 16,3-1 5-16,0 3-5 16,0 0 2-16,0-1-2 15,0 2 0-15,3 2-9 16,-3-2-5-16,2 2 8 16,-2 0-4-16,2 0 10 15,-2 2 0-15,2-2-2 16,-2 0-2-16,5 2 4 15,1-2 0-15,8 1-1 16,1 5 3-16,3-3-3 16,4 1 1-16,0 3 0 0,1 0-5 15,2 1 5-15,-4 0-1 16,2 2-2-16,-5-2 1 16,1 0 2-16,0 1 0 15,1 0 1-15,-1 2-1 16,4-2 0-16,-3 1 0 15,-2 0 0-15,0-1 3 16,-3-4-3-16,-3 2 0 16,1-2 0-16,1 1-1 15,-4 1 1-15,1-2 0 16,3 3-1-16,-3-2 2 16,5 3-1-16,-1-1 0 0,1 0 3 15,1-1-4 1,4 4 1-16,-3-1 0 0,-1-3-1 15,-1 1 3-15,-3 0-2 16,1 1 0-16,-3-4 1 16,0 2-3-16,1-1 2 15,1 2 0-15,1-2 0 16,1 0 2-16,-1 2-2 16,1 0 0-16,1-3 1 15,-1 3-2-15,-2-1 1 16,1-2 0-16,1 2-2 15,-1-2 6-15,-1 0-4 16,1-1 0-16,-2 0-1 16,2 0-2-16,-1 0 3 15,1 0 0-15,-3 0-1 0,2-2 6 16,1 1-5-16,-1 2 0 16,3-3 1-16,26 3 2 15,-38-2-3-15,-2-6 0 16,1 6 1-16,-1-3 4 15,5 0-5-15,-5-3 0 16,3 3 1-16,-1 0-1 16,0 0 1-16,1 0-1 15,2-3 0-15,0 3 3 16,-1 0-3-16,0-2 0 16,1 0 0-16,3 2-4 15,-2 0 4-15,1-2 0 0,-2 2-1 16,0 0 5-16,-5 0-5 15,0 0 1-15,0 0 0 16,0 0-6-16,0 0 7 16,1 0-1-16,3 0 0 15,2 0 5-15,-2-3-6 16,-2 3 1-16,1 0 0 16,-3 3-6-16,-2-3 5 15,0 0 1-15,0 0-3 16,0 0-1-16,0 0 2 15,0 0 2-15,2 2 0 16,2-2-1-16,-1 2 2 16,6-2-1-16,-7 0 0 0,0 2 4 15,1-2-6 1,-1 0 2-16,-2 0-9 0,2 0 8 16,-4 0-14-16,0 3-3 15,2-3 7-15,-3 0-4 16,3 0 14-16,0 0-4 15,0 5 5-15,0-1-4 16,0 2 6-16,0 2-2 16,3 3 0-16,-3 1-5 15,0 0 3-15,0 1 0 16,-3 3 2-16,3 1-5 16,-4 3 8-16,2-1-3 0,0 0 0 15,-3-2 4 1,0 1-6-16,3 0 2 0,0-1-2 15,-2-2-3-15,1-1 4 16,1 1 1-16,0-3 0 16,0-3-1-16,0-1-5 15,2 4 6-15,0-7 0 16,0 2-3-16,2 2 0 16,0-1 3-16,-2 0 0 15,0 1-12-15,2 3 10 16,-2-1 0-16,2-1-1 15,3 1 0-15,-3-2 1 16,0-1 2-16,0 1 0 16,0-4 3-16,1 3-6 0,0-1 3 15,-1-2 0-15,2 2-3 16,-4-2 4-16,4 1-1 16,-4 0 0-16,3 0 1 15,-1 1-6-15,0-2 5 16,-2-1 0-16,2 3-2 15,-2-4 3-15,2 3-1 16,0-1 0-16,-2-2 2 16,0-1-5-16,2 0 3 15,-2 1 0-15,0-3-1 16,4 0 2-16,-8 0-1 16,4 0 0-16,0 0 3 15,0 0-5-15,-2 0 2 0,2 0 0 16,-2 0-1-16,0 0 7 15,2 0-6-15,-2-3 7 16,0 3-3-16,-3-2-5 16,-1 0 1-16,-8 1-2 15,1-1 1-15,-3 2-15 16,-1 0 7-16,-6 0-5 16,3 2-4-16,-2-1 17 15,0-1-3-15,1 2 4 16,6-2-4-16,-1 0 2 15,3 0 2-15,-1 2 0 16,3-2 0-16,1 0-4 0,-4-2 4 16,-1 2-3-1,-1-2 0-15,3 2 0 16,-4-1 3-16,2 1 0 0,-1-2 4 16,1 2-5-16,-1 0 1 15,1 0 0-15,1 0-2 16,3 2 3-16,0-2-2 15,-2 1-2-15,0 1-21 16,-3 0-1-16,-5 1-8 16,2-1 16-16,-2-1 15 15,-1-1-2-15,0 2 4 16,0-2 0-16,-1 0 1 16,1-2-1-16,0 1 0 0,4 1-2 15,-3-2 0 1,6-1-10-16,-3 1 8 0,1 0-4 15,-4 1-2-15,1-3 3 16,-2-3-2-16,0 4 9 16,-3-4-2-16,0 1 5 15,6 1 6-15,-1-2-7 16,1 1 1-16,6 0-6 16,3 2 3-16,-2 0-2 15,1 3 0-15,-1-1-10 16,4-1-7-16,-5 1 6 15,1 0 12-15,1 2 0 16,0 0 2-16,2-2 3 16,0 2 2-16,1-2-5 0,1 1 3 15,0-2-4-15,0 0-7 16,1 3-6-16,1 0-60 16</inkml:trace>
  <inkml:trace contextRef="#ctx0" brushRef="#br1" timeOffset="402877.7878">15909 17415 313 0,'-11'0'94'0,"-1"0"-89"16,4-2 8-16,3 2 0 15,3 0 21-15,0 0 10 16,2-4-21-16,2 4-2 15,0 0-5-15,-2 0-7 16,3 0 5-16,1-3-14 16,-2 3-12-16,2 0 12 0,15-5 6 15,10 1 6-15,13-2-7 16,18-2 1-16,14-1 9 16,3 0-3-16,8 1-4 15,-2-1 1-15,-3-3-3 16,-4 5-1-16,-7-1-5 15,-9 3 1-15,-8-4-5 16,-13 4 2-16,-10 5-31 16,-8-3-69-16,-6 3-127 15</inkml:trace>
  <inkml:trace contextRef="#ctx0" brushRef="#br1" timeOffset="403537.8345">17574 17186 258 0,'-4'0'130'0,"2"5"-57"0,2-10-73 15,2 2 8-15,7 3 2 16,7 0 8-16,3-4 7 16,10 4-2-16,12-2-3 15,5 2 20-15,12-4-16 16,11-4-15-16,7-1-4 16,6 0-3-16,-1-1 1 15,-5 1-3-15,-12 1 0 16,-15 3-1-16,-10 1 6 15,-14-1-4-15,-8 5 3 16,-9 0 0-16,-4 0-2 16,0 0-2-16,-2 0-5 15,-4 0-9-15,2 0-40 16,-4 0-24-16,4 5-32 0,0-1-22 16</inkml:trace>
  <inkml:trace contextRef="#ctx0" brushRef="#br1" timeOffset="418726.8767">19543 17258 201 0,'-2'0'116'15,"-1"0"-93"-15,3 0-22 16,-2 0-1-16,2 5 6 16,-3-1 6-16,3-4 16 15,0 3 1-15,0 2 5 16,3-3-9-16,-1 6-12 16,-2 0-8-16,3-2-5 15,-3 6-18-15,2 2-1 16,-2-3-14-16,0 1-10 15,2 2 11-15,-2-7-16 16,2-2-54-16</inkml:trace>
  <inkml:trace contextRef="#ctx0" brushRef="#br1" timeOffset="418876.9485">19593 17321 165 0,'6'-5'0'0</inkml:trace>
  <inkml:trace contextRef="#ctx0" brushRef="#br1" timeOffset="420429.2951">19875 17231 240 0,'4'-4'44'0,"-2"4"-44"15,-2 0-1-15,3 0 1 16,-3 4 24-16,0 2-8 15,2 6-2-15,0-3-1 16,0 10-10-16,-2-1 3 16,2 3 7-16,2 2-11 15,-4-5-2-15,0 4-7 16,0-4-9-16,-2-2-1 0,-2-2-7 16,0-4-3-16,-1-6-12 15</inkml:trace>
  <inkml:trace contextRef="#ctx0" brushRef="#br1" timeOffset="420631.9115">19871 17142 263 0,'-4'-9'165'15,"0"0"-137"-15,0 4-8 16,-3-3 26-16,1 3-22 15,-1 2-24-15,0-4-23 16,-2 4-39-16,1-10-15 16,1 3-15-16,0-8 36 0,0 0-2 15</inkml:trace>
  <inkml:trace contextRef="#ctx0" brushRef="#br1" timeOffset="420758.2553">19781 16883 216 0,'-5'-17'107'16,"-1"7"-56"-16,-1-4 7 15,-1-3-13-15,1 3-15 16,-3 1-29-16,2-1-1 16,-1-3-24-16,0 3-40 15,2-8-67-15</inkml:trace>
  <inkml:trace contextRef="#ctx0" brushRef="#br1" timeOffset="420902.01">19774 16447 124 0,'5'-11'140'0,"-5"2"-98"16,0 1-42-16,-3 4-5 16,1-2-1-16,0-2-6 15,0 4-10-15,2-6-27 16,-3-2-54-16</inkml:trace>
  <inkml:trace contextRef="#ctx0" brushRef="#br1" timeOffset="421053.1864">19770 16226 235 0,'-3'-15'111'16,"3"4"-96"-16,0-7-15 0,3 4 6 15,-1-4-6-15,0 1-3 16,3-6-13-16,0 5-12 16,-1-4-18-16,-4 0-57 15</inkml:trace>
  <inkml:trace contextRef="#ctx0" brushRef="#br1" timeOffset="421215.7272">19755 15843 115 0,'6'-27'125'15,"-2"1"-68"-15,1-1-45 16,-1 1-12-16,-4 1 0 0,2-1 0 16,-4 1 0-16,2 1 0 15,0 2-1-15,0-5-6 16,-2 5-17-16,2 1-8 15,-2-4-55-15</inkml:trace>
  <inkml:trace contextRef="#ctx0" brushRef="#br1" timeOffset="421383.4026">19721 15294 140 0,'0'-36'19'0,"2"-1"-14"16,5-2-2-16,4-7 14 15,0 1 15-15,2 1-11 16,-2 5 6-16,-3-2-19 15,-2 3-8-15,-4 1 0 16,0 2 0-16,0-3-7 16,1-2-6-16,-1 0-18 0,5-5-16 15</inkml:trace>
  <inkml:trace contextRef="#ctx0" brushRef="#br1" timeOffset="421569.6985">19926 13944 130 0,'-3'-20'0'0</inkml:trace>
  <inkml:trace contextRef="#ctx0" brushRef="#br1" timeOffset="421788.2576">19873 13450 142 0,'-12'-39'16'0,"1"-3"-11"16,3-1 8-16,-4 1 7 15,5 5-16-15,5 0-4 16,2 6 0-16,2 0 2 0,3 5 0 16,-3 0 1-16,0 5-3 15,-4-2-2-15,0 3-4 16,0 0-5-16,2 2-66 16</inkml:trace>
  <inkml:trace contextRef="#ctx0" brushRef="#br1" timeOffset="421953.4286">19900 12663 168 0,'4'-22'24'15,"0"0"2"-15,1 2-5 16,-1-4-21-16,2-3 0 0,6-3-6 16,-3 1 6-16,-3-3 8 15,1-1-2-15,-7 1-6 16,-5 0-69-16</inkml:trace>
  <inkml:trace contextRef="#ctx0" brushRef="#br1" timeOffset="422155.7141">19848 11907 116 0,'0'-26'1'0,"2"2"37"16,0-2 19-16,1-3-47 15,-1 3-8-15,0 1 1 16,2-1 4-16,-4-1 12 16,0 2-2-16,-2 6-3 0,2 0 1 15,0 2-15-15,2 3-5 16,0 0-77-16</inkml:trace>
  <inkml:trace contextRef="#ctx0" brushRef="#br1" timeOffset="429459.1685">19678 8414 167 0,'-11'4'53'0,"5"0"-40"15,4-4 7-15,2-4 19 16,0 0-13-16,0 0-9 16,2 0 5-16,-2 2-11 15,0 0 6-15,0 0-2 16,0 2-11-16,2 0 6 15,0 0-10-15,3-2 3 16,3-1 10-16,4 3-12 16,-1 0-1-16,2-3 1 15,-2 3 2-15,-4 0-2 0,-5 0-1 16,0 0 0 0,-4 3 14-16,-2 0-5 0,-7 5-9 15,-7 2-17-15,-5 0-11 16,-1 0 14-16,-6-6-20 15,9-5 18-15,3-8 11 16,7-7 3-16,4-6 2 16,7-5-1-16,7-1 7 15,2 2-2-15,4 3 10 16,5 7-7-16,2 4 9 16,3 4-2-16,-2 3-8 15,0 3 10-15,-6 4-9 16,-1 0 10-16,-8 2 7 15,-2 3-1-15,-1-2-2 0,-6 5-14 16,-5 1 1-16,-3 3-8 16,-5-3-2-16,-4 1-19 15,2-3-15-15,0-4 21 16,5-2 10-16,3-6-8 16,4-1 0-16,6-4 7 15,2-2-11-15,8-4 17 16,3 1-5-16,7-1 5 15,0 1 13-15,2 4-7 16,-4 2 4-16,0 5-8 16,-4 4 2-16,-4 2 1 15,1 3 6-15,-3 0 5 0,-4 5 6 16,-4 4-19-16,-7 3 10 16,-7 1-9-16,-3 1-1 15,-5-3-6-15,-3-4-13 16,5-5-11-16,2-6 25 15,2-8-28-15,5-4 10 16,7-8 12-16,4-5-10 16,4-6 12-16,5 0 3 15,7 2 3-15,-1 1 9 16,37-9-7-16,-46 34 10 16,1 0-6-16,0 2-5 15,0 2 18-15,6 3 3 16,-4 5 9-16,0 0 9 0,-3 2-39 15,-4 1 10 1,-2 4 0-16,-6-4-10 0,-10 4-2 16,-3-2-26-16,-8 2-11 15,-2-7 28-15,2-2-2 16,2-5 12-16,8-5-4 16,5-5-22-16,6-5 25 15,3-7-6-15,8-1 7 16,5-1 6-16,7 1-3 15,3 4 6-15,2-1 1 16,2 8-8-16,-1 3 9 16,-3 4-8-16,-5 5 15 0,-4 6 21 15,-1 0-21-15,-6 7-5 16,-4 1-9-16,-2 3-4 16,-5-3-5-16,-9 6-28 15,-1-5 1-15,-6-4-5 16,-1-6-2-16,1-6 5 15,4-8 8-15,3-8-1 16,9-8 22-16,9-11-10 16,7-1 15-16,9-2 5 15,5 5-1-15,1 4 13 16,-2 14-6-16,1 2-10 16,-6 9 14-16,-3 6 9 15,-3 4 3-15,-5 5 2 16,-3 4-29-16,-8 3-23 15,-8 7-99-15</inkml:trace>
  <inkml:trace contextRef="#ctx0" brushRef="#br1" timeOffset="431794.5784">19694 8240 190 0,'9'2'80'0,"-3"-1"-69"15,-3 8 58-15,-3-1-14 16,-3 7 4-16,-1 1-38 16,0 0-19-16,-1-1 12 15,1-5-9-15,2-5-2 16,2-2 11-16,-2-1-6 15,4-4 1-15,-2-2-9 16,-2 0-25-16,2-5 24 16,2 0-20-16,2-5-10 15,7 2 27-15,3-2 1 16,5 1 3-16,2 5 0 16,-4 2 1-16,3 4-4 15,-3 4 1-15,-7 3 2 16,-3 3 1-16,-3 2 8 15,-6 6 8-15,-7-1-8 0,1 4-8 16,-6-2-2-16,1-5-7 16,-1-3-8-16,5-7 15 15,3-8-17-15,4-8 18 16,2-4 0-16,0-1-15 16,4 2-83-16</inkml:trace>
  <inkml:trace contextRef="#ctx0" brushRef="#br1" timeOffset="436871.0191">24639 2472 118 0,'0'0'5'0,"0"0"-1"0,0 0 33 15,0 0 15-15,-2-2-14 16,2 2-14-16,0 0 6 16,2-3-7-16,-2 3-5 15,0 0-12-15,-2 0-6 16,2 0-1-16,-6 0-3 15,2 0-20-15,-3 0-9 16,3 0-9-16,-2 0-8 16,-4 0-26-16</inkml:trace>
  <inkml:trace contextRef="#ctx0" brushRef="#br1" timeOffset="438519.8801">24518 2481 203 0,'2'-2'54'0,"-2"-1"-28"15,0 1 2-15,0 2 5 16,0 0-10-16,0 0-23 16,0 0 0-16,3 2 2 15,-1-2 7-15,0 0 11 16,-2 0-10-16,2 0-4 15,-2 0 4-15,2-2-10 16,-2 2 0-16,2 0 7 16,3-2-1-16,-1 2 12 15,3-2-12-15,2-1-5 0,2 0 0 16,3-1 0-16,-1 0-1 16,5 0 0-16,-1 2 0 15,-1 0-1-15,-1 2 1 16,-3 0 0-16,-1 0-1 15,-2 0 2-15,2 0-1 16,0 0 1-16,3-2 2 16,-1 0-1-16,1 0-2 15,-1-2 2-15,0 1-4 16,1-2 2-16,1 3 0 16,-1-2 0-16,1 1 2 15,-1 3-3-15,-1-3 1 16,-1 1 0-16,-4 0-2 0,1 2 2 15,-1-2 0 1,2 2 0-16,-1 0 4 0,-1-3-5 16,4 3 1-16,1-3 0 15,3-1-2-15,-3 2 3 16,1-2-1-16,-3 2 0 16,-3 0 4-16,-1 2-3 15,-4 0 0-15,-1-3 0 16,-2 6 10-16,0-3-7 15,2-3 9-15,-2 3-11 16,5-1 3-16,-3-1-5 16,0 2 0-16,0-2 0 15,-2 2 6-15,0 0-4 16,0 0 9-16,0 0 1 0,-2 0-8 16,0 0 18-16,2-2-7 15,-2 2-13-15,-3-5-2 16,-2 2-21-16,-2-3 14 15,-2-4 1-15,-3 0-8 16,2 0 12-16,-5 0 2 16,5-1 0-16,1 1-1 15,-1 5 2-15,5 1-1 16,3-1 0-16,0 4 2 16,4 1-6-16,0 0 2 15,0 0 0-15,0 0-3 16,2 0 1-16,-2 1 4 15,0-2-2-15,0 1 2 0,0 0-2 16,0 1 2-16,0-1-8 16,2 0 7-16,-2 0-23 15,0 0 2-15,2 0 12 16,3 3 10-16,-3-1-3 16,2 0 3-16,4 0 0 15,0 1 4-15,1-1-1 16,5 5-3-16,3-2 4 15,3 2 1-15,0-2-4 16,0 2-1-16,-2-1 0 16,-7-2-2-16,-2-1 3 15,-5 2-1-15,1-3 0 0,-2 0 2 16,-1 1-4-16,2 0 2 16,-2-1 0-16,-2 0-2 15,2 0 7-15,-2 0-2 16,0-2 0-16,-2 0 0 15,2 0-1-15,0 0-2 16,0 0 0-16,0 0-5 16,0 0 5-16,0 0 0 15,0 0 0-15,0 2 3 16,0-1-7-16,0 2 4 16,0 1 0-16,2 0-3 15,-2 2-2-15,-2 2 5 16,0 2 0-16,-2 2 2 0,-3 4 3 15,-2 0-5 1,0 0 0-16,3-4 1 0,1-3 2 16,3-4-3-16,2-2 7 15,0-2-6-15,0-1 8 16,0 0-9-16,2 0 0 16,-2 0 0-16,-2 0 2 15,2 0-2-15,-3 0 0 16,3 0 1-16,0 0-6 15,0 0 5-15,3 0 0 16,-3 0-3-16,2 0-1 16,-2 0 0-16,0 0-2 0,0-1-12 15,0 1 12 1,0 0-15-16,0 0 8 0,0 0 13 16,0 0-8-16,0 0 7 15,0 0 0-15,0 0-3 16,0 0 2-16,0 1-25 15,0 1-12-15,0 0 38 16,0 5-5-16,0-2-2 16,0 2 2-16,-2-2-1 15,2-1 7-15,-3 1 2 16,3-3 9-16,0-2 10 16,0-2-7-16,3 2 0 15,-6 0-8-15,3 0-3 16,3 0-3-16,-3 0 0 15,0 0-8-15,0 0-6 0,0 0-5 16,2 0 19-16,-2 0 0 16,2 0-5-16,1-2-3 15,-1 2-35-15,4 0-47 16</inkml:trace>
  <inkml:trace contextRef="#ctx0" brushRef="#br1" timeOffset="439496.5735">25148 1141 109 0,'4'4'27'0,"0"-1"-11"0,-2 6-1 16,2-2-1-16,1 2-2 16,1-2 7-16,-2 4-6 15,2-3-13-15,-2 2 7 16,-2 0-7-16,-2 2 0 15,2 2-5-15,-4 4 1 16,0 4-16-16,0 3-6 16,0 7-12-16</inkml:trace>
  <inkml:trace contextRef="#ctx0" brushRef="#br1" timeOffset="439681.7912">25177 1572 124 0,'-2'9'32'15,"0"4"-3"1,2-3 6-16,0 2-18 0,0 2-4 16,0 2 3-16,0 4-16 15,2-1 0-15,0 4-3 16,-2 3 0-16,0 3-10 16,-2 2-3-16,-2 10-25 15,0 5-10-15</inkml:trace>
  <inkml:trace contextRef="#ctx0" brushRef="#br1" timeOffset="439861.7555">25138 2177 121 0,'0'4'52'16,"0"-1"-4"-16,2-2-19 0,-2 2-13 16,0-2-9-16,2 6 3 15,2 0-10-15,2 5 0 16,0 3-1-16,0 2-5 15,1 6-14-15,-1 3-20 16,2 2-9-16,-2 8-7 16</inkml:trace>
  <inkml:trace contextRef="#ctx0" brushRef="#br1" timeOffset="440028.1222">25231 2590 148 0,'4'7'57'16,"1"-2"-13"-16,0-1-30 15,2 0-3-15,-3 3-11 0,2 0 1 16,1 1-4 0,-2 5 2-16,-1 1-10 0,-1 2-1 15,-1 6-26-15,2 4-3 16,-4 3-25-16</inkml:trace>
  <inkml:trace contextRef="#ctx0" brushRef="#br1" timeOffset="440186.9547">25303 3035 132 0,'0'15'18'16,"0"-1"-15"-16,0-2 2 15,-3-1-5-15,1 0 1 0,-3 4 0 16,-1-1 0-16,0 7-1 16,-3-1 0-16,1 0-6 15,0 4-17-15</inkml:trace>
  <inkml:trace contextRef="#ctx0" brushRef="#br1" timeOffset="440341.9543">25212 3475 115 0,'-3'16'37'15,"-2"4"-21"-15,5 0-9 16,-2 4 2-16,2 4-9 15,2 6-17-15,0 2-28 16</inkml:trace>
  <inkml:trace contextRef="#ctx0" brushRef="#br1" timeOffset="440523.007">25164 4164 131 0,'0'9'35'0,"3"-2"-25"16,-3-2-4-16,4 2-5 16,-2 1 1-16,0 7-1 0,0-1-1 15,6 6-30 1,-4 6-14-16</inkml:trace>
  <inkml:trace contextRef="#ctx0" brushRef="#br1" timeOffset="440739.8964">25173 4634 141 0,'4'4'30'16,"0"-2"-24"-16,-2 0 11 16,-2 2-1-16,0 2 0 15,0 1 3-15,2 2-8 16,2 3-8-16,0 4 2 0,3 0-5 15,5 1-9-15,-1-4-15 16,1 3-19-16,2-2-8 16</inkml:trace>
  <inkml:trace contextRef="#ctx0" brushRef="#br1" timeOffset="440928.5362">25305 4911 108 0,'2'7'23'15,"1"2"-3"-15,-3-4 5 16,2 2-14-16,0-4-2 16,0 2-8-16,-2-2-1 15,2 1 0-15,0 3-9 0,1-3 3 16,-1 4 1-16,0-2-5 16,0 0-2-16,3 0-20 15</inkml:trace>
  <inkml:trace contextRef="#ctx0" brushRef="#br1" timeOffset="457305.9444">19725 8756 213 0,'-2'0'113'0,"2"0"-85"0,-2-3-9 16,2 1-5-16,0 2 14 16,0-2 13-16,0 2-10 15,2 0 7-15,-2 0-20 16,0 0-16-16,0 2-4 15,2 0 1-15,-4-2-3 16,2 3 2-16,0-3-22 16,2 9 17-16,3 5-9 15,1 9-19-15,6 14-24 16,1 10-2-16,5 6-14 16,-1 5 25-16,0 1 31 0,-2-7 18 15,-1-4-2 1,-1-4-13-16,-1-6-7 0,2-8 5 15,-3-5 15-15,-1-4 3 16,-2-7 0-16,-1-2 15 16,-1 2 7-16,-3 2-2 15,-3 6 0-15,-3 7-10 16,-1 5-6-16,-2 1-4 16,-1 4-3-16,3-2-4 15,-2-2-51-15</inkml:trace>
  <inkml:trace contextRef="#ctx0" brushRef="#br1" timeOffset="457444.1388">19931 9968 107 0,'4'29'25'0,"0"0"-25"15,-1 0-10-15,-3 0-2 16</inkml:trace>
  <inkml:trace contextRef="#ctx0" brushRef="#br1" timeOffset="457609.5995">20024 10718 120 0,'-2'24'98'0,"-1"-2"-79"0,-1 0-19 16,4-1-63-16</inkml:trace>
  <inkml:trace contextRef="#ctx0" brushRef="#br1" timeOffset="457825.2961">20082 11064 271 0,'3'9'9'16,"-3"3"-2"-16,0 0-7 0,0 1 5 15,0 10 2-15,-3 1-4 16,3-1-2-16,-3 4-1 16,1-1-3-16,0-2 1 15,2-2-25-15,-2-5-14 16,4-3-44-16</inkml:trace>
  <inkml:trace contextRef="#ctx0" brushRef="#br1" timeOffset="457945.7946">20131 11330 138 0,'-4'9'47'16,"-1"6"-11"-16,-1 3-21 16,-4 0 3-16,2-1 2 0,1-1-20 15,1-2-6 1,3-3-52-16</inkml:trace>
  <inkml:trace contextRef="#ctx0" brushRef="#br1" timeOffset="465751.8926">25310 981 127 0,'17'-7'34'15,"-5"0"-3"-15,-10-2-24 16,0 3 31-16,-4 1-6 16,-3-2-23-16,3 2 2 15,-1-2 1-15,1 2 8 16,0-4-13-16,2 1 7 15,-2 2 23-15,2 2-30 0,0 2-5 16,-2 2-4 0,2 0-11-16,2 0-2 0,-2 2-3 15,0 4 13-15,2 2 1 16,0 3 4-16,3 3 0 16,0 1-4-16,-1 4 2 15,0 0 2-15,-2 8 0 16,-2 4 5-16,0 6-9 15,0 4 4-15,-2 8-31 16,0 4-4-16,-2 0-23 16,-3-1 37-16,0-2-14 15</inkml:trace>
  <inkml:trace contextRef="#ctx0" brushRef="#br1" timeOffset="465933.3065">25191 1676 149 0,'5'16'44'16,"-3"-3"-5"-16,2-1-30 15,-2 0 10-15,0-1-13 16,1 5-3-16,-3 6-3 16,-3 5-22-16,1 6-16 15,2 10-44-15</inkml:trace>
  <inkml:trace contextRef="#ctx0" brushRef="#br1" timeOffset="466098.3063">25264 2351 106 0,'14'17'45'0,"-3"1"-24"16,-2-2 19-16,0 3-35 15,0-2-3-15,-5 3-2 16,3 3-2-16,-3 0-16 15,1 3-21-15,-2 3 19 16</inkml:trace>
  <inkml:trace contextRef="#ctx0" brushRef="#br1" timeOffset="466254.802">25360 2769 106 0,'3'18'33'0,"-1"-2"4"0,5 2-5 15,-1 0-15 1,1 0-12-16,5 2-3 0,-6 3-2 15,3-2-19-15,-3 2 15 16,-4 0-9-16,2 4-13 16,-4 0 18-16,-6 4-23 15</inkml:trace>
  <inkml:trace contextRef="#ctx0" brushRef="#br1" timeOffset="466452.05">25370 3263 120 0,'-2'28'37'16,"-1"-3"-15"-16,3 6-17 15,0 1-4-15,0 2 3 0,3 0-4 16,-3 0 1 0,2-1 0-16,0-1 0 0,-2 2 0 15,0-2-2-15,0-1 0 16,-2 3 1-16,0-3-1 16,-3 3 1-16,0-2-2 15,1 4 1-15,-1 2-17 16,1 2-9-16</inkml:trace>
  <inkml:trace contextRef="#ctx0" brushRef="#br1" timeOffset="466637.169">25276 4146 116 0,'-4'21'7'0,"1"-6"14"16,8 0-5-16,-1 1-7 16,5 0-9-16,2 2 0 15,1-1-5-15,-2 3 2 0,-1-3 2 16,-4 1-5-16,-3-2 6 15,-4 0 9-15,-3-2 3 16,1 2-9-16,-3-2-3 16,3 0-1-16,2 2-16 15,4-2-11-15</inkml:trace>
  <inkml:trace contextRef="#ctx0" brushRef="#br1" timeOffset="466861.144">25218 4580 127 0,'2'0'31'0,"-2"0"-12"16,0 0-18-16,0 0 3 15,-2 2-1-15,4 2-1 16,-2 0-3-16,3 6 1 15,-3 0-29-15,0 2 21 16,-3 0-9-16,1 0-10 16</inkml:trace>
  <inkml:trace contextRef="#ctx0" brushRef="#br1" timeOffset="467124.8976">25243 4726 152 0,'0'3'68'0,"0"-3"-32"16,0 0-14-16,-3 0-22 16,3 1-8-16,0 1 7 15,-2 2-18-15,-1 0 15 16,3-1 3-16,-2 3 2 16,2-5 3-16,0 1-4 15,0-2 0-15,2 2-1 16,-2-2-10-16,3-2-5 15,-3 4 14-15,0-4 2 16,0 2 2-16,2 0-2 16,-2 0-9-16,3-2-25 0</inkml:trace>
  <inkml:trace contextRef="#ctx0" brushRef="#br1" timeOffset="468159.736">28825 4907 121 0,'-120'-15'40'0,"-8"-3"-12"16,-8-3-19-16,-4-1-4 15,-2 0 2-15,3 0-7 16,3 1 0-16,4 4-69 16</inkml:trace>
  <inkml:trace contextRef="#ctx0" brushRef="#br1" timeOffset="468706.3854">26549 4177 134 0,'-43'-67'15'16,"14"-1"-3"-16,12-2-12 16,9-4 3-16,12 0-3 15,4-1 15-15,7-3-5 16,4 2 33-16,-4-2-15 15,-1-2-2-15,-4 2-18 16,0 3-1-16,-6 5 3 16,1 6-10-16,-3 6 1 15,6 5-6-15,4 6 5 16,10 3-8-16,9 1 0 16,10 1-19-16,11 2 16 15,9 1 3-15,3 2 8 16,6 3-3-16,-1 3-1 0,0 8 0 15,3 3-4-15,1 3 1 16,5 9 7-16,6 4 0 16,8 11 1-16,6 7-1 15,2 8 1-15,0 10-1 16,-4 8 0-16,-7 6 3 16,-6 6-2-16,-2 4 5 15,-4 4-2-15,-5 3 14 16,-9 4-16-16,-11 3 7 15,-11 5 1-15,-16 3-3 16,-10 2 6-16,-9-3-6 16,-8-5 1-16,-9-4-1 0,-9-2-5 15,-11 0 2-15,-15 5-2 16,-13 0 1-16,-9 1-2 16,-4-1-1-16,1-4-1 15,10-8-2-15,10-6-7 16,7-7-17-16,3-7-41 15</inkml:trace>
  <inkml:trace contextRef="#ctx0" brushRef="#br1" timeOffset="472502.3122">19228 8939 125 0,'0'0'29'0,"0"0"-6"16,0 0 20-16,0-2 0 0,0 2-14 15,0 0-9-15,0 0-16 16,0 0 2-16,3 0-6 16,-3 0 2-16,0 0-4 15,0 0 2-15,0 0 0 16,0 0 8-16,0 2-7 15,0-2 8-15,-3 0 0 16,3 0-9-16,0 0 15 16,0-2-7-16,0 0-7 15,0-1 12-15,-2 3-6 0,2-5-5 16,2 1 3 0,-2 0-5-16,3-2 0 15,1 0-4-15,1 0 4 0,1 0-4 16,3 0 4-16,-2 3 0 15,0 3 0-15,-1 0-4 16,-2 0 1-16,-1 3 1 16,1 1 2-16,0 2 0 15,-1 2 0-15,2 3-3 16,-5 1-3-16,0 2-10 16,-3-3 16-16,-4 1 0 15,-2-1 3-15,1-4-2 16,-1 0 5-16,2-6-6 15,0 1 11-15,5-4-10 16,0-1-2-16,2-6-6 0,-2-3 5 16,2-2-2-16,4-2 7 15,0 2-3-15,3 2 0 16,5 5-14-16,-2-2 10 16,6 5 1-16,4 0 3 15,0 1 5-15,3 3-1 16,-4 0-3-16,-3 0-1 15,-3 3 3-15,-3 1-9 16,-6 0 6-16,-2 0-10 16,-4 1 10-16,-4 2 5 15,-6 1 2-15,-3 1-3 16,-3-2 1-16,2 0 1 0,3-4-2 16,4-6 4-1,2 0-8-15,0-6 0 16,3-4 0-16,2 0 6 0,2-4-6 15,2 2 0-15,4 4-6 16,6 1 6-16,-1 2 0 16,5 2-1-16,-1 2 1 15,1 2 0-15,-3 2-6 16,-1 4 5-16,-6-1 2 16,-2 6-1-16,-4 2 24 15,-2 3-24-15,-2 1 14 16,-8 5-2-16,-3 1-11 15,-1-7-1-15,3 1 2 16,-1-7 4-16,6-6 10 16,1-4-13-16,3-4 7 0,-1-2-7 15,0-1-3-15,5-5 0 16,3-1-20-16,6 1 19 16,4-1-4-16,5 3-6 15,3 5 10-15,-4 0 0 16,-1 7-14-16,-5 0 3 15,-5 5-5-15,-4 4 5 16,-2 3-28-16,-6 9 2 16,-5 2-8-16,-3 0-48 15</inkml:trace>
  <inkml:trace contextRef="#ctx0" brushRef="#br1" timeOffset="479857.1817">19097 9455 117 0,'-3'0'13'0,"3"0"-13"16,-2 0 16-16,2 0-8 15,0 0-8-15,0 0-2 16,0 0 1-16,0 0 1 15,2 0 23-15,-2-2 23 16,0 2-4-16,0-3 0 16,3 3-13-16,-3-2-12 15,0 2-15-15,0 0 0 16,-3 0 4-16,3 0-6 0,-2 0 3 16,2 0 5-16,0 0-8 15,0 0 6-15,0 0 2 16,0-2-3-16,2 2 8 15,-2-2-6-15,3 2 6 16,-3-1 9-16,0-2-11 16,-3-1 5-16,3 0-14 15,0 0 12-15,-2 1 8 16,2-1-18-16,0-1-4 16,0 2 9-16,0-1-8 15,2-3 3-15,1-1-4 16,-1-1 0-16,0-4 5 15,2 1-4-15,2-2-1 16,-2 0 10-16,0 1-1 16,0 1 6-16,1 1-10 0,-3 3-3 15,2 1 1-15,-2 0-1 16,2 1-1-16,-2-1-1 16,0 0 5-16,2 2-2 15,-4-2-3-15,4 0 4 16,-1-2 0-16,-1 1-3 15,0 0 4-15,0 1-5 16,2-5 2-16,-1 3-3 16,2-1 1-16,-1-2 0 15,1-4-2-15,-1 3 7 16,0-3-4-16,0 0-1 16,1 4 5-16,-2-2-7 0,1 2 2 15,1-1 0-15,-1 3-3 16,2-4 3-16,1 0 0 15,2-1 0-15,0-1 5 16,2 1-5-16,-2-5 0 16,0 6 0-16,-2-1 2 15,-1 1 0-15,-1 4 1 16,-3 0 2-16,1 1-2 16,-1-3 4-16,0 3-7 15,2-5 0-15,3 0-4 16,-1-2 6-16,4-2-2 15,1-1 0-15,-1 2 3 16,-2 0 0-16,0 2-3 0,-1 1 1 16,-3 2 6-1,2-2-5-15,-2 4 0 0,0-2-2 16,0 0 4-16,1 0-8 16,-1-3 4-16,3 1 0 15,0-2-1-15,-1-2 3 16,3 1-2-16,0-2 0 15,0-3 3-15,0 2-4 16,0 2 1-16,0 0 0 16,0 4-3-16,-3 2 5 15,3 0-2-15,-2 2 0 16,2 0 2-16,-3 0-4 0,3 1 2 16,-1-4 0-16,2 3-3 15,-1-2 5-15,5-1-2 16,-1 2 0-16,1-4 3 15,1-1-6-15,-1 2 3 16,-1-2 0-16,1 2-2 16,-1 5 5-16,-5 0-3 15,2-1 0-15,-2 2 1 16,-1 0-3-16,2 2 2 16,0-2 0-16,0 1-3 15,-1-4 3-15,9 1 0 16,-2-2 0-16,5-1 1 15,3-1-5-15,-2-1 4 16,2 1 0-16,-1 2-2 16,-5 0 4-16,0 0-2 0,-2 2 0 15,-4 2 2-15,2-2-2 16,-1 1 0-16,3 0 0 16,1-3-1-16,4-2 3 15,0-2-2-15,3-3 0 16,-2 4 2-16,2 1-2 15,-5 0 0-15,-1 2 0 16,2 2-1-16,-1-1 2 16,-3 2-1-16,5-2 0 15,0 1 1-15,0-1-6 16,5 5 5-16,6-7 0 16,0 1 0-16,5 0 3 0,-3-3-3 15,-2 4 0-15,-6 1 0 16,-5 0 1-16,-2 4 1 15,-2 0-1-15,-1 0-1 16,1 2 3-16,-1 0-3 16,3 0 0-16,3-2 0 15,-2 1 0-15,6-2 0 16,4 1 0-16,2-1 1 16,4 1 2-16,3-3-2 15,3 1-1-15,1 0 2 16,-1-2-3-16,-2 1 1 15,1 1 0-15,0 1 0 16,1-1 5-16,-6 0-6 0,3 2 1 16,-5-3 0-1,-2 1 1-15,-2 3-1 0,0 1 0 16,52-13-2-16,-70 16 4 16,3 1-2-16,1-2 0 15,1 0 1-15,17-3-1 16,5 1 0-16,4-2 0 15,5 1-1-15,0-3 4 16,0-1-3-16,-4 1 0 16,-8 2 0-16,-11 2-3 15,-6 3 3-15,-7-1 0 16,-6 2 0-16,0 0 3 0,1-2-3 16,0-1 0-16,11 1 0 15,4-3 6-15,8-2-4 16,2 0-2-16,4-2 0 15,0 3 5-15,-2 1-3 16,-8 0-2-16,-5 3 3 16,-9 0 3-16,-2 0-6 15,-7 1 5-15,-2 1 13 16,-2 0-11-16,4 0 6 16,-4 0-6-16,0 0-5 15,2 0 10-15,2 0-12 16,-4 0 0-16,2 0-11 15,0 0-50-15,0 0-39 16,4 0-44-16,5 3-96 16</inkml:trace>
  <inkml:trace contextRef="#ctx0" brushRef="#br1" timeOffset="481171.6177">19161 9208 127 0,'-6'-2'48'16,"3"-1"-11"-16,3 3-13 16,0 0-10-16,3 0 0 15,-3 0 4-15,2-3-6 16,-2 3-1-16,0 3 0 15,2-3-10-15,-2 0 4 16,2 3 7-16,2 1 2 16,4 4-1-16,-2 4-6 15,1 5-3-15,1 6 4 0,0 5-2 16,-4 0-1 0,-2 2-5-16,1 0 2 0,-3-2-2 15,0-2 0-15,2-4 0 16,-2-1 0-16,0-5 3 15,2-2-3-15,-2-2 0 16,2 4 1-16,0 2 4 16,-2 1-5-16,4 6 0 15,-1-1 0-15,2 5 2 16,-3-3-2-16,2-3 0 16,-1 1 1-16,1-4 0 15,-2-4-1-15,0-2 0 16,-2-2 0-16,0-2 2 15,0 0-2-15,-2 2 0 16,2-2 4-16,-4 4-4 0,-1 0 0 16,3 1 0-16,-2 1 0 15,1 4-1-15,1-2 0 16,-1-2-1-16,1 2 4 16,2 0-4-16,0-3 2 15,0 4 0-15,-2-3-1 16,2 0 1-16,-2 0-2 15,0-2 2-15,-2 2 0 16,1 3-2-16,-1-4 3 16,2 1-1-16,-3 0 0 15,2-1 0-15,1-1-1 16,0-3 1-16,0 1-34 0,-2-2-27 16,-3 1-59-16</inkml:trace>
  <inkml:trace contextRef="#ctx0" brushRef="#br1" timeOffset="482077.5771">19101 9462 144 0,'-4'-9'76'0,"1"0"-32"15,1 1 1-15,0 0 22 16,0 3-9-16,2 0-11 15,0 1 1-15,-2 3-22 16,2 1-12-16,-2 0-14 16,2 1-10-16,0 1-10 15,0 3-12-15,0 5 32 0,2 9-1 16,2 10 3 0,3 10-2-16,1 7 0 0,2 5 3 15,1 2-7 1,-1 2 3-16,2 1-14 0,-3 2 1 15,-3-2-10-15,-1 1-9 16,-2-5 12-16,-1-4 11 16,-2-6 5-16,0-6 2 15,0-10 3-15,0-4-3 16,0-8 4-16,0-4-1 16,0-3 0-16,0-4 0 15,0-1-2-15,0-2-11 16,0 0-30-16,0 0 17 15,-5-2-1-15,2 0 20 16,-1-3-5-16,-2-4-3 0,-3-7 15 16,3-3 3-1,-2-13 14-15,4-5 19 0,-1-5-25 16,5-9 14-16,3 0 1 16,-1 3 27-16,2-1-39 15,-2 7-14-15,0 7 10 16,2 5 16-16,-4 3-10 15,-4 9-5-15,4 6-11 16,-2 7 2-16,2 0-4 16,0 5 2-16,2 0 0 15,-2 0-4-15,0 0-2 16,-2 0 1-16,2 2-7 0,-2 1-21 16,2 2 10-1,2 11 23-15,-2 9 3 0,2 9 0 16,4 6-2-16,-4 7 0 15,0 1-1-15,2 1 5 16,1-3-10-16,-1-2 5 16,2-2-10-16,0-3 8 15,-2-5-12-15,-2-8 3 16,-2-3 6-16,0-6 0 16,-4-1 1-16,-1-4-1 15,0-1-12-15,3 0-17 16,-2-1-27-16,4-3-8 15</inkml:trace>
  <inkml:trace contextRef="#ctx0" brushRef="#br1" timeOffset="518151.1766">24079 10592 174 0,'-3'5'0'0,"1"-1"-9"16,2-1 8-16,-2-3 1 16,2 2 28-16,0 0-7 15,0 0-13-15,2-2-8 16,-4 0-29-16</inkml:trace>
  <inkml:trace contextRef="#ctx0" brushRef="#br1" timeOffset="518645.8914">24074 10337 325 0,'0'-6'60'0,"0"1"-51"16,-2 2-3-16,2 1-6 15,0 2-1-15,2 2-2 16,-2 3 5-16,2 7-2 16,-2 5 9-16,3 9-6 15,-3 2 2-15,2 0-5 0,0 0 2 16,-2-5-1-16,5-2-1 16,0-7 0-1,1 0 0-15,-2-3-2 0,3-6 2 16,-5 0 6-16,2-8 19 15,6-6-20-15,3-12 0 16,9-7-5-16,10-12 16 16,5-10-13-16,6-6 4 15,1 0 4-15,6-1-9 16,0 2 3-16,6 1-4 16,7 1-1-16,-3 7 0 15,-4 8 5-15,-11 6 0 16,-14 11-2-16,-16 10 4 0,-6 5 16 15,-7 1-21 1,1 4 3-16,-3 1-5 0,0 0 0 16,0 0-2-16,0 0-24 15,0 0-68-15,0 6-78 16</inkml:trace>
  <inkml:trace contextRef="#ctx0" brushRef="#br1" timeOffset="525829.9431">20207 8165 321 0,'0'-12'65'16,"-2"-5"-16"-16,-5-2 10 15,0 1-31-15,3 6-1 16,2 3-12-16,-1 2-13 16,3 2 5-16,0 4 1 0,0 1-5 15,0 0 3-15,3 0-6 16,-3 0 0-16,0 1-1 16,0-1-5-16,0 3 6 15,0-1-12-15,0 5 8 16,2 10-1-16,0 10 6 15,2 10-1-15,6 11 0 16,-4 2 1-16,3-1-1 16,2-9 0-16,-2-10-1 15,0-11-5-15,0-4 6 16,2-7-3-16,2-4 1 16,8-4 4-16,8-15 1 15,13-10-3-15,9-17 3 16,9-15-4-16,5-9 1 15,-1 0 0-15,-1 0-2 0,-3 10-5 16,0 6-4-16,3 6-6 16,-3 6 12-16,-9 9 2 15,-11 7 5-15,-13 9-2 16,-12 8 0-16,-10 4-4 16,-2 1 3-16,-6 0-30 15,6 0-46-15,-3 3-8 16,0 0 47-16,4 6-38 15</inkml:trace>
  <inkml:trace contextRef="#ctx0" brushRef="#br1" timeOffset="553417.4632">21669 7911 109 0,'54'5'36'0,"1"0"16"16,10 1-34-16,9 7 6 0,10 4 13 15,25 9-29 1,25 11 2-16,31 8 6 0,36 9-2 16,26 2 18-16,16 0-23 15,0-1-6-15,-9-5 12 16,-16-3-15-16,-21 0 0 15,-26-1-1-15,-12-2-8 16,-15 0 3-16,-16 0-4 16,-17-5-14-16,-15-8 14 15,-16-2-5-15,-17-7 2 16,-18-4-5-16,-14-4-29 16,-18-2-73-16</inkml:trace>
  <inkml:trace contextRef="#ctx0" brushRef="#br1" timeOffset="553820.9433">21092 8816 130 0,'40'9'37'0,"13"5"10"15,23 4-16-15,23 6-10 16,23 8 9-16,28 6-27 15,23 10 4-15,28 6-7 16,15 8 2-16,14 3-6 16,5 2 5-16,-5 0-2 15,-20 1 1-15,-21-2-4 16,-28 1 1-16,-34 3-1 16,-20 1-5-16,-16-1-11 15,-22-5-22-15,-11 0-18 16,-13-7 17-16</inkml:trace>
  <inkml:trace contextRef="#ctx0" brushRef="#br1" timeOffset="554197.4233">20951 10016 152 0,'69'12'73'16,"22"3"-25"-16,30 11-12 16,26 6 1-16,23 3-23 15,13 10-3-15,8 0-11 16,1 4 0-16,-12-5 0 16,-10 0-11-16,-19-6-1 15,-19-7-23-15,-27-2-15 16,-22-7-21-16</inkml:trace>
  <inkml:trace contextRef="#ctx0" brushRef="#br1" timeOffset="555470.877">28753 12647 115 0,'10'12'0'0,"-4"6"-8"16</inkml:trace>
  <inkml:trace contextRef="#ctx0" brushRef="#br1" timeOffset="555718.9764">27343 13605 125 0,'-101'26'6'0,"1"1"6"16,0-5-1-16,0-2-10 15,-6-2-1-15,-3-1-37 0</inkml:trace>
  <inkml:trace contextRef="#ctx0" brushRef="#br1" timeOffset="555839.958">25904 13926 129 0,'-77'13'83'0,"14"-11"-25"16,16 1 11-16,14-8-36 15,10 0-33-15,8 1-1 16,6 4-45-16,-7 0-9 15,-10 6-16-15</inkml:trace>
  <inkml:trace contextRef="#ctx0" brushRef="#br1" timeOffset="555979.6063">25167 14026 173 0,'-38'-4'75'0,"2"-3"-21"16,0-2-49-16,-2 5-4 15,-10 10-2-15,-14 8-1 16,-21 12-12-16,-27 17-26 15,-19 11-20-15,-10 1 40 16,4-4-15-16</inkml:trace>
  <inkml:trace contextRef="#ctx0" brushRef="#br1" timeOffset="556124.9352">23994 14321 103 0,'-73'-5'52'0,"8"-14"10"16,9-3-6-16,0-4 2 16,-2-4-15-16,2 4-28 15,-1 1 3-15,-1 8-16 16,9 3-1-16,9 6-1 0,11 6-8 15,11 2-10 1,9 0-7-16,5-2 5 0,-1-1-15 16,5-11-76-16</inkml:trace>
  <inkml:trace contextRef="#ctx0" brushRef="#br1" timeOffset="556244.208">23335 13750 188 0,'-12'-95'47'15,"10"-1"-14"-15,8 6-4 16,8 4-6-16,-1 12-23 15,-3 12 0-15,-4 11-21 16,-2 9-3-16,3 6-22 16,5 7-68-16</inkml:trace>
  <inkml:trace contextRef="#ctx0" brushRef="#br1" timeOffset="556378.1778">24328 12410 275 0,'27'-59'60'0,"-9"4"-29"16,-1 6-31-16,6 2-66 15</inkml:trace>
  <inkml:trace contextRef="#ctx0" brushRef="#br1" timeOffset="556521.2306">25880 11246 211 0,'71'-57'0'16</inkml:trace>
  <inkml:trace contextRef="#ctx0" brushRef="#br1" timeOffset="556678.177">28018 10851 340 0,'62'-23'26'0,"-6"0"-26"16,-8 2-21-16,-2 13-147 15</inkml:trace>
  <inkml:trace contextRef="#ctx0" brushRef="#br1" timeOffset="563911.9627">19933 7586 115 0,'4'0'25'0,"-4"0"-12"16,0 1 38-16,-2-1-1 0,2 3-19 16,0-3-2-16,0 0-14 15,0 0 8-15,0 0 4 16,-2 0-15-16,2 0-8 15,0 0-4-15,0 2-12 16,0 0 10-16,0 1-6 16,0 6 8-16,0 5 0 15,-2 2 2-15,-3 2 2 16,2-1-4-16,3 1 0 16,0-7 1-16,0-3 3 15,0-1 2-15,5 0 2 16,-2-3-5-16,-1 2-3 15,2 0 0-15,1-2 0 0,-3-2 12 16,0 0 19-16,4-6 29 16,13-9-58-16,14-8 3 15,14-17-10-15,18-14 3 16,10-14-14-16,1-5 8 16,0-3-13-16,-2 4 9 15,-5 6 12-15,-9 6 0 16,-9 6 1-16,-11 9 1 15,-6 7 5-15,-14 6-6 16,-3 10-1-16,-5 6 0 16,-3 5 0-16,-7 0 2 15,0 7-6-15,0-2-9 0,0 4-45 16,-4 3-62-16,2 0-28 16</inkml:trace>
  <inkml:trace contextRef="#ctx0" brushRef="#br1" timeOffset="642329.7166">12306 838 215 0,'6'-14'72'0,"-4"-2"-47"16,-2 0 11-16,-2 2-22 16,4 4-3-16,0 0 34 15,-2 1 9-15,2 0-17 16,-2 3-24-16,2-1 12 15,-2 4-10-15,0 1-12 16,0 2-6-16,-2 0 3 16,2 0-12-16,-2 0 10 15,0 2-18-15,0 0 6 0,-2 3 8 16,4 4 6 0,4 9-2-16,0 8 2 0,0 12 0 15,3 17 5-15,-1 15-1 16,-4 17 0-16,-2 22 15 15,-11 27-4-15,-13 24 19 16,-12 35-21-16,-11 20-7 16,-4 11 1-16,0 1-3 15,9-13-4-15,11-21 0 16,8-17 1-16,9-13-3 16,3-9 2-16,5-1 0 15,-3-3-4-15,-2 0-24 16,-2-5 28-16,-1-13 0 15,-4-14 3-15,0-15-8 0,3-15 5 16,1-8-8-16,-1-6 5 16,1-2-17-16,3-5-12 15,3-3 10-15,-2-8-48 16,6-10 68-16,0-14-1 16,-1-12 3-16,5-8 6 15,0-12-6-15,0 0-7 16,2-1-39-16,1-4-60 15</inkml:trace>
  <inkml:trace contextRef="#ctx0" brushRef="#br1" timeOffset="644467.2465">11350 4110 150 0,'-13'-7'91'15,"-3"-4"-38"-15,0 2 16 16,3-1-8-16,5 3-27 15,0 3-19-15,6 2 3 0,2 1-13 16,0-1-4-16,2 2-1 16,-2 0-7-16,3 0-6 15,4 2 0-15,-1-2 13 16,9 1 13-16,12 1-12 16,21 0 11-16,14-2 0 15,23-4-10-15,13 3-2 16,11-6 0-16,4 0 5 15,8-1-2-15,7 1 8 16,9 0-7-16,11 0 2 16,5 4-3-16,3-2 2 15,2 3-5-15,6 2 0 16,2-2-2-16,11-2-5 0,14-3-4 16,10 2 10-16,6-3-4 15,1 2 5-15,-2-1 0 16,-5 2 2-16,-2 3-3 15,-5 2 1-15,-3 0 0 16,0 4 0-16,0-1 3 16,-2 0-5-16,0 3 2 15,4 0-9-15,-6-1 7 16,0-2-2-16,-2-3 4 16,-9-2 0-16,-13-4 4 15,-14-4 8-15,-22 0-2 16,-24-4 6-16,-28 4 29 0,-23 0-13 15,-23 3 4 1,-14 2-19-16,-11 3-12 0,4 0-5 16,-6-1 0-16,0 3 0 15,0 0 24-15,-4 0-10 16,0-3 8-16,0 1-9 16,-3-4-11-16,-4-3-3 15,-2-2 1-15,-5-7 0 16,-3 0-3-16,-4 0 7 15,-2-1-3-15,1-1 6 16,2 2-3-16,-1 0 4 16,3-1-8-16,-2-2 5 15,0-3-9-15,2 5 4 0,4 3 0 16,5 1-1 0,4 7-11-16,5 5 10 0,0 3-13 15,4 0-18-15,-2 1-7 16,4 3-1-16,5 6 41 15,9 4-1-15,11 6 7 16,13 6-5-16,16 5-1 16,7 1 1-16,2-1-4 15,-2-2 5-15,-12-5-2 16,-8-4 2-16,-16-2 2 16,-12-4-4-16,-7 2 4 15,-15 8 24-15,-19 8 5 16,-21 12-33-16,-22 13-24 15,-18 3-30-15,-11 0-119 0</inkml:trace>
  <inkml:trace contextRef="#ctx0" brushRef="#br1" timeOffset="646949.7552">12715 3909 155 0,'-5'-3'18'0,"3"3"-15"15,-3 0 27-15,5 0 9 16,3-2 4-16,-3 2 2 16,2 0-6-16,0-2 7 15,1 2-14-15,-6 0-3 16,6 0 3-16,-3 0-22 0,-3 2-2 16,3-2-8-16,0 2-1 15,0-2-1-15,0 0-1 16,3 0 1-16,-3 0-2 15,2 0 7-15,0 0-3 16,0-2 10-16,0 2-1 16,5 0 9-16,0 2-5 15,2-2 5-15,6-2 5 16,7-2-20-16,3 0 3 16,4 0-3-16,2-2-2 15,-4 0 12-15,0 0-13 16,-3 0 6-16,-2 1 9 0,-1-2-10 15,-4-1 17 1,-3 2-4-16,1-5-12 0,1 0 8 16,-1-4-12-16,8-5 0 15,1-3 1-15,3-8 0 16,5-2 0-16,1-3-3 16,0-5 1-16,1 3 5 15,-1 1-6-15,-4-4 0 16,0 3 0-16,-2 1 5 15,-3-1 2-15,1 5 4 16,-3 0-7-16,2 1 3 16,-1 1-3-16,2-3 3 15,-1-3 5-15,0-1-11 0,-1 0 12 16,-1-2-7 0,-2-1-1-16,0 3-1 0,0-1-4 15,-2 0 0-15,0-1-1 16,-3 3 8-16,1-4-7 15,0 3 0-15,-1-2 3 16,1 2-3-16,0-1 0 16,-4 2 0-16,2-3 9 15,-1-1-7-15,3 1 2 16,-3 2-4-16,1-3 2 16,1 2-7-16,1-3 5 15,2-1 0-15,-2 4 0 16,1-6 3-16,1 1-3 15,-4-2 0-15,1-5 3 0,-2 0 1 16,-1 1-4-16,-1 0 0 16,1 1-2-16,1 3 1 15,-1 0 1-15,7 2 0 16,-3 0 1-16,3 0-3 16,-1 0 2-16,2 2 0 15,2-2-4-15,-1 5 6 16,-1 2-2-16,0 0 0 15,2 3-11-15,1 2 9 16,4-4-7-16,-2 2 9 16,2 3-2-16,-2 2 3 15,2 3-3-15,0 1 2 16,4 6-2-16,4-2-5 0,5 3 7 16,92-29 0-16,-112 38-2 15,2 4 0-15,-1 1 1 16,1-1 1-16,20-5-1 15,0 4-6-15,1 0 6 16,1 4-1-16,-1 1-2 16,4-2 2-16,-4 6-1 15,-2 0 3-15,-1 2-9 16,1 0 7-16,-5 4-6 16,-1 1 3-16,1 6 4 15,-1-1-6-15,1 5 3 16,0 5 4-16,0 1 0 15,-1 2-7-15,1 2 7 16,-1 4 0-16,-2-1-2 0,2 6 5 16,-7 0-4-16,-1-1 1 15,-1 1 0-15,-3 2-6 16,0 0 5-16,-6 4 1 16,1 1 2-16,-3 4 4 15,-1 2-5-15,-1 0-1 16,-3 5 0-16,0 3-3 15,-3 2 4-15,-1 1-1 16,2-5 0-16,-4 0 7 16,0-5-7-16,1-2 0 15,-3-3 0-15,0 1-1 16,-4 4 3-16,-2 3-2 16,-1 2 0-16,-1 2 6 0,-2 1-6 15,4-6 0-15,2 1 0 16,2-3-1-16,0-2 2 15,2-5-1-15,0 3 0 16,2-2 5-16,6-1-6 16,-1 0 1-16,2-2 0 15,2 2-3-15,0-2 5 16,1-2-2-16,-3-2 0 16,0 1 5-16,1-5-8 15,-4 1 3-15,3-2 0 16,3-3-6-16,-3 0 6 15,5-3 0-15,-1 0 0 0,-1 0 7 16,1 0-8 0,1 1 1-16,-1-2 0 0,3 1-3 15,0-3 6-15,0-1-3 16,0 1 0-16,-1 1-3 16,4-4 2-16,1 0 1 15,2-1 0-15,3-2-4 16,4 0 4-16,2-5 0 15,2 5-1-15,-2-8 6 16,3 2 0-16,1-3-5 16,5-2 0-16,1-2-2 15,-1-2 5-15,1-5-3 16,-5 3 0-16,-9-3-4 0,-2 0 0 16,-6 2-3-16,2 0-37 15,1 0-16-15,10 2-62 16,6-2-158-16</inkml:trace>
  <inkml:trace contextRef="#ctx0" brushRef="#br1" timeOffset="649537.8704">13575 3992 140 0,'2'0'68'0,"-2"-4"-5"15,0 3-19-15,0 1 5 16,0-3-11-16,0 3-8 15,2 0-1-15,-2 0-9 16,2 0-3-16,-2 0-4 16,0-2-9-16,2 2 5 15,-2 0-8-15,0 2 6 16,4-4 9-16,2 0-5 16,3 1 8-16,5-6-7 15,1 2-7-15,5-4 14 16,5-1-12-16,3-3-2 0,3-1 6 15,3-1-10 1,2-2 5-16,-1 0 6 0,-1 1-10 16,-5 0 15-16,2 1-14 15,-6 0 3-15,2 1 5 16,-3 0-10-16,0-2 5 16,-2-3 0-16,3 2-2 15,0-5 20-15,-1-6-19 16,0-2-1-16,-1-5 9 15,-1 0-12-15,-2-4 1 16,0 3 3-16,-4 2 4 16,-1 2 12-16,2 0-18 15,-2 4-1-15,-1-2 20 16,1 2-22-16,1-5 5 16,1-1-4-16,1-3 2 0,2 2 10 15,-2-5-13-15,2-2 0 16,-5 2 5-16,4 0-1 15,-4-3 0-15,1 4 7 16,-3 1-10-16,1 0 6 16,1 1-6-16,-1 3-1 15,1-2 5-15,1 2-1 16,-1-2-1-16,1-3-3 16,-1 2 3-16,1-3-4 15,-1 1 2-15,-1 2-1 16,-3-1 0-16,0 1 5 15,1 3-5-15,-4-2 0 0,1 0 3 16,0 2 6-16,-2 0-8 16,2-2-1-16,-3 4 7 15,1-3-6-15,-2 3 12 16,-1-2-13-16,0-4 3 16,1 0-4-16,-1-2 1 15,1-1 0-15,2 0-2 16,-1 2 3-16,3 3-1 15,3-2 0-15,-4 3 0 16,3 0 0-16,-1 5 0 16,-4-2 0-16,1 1 0 15,1 2 2-15,-3 0-3 16,4 0 1-16,-2-4-4 0,3 3-2 16,2-2 2-16,1 1-4 15,3-1 3-15,-3 1 0 16,5 4 5-16,-2 2 0 15,0 4-2-15,-1-2-1 16,1 3-4-16,-1 2 3 16,3 0 4-16,5-2-21 15,-2 0 20-15,8 0-1 16,0-3 0-16,0 4-5 16,-4 0 7-16,0 4 0 15,-6 1-5-15,-1 1 6 16,-2 1-1-16,2 2 0 0,-2-2 1 15,1 1-10-15,6-2 8 16,3-1 1-16,8-1-5 16,1-2 2-16,3 1 3 15,3 0 0-15,-6 5 2 16,1-1-10-16,-1 1 8 16,-1 2 0-16,-3 4-3 15,-2-2-1-15,0 7 3 16,-2 0-4-16,0 0 3 15,2 7-5-15,2 1 2 16,2 4 2-16,3 2 1 16,-1 3-7-16,4 4 6 15,-6 4 2-15,-2 0-1 0,0 6-6 16,-2 0 8-16,0 5 0 16,-4 3-4-16,1 3 6 15,-3 2-2-15,-1 0 0 16,-1 2 2-16,-2 3-4 15,-3-1 2-15,1-1 0 16,-3 1-3-16,-1 3 8 16,-1 0-5-16,-1-2 0 15,-1 1 1-15,2-2-3 16,-1 2 2-16,0 4 0 16,-2 3-2-16,2 3 7 15,-2 5-5-15,-2-4 0 16,2-1 1-16,0-5-4 15,-1-6 3-15,4-3 0 0,1 0-1 16,-1-5 8-16,1 2-7 16,1 3 0-16,-4-2 1 15,3 0-3-15,-3 2 2 16,-1-1 0-16,-3 5 0 16,-2-3 8-16,4-1-8 15,-2-2 0-15,5-3 0 16,0 0-1-16,3-3 1 15,-1-1 0-15,1-1-1 16,-1-2 8-16,0 2-7 16,0-2 0-16,-2 2 1 15,1-2-7-15,-1-2 6 16,1-3 0-16,-2-2 0 0,-1-1 7 16,3 1-9-16,-4-3 2 15,3 3 0-15,1 2-3 16,1 3 3-16,3 0 0 15,1 3-2-15,-1-6 7 16,1 0-6-16,0-2 1 16,-5-3 0-16,0-3-5 15,1 0 5-15,-2-3 0 16,1 1 0-16,-4-4 0 16,-1 0-1-16,0-1 1 15,0 0 0-15,-1 1-7 16,-1 2 7-16,1 1 0 0,4 3-1 15,-2-4 5 1,3 3-5-16,-1-4 1 0,-2-2 0 16,1 0-6-16,0-2 7 15,0-1-1-15,0 1 0 16,2 1 5-16,0-1-5 16,0 0 0-16,3-3 0 15,-1 3 0-15,3-1 3 16,-3-2-3-16,5-2 3 15,0 1 1-15,-2-4 0 16,1 1-4-16,-1-3-7 16,-5 1 5-16,0-3-29 15,-2 2-11-15,-2 0-36 16,-1 0-42-16,1 1 1 0,2-2-119 16</inkml:trace>
  <inkml:trace contextRef="#ctx0" brushRef="#br1" timeOffset="656010.6647">15287 560 149 0,'0'0'67'16,"-2"0"-7"-16,2 0 4 16,0 0-4-16,0 0 4 15,0 0-16-15,0 0-10 16,0 0-27-16,-3 0-11 15,3 0-5-15,0 3-33 16,0 6 10-16,0 13-5 16,-2 15-41-16,2 20-37 15,-2 13-54-15</inkml:trace>
  <inkml:trace contextRef="#ctx0" brushRef="#br1" timeOffset="656183.4562">15191 1389 113 0,'-9'23'60'15,"3"-4"-46"-15,1-4 36 16,3-3-28-16,-2 6-22 16,1 5-15-16,1 6-30 15,2-2-5-15</inkml:trace>
  <inkml:trace contextRef="#ctx0" brushRef="#br1" timeOffset="656348.87">15149 2135 141 0,'0'8'71'16,"2"1"-17"-16,0-4-21 15,2 11-10-15,-1-1-17 16,2 0 0-16,-3 4-6 15,0 3-14-15,-2 10-49 16</inkml:trace>
  <inkml:trace contextRef="#ctx0" brushRef="#br1" timeOffset="656490.7882">15039 2855 236 0,'0'28'90'0,"3"-11"-87"15,-3-1-2-15,2-5-2 0,1 10-6 16,-1 12-49-16,0 11-46 16</inkml:trace>
  <inkml:trace contextRef="#ctx0" brushRef="#br1" timeOffset="656611.2577">15086 3618 113 0,'7'27'0'16</inkml:trace>
  <inkml:trace contextRef="#ctx0" brushRef="#br1" timeOffset="666161.7767">2269 2127 160 0,'6'-23'65'15,"-3"-4"-45"-15,-6 3 33 16,3 2-15-16,3 0 13 15,-3 1-9-15,2 6-10 16,-2-3 1-16,2 2 6 16,0 4-13-16,0-2-1 15,-2 4-21-15,0 5-4 16,-2 2-3-16,2 3-29 16,-4 12-3-16,-1 16 34 15,-1 22 2-15,-8 25 4 0,-5 34 5 16,-8 24-4-1,-2 15 6-15,-2 8-12 0,4 7 3 16,2-2 1-16,2 5-3 16,4 4 1-16,-1 1-2 15,-1-3 0-15,2-3 2 16,-2-14-1-16,1-15-1 16,3-13 0-16,3-16 1 15,3-13-1-15,2-14 0 16,5-12-6-16,-1-10 3 15,3-11-7-15,2-13 6 16,-2-8 2-16,2-8-5 16,-3-1-3-16,1-6-22 15,0 3-7-15,-2 0 6 0,2 2-20 16,2-2-6-16,0 0-28 16</inkml:trace>
  <inkml:trace contextRef="#ctx0" brushRef="#br1" timeOffset="667092.2006">1175 4141 217 0,'8'4'12'0,"7"-7"-7"16,10 0-5-16,14-2 4 16,16 0 1-16,23-2 10 0,11-1-6 15,18 3 1-15,7-4 16 16,13 4-20-16,11-3 1 16,9 2-5-16,9 1 1 15,16 3-6-15,4 4 3 16,9 0 0-16,11 3 0 15,10-1 2-15,3-3 4 16,7-1-5-16,5-1 1 16,1-3 1-16,4-5 5 15,-1-1 16-15,11-4 26 16,9-2-39-16,7 0-6 16,3 4-5-16,5 2 1 0,-1 4-4 15,-5 4 3 1,-9 1 0-16,-9 1-2 0,-17 1 7 15,-18 3-3-15,-23-3-2 16,-20 2 0-16,-17-6-1 16,-24 0 2-16,-18-3-1 15,-24 1 7-15,-23-2 9 16,-21 2 24-16,-16 2-11 16,-13 1-13-16,-2 2 1 15,-2 0-16-15,0 0 8 16,0-2-9-16,-4-3-2 15,-3-6-2-15,-7-5 0 16,-4-3-7-16,-6-2-2 16,-6-4 3-16,1 0 10 15,-2-1-2-15,-2 2 4 0,6 2-2 16,8 5 4-16,3 6-3 16,7 3 0-16,7 5-1 15,1 3-6-15,6 0 1 16,-3 0-17-16,6 3 3 15,5 2 15-15,7 6 4 16,13 2 0-16,13 10 0 16,10 0 0-16,4 3 0 15,2 3 4-15,-6-3-4 16,-10 0 0-16,-10-3 0 16,-10 2 1-16,-10 3 1 15,-19 4 12-15,-19 8 16 0,-25 10-30 16,-24 4 0-1,-22 8-56-15,-9 1-137 0</inkml:trace>
  <inkml:trace contextRef="#ctx0" brushRef="#br1" timeOffset="669267.9215">2749 4064 130 0,'-4'0'9'0,"4"0"5"16,0 0 25-16,0 0 2 16,0 2 3-16,4-2-9 15,-4-2-11-15,0 2-9 16,0 0-13-16,0 0-2 15,0 0 0-15,-4 2-1 16,4-2-2-16,4 0 3 16,-4 0 0-16,2 0 17 0,0 0-3 15,0-2-5 1,2 2-2-16,3-2-1 0,-1 2 10 16,8-2-12-16,1 1 3 15,6-3 11-15,3-3-14 16,5-3 17-16,3-3-8 15,5-4-11-15,1-3 27 16,3-1-16-16,-2-4-7 16,-1 4 5-16,-2 2-9 15,-7-1 1-15,-3 4 7 16,4-2-9-16,-4-2 12 16,1-3-13-16,7-2 0 0,-1-1 7 15,0-3-5 1,5 0 3-16,1-4 4 0,0 1-8 15,-1-7 18-15,0 4-16 16,-2-1 4-16,-5-2 6 16,-2 0-12-16,0 0 5 15,0 0-4-15,-1 0 1 16,1 1 1-16,3-1-4 16,0-1 1-16,-4-2 14 15,1 1-12-15,-7-2 0 16,-1 0 12-16,-4-1-14 15,-3 1 7-15,-3 1-8 16,1-2 0-16,0 2-3 16,-1-2 5-16,1-1-2 15,3-2 0-15,1-3 3 0,-3-1-4 16,1-1 1-16,-1-4 0 16,1-1 0-16,-3 2 2 15,0 2-2-15,-2 3 0 16,2 3 3-16,-2 7-5 15,-3-2 2-15,4 7 0 16,-4 0-2-16,1 2 5 16,1 2-3-16,4-2 0 15,-1 3 2-15,3-5-8 16,3 5 6-16,5-3 0 16,5 3-5-16,7 1 1 15,3 2 4-15,4 1 0 0,1 0 2 16,0 3-6-16,1 1 4 15,-5 1-4-15,1 3 1 16,2 3 0-16,1 4 3 16,2 0 0-16,8 3-5 15,2 2 3-15,2 5 1 16,-1 0 0-16,6 5-6 16,1 2 9-16,3 3-2 15,-3 2 0-15,0 5-4 16,-2 0 0-16,-1 7 3 15,-4 5 1-15,-2 1-4 16,1 3 3-16,-5 3 1 16,-2 1 0-16,-4 1-2 0,-6 0-3 15,-6 2 5 1,-2-1 0-16,-2 2-4 0,0 2 5 16,-3 1-1-16,1 0 0 15,1 4 3-15,1 3-4 16,0 2 1-16,4 5 0 15,1 2-3-15,-1-2 6 16,-2 0-3-16,2-4 0 16,-2-1 4-16,2-3 10 15,5 2-12-15,-3-2-2 16,0 4 0-16,1-1 1 16,-3 3-1-16,-7-1 0 15,3 3 0-15,-2 0 0 16,-5-1 0-16,-2-3 0 0,2-3-2 15,-7-3 6-15,3-6-4 16,-1-3 0-16,1-2 5 16,-3-4-6-16,3-4 1 15,-1 1 0-15,2-4-2 16,-2 0 5-16,-1 5-3 16,1-2 0-16,1 1 0 15,-3-2 0-15,3-3 0 16,-3-3 0-16,3-6 7 15,-1-3-4-15,3-1 2 16,5 0 1-16,0-1-5 16,4-1 6-16,2 0-7 15,2 2 0-15,1-2 1 0,-1 0 2 16,-2 0-3-16,-2-2 0 16,-5 0 3-16,1-2 3 15,-2 0-5-15,2-3-1 16,2-2 6-16,-5 1-4 15,-1-4 8-15,-5 2 2 16,-7-1-7-16,-3 1 2 16,-2-3-7-16,-4 3-27 15,0-2-53-15,-9 0-248 16</inkml:trace>
  <inkml:trace contextRef="#ctx0" brushRef="#br1" timeOffset="670489.9322">5993 2167 300 0,'-2'4'91'0,"-2"-4"-65"15,4-2 3-15,-2 2 4 0,2-2-1 16,2 2 11-16,-2-3-10 15,4-6-32-15,6-7 8 16,3-5-7-16,7-10-1 16,9-10-1-16,7-8-10 15,6-6 6-15,5-1-8 16,-1 5 5-16,-5 10 2 16,-6 11 8-16,-10 10-3 15,-10 10 0-15,-6 7-10 16,-2 1-3-16,-2 6-20 15,-3 1 28-15,4 9 3 16,-2 7 4-16,4 8-2 16,1 7 0-16,-3 7 1 15,3 1-1-15,0-4 0 0,0-3 0 16,0-8 0-16,2-9-2 16,-2-4 2-16,-3-6 5 15,3-4-5-15,-4-4 18 16,-2-2 30-16,3-10-10 15,7-10-32-15,9-21-3 16,5-12 6-16,13-13 1 16,1-3 6-16,-3 1 11 15,-3 15-8-15,-6 10-7 16,-6 11 8-16,-10 10-17 16,-7 6 5-16,-2 8-8 15,0 2 2-15,-2 2-9 16,0 2 7-16,-2 2-12 0,2 0-12 15,-2 0-46-15,2 2-60 16,2 2-11-16,-4 6-43 16</inkml:trace>
  <inkml:trace contextRef="#ctx0" brushRef="#br1" timeOffset="686815.6094">6439 2606 137 0,'0'-7'52'15,"-2"-4"-19"-15,-2 1 34 16,2 3-32-16,-3-4-15 16,5 3 6-16,-2 2-2 15,2-1-8-15,0-2-16 16,2 4 15-16,-2 0-4 15,0 1-3-15,0 2 1 16,0 1-6-16,0 1-3 16,0 1 0-16,-2-1 0 15,2 2-4-15,0 0-2 16,0 5 6-16,0 5-6 16,5 3 8-16,1 9-2 15,1 5 0-15,4-2-4 0,25 54 1 16,-34-75 2-16,0 0 0 15,0-2-5-15,0 0 2 16,1 3 0-16,1-2 4 16,-4-3 0-16,0-2 14 15,2-4 2-15,-2-6-12 16,8-12-3-16,7-9 2 16,11-18-3-16,14-9 0 15,10-2 1-15,8-3-5 16,0 9 4-16,-5 6 0 15,-10 12-4-15,-8 9 8 16,-12 8-4-16,-11 7 0 0,-5 5 0 16,-2 2-4-16,-3 1-2 15,3 0-6-15,-3 0 11 16,0 1-20-16,-2 3-19 16,2 0-12-16,-2 0-2 15,0 0 4-15,0 3-49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3T02:18:12.7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13058 16990 161 0,'-5'0'120'0,"3"-3"-65"0,0 3-48 16,0 0-1-16,0 0-5 15,2 0 5-15,0 0 17 16,2 0-11-16,-2 0 11 15,2 0 4-15,-2 0-11 16,0 0 6-16,0 0-21 16,0 0-1-16,-2 0 1 15,2 0 1-15,-2 3-2 16,-6 1 0-16,-2 1 1 16,-6 8-5-16,-8 9 4 15,-7 1 0-15,-3 4-1 16,-1 4 2-16,-4-4-1 15,4 0 0-15,3-5 5 16,1-4-6-16,4-4 1 0,1-2 0 16,1 2-2-16,-3 0 4 15,-1 0-2-15,-6-1 0 16,0-1 3-16,-5 2 1 16,-2 3 1-16,-3-2 9 15,1-6 7-15,-1 3-10 16,5-7 1-16,2 0 2 15,4-1-14-15,3-4 20 16,7 0-1-16,4 0-15 16,-1 0 3-16,-2-4-4 15,-4 4-3-15,-4-5 0 16,-4 0 3-16,-5 1-8 16,3 1 5-16,-1-2 0 0,3 3 1 15,0-2 2-15,4 1-3 16,2-2 0-16,3-2 4 15,2 0 0-15,-3-1-4 16,2-2 0-16,0 1-2 16,-2-3 1-16,0-3 0 15,-1-2 1-15,-1 0 0 16,3 3 0-16,1-4 0 16,2-5 0-16,3 6 4 15,3-5-1-15,-2-1-3 16,0-5 3-16,1 2 0 15,0 1-3-15,2-4 0 0,-2 0 0 16,1-4-3-16,-1 8 6 16,0-9-3-16,2 5 0 15,1-3 2-15,1 2-6 16,4-2 4-16,3 0 0 16,2-4-1-16,0-3 3 15,1-2-2-15,-2-8 0 16,-5-6 6-16,-7 2-12 15,-3-13 6-15,-3-1 0 16,-4 3 0-16,1 6 5 16,0 2-5-16,2 10 0 15,5 2 3-15,7 4-8 16,4-5 4-16,2 1 1 16,7-2 0-16,2 3 2 0,0-8-2 15,3 7 0-15,0 0-9 16,1-4 6-16,1 2-11 15,-1 1 12-15,4-1 1 16,0 2-11-16,1-4 11 16,3 2-14-16,1 2-3 15,8-7 17-15,1 4-2 16,3-7 1-16,2 1-1 16,-4-1-7-16,-3 4 9 15,-2 2-1-15,0-10-4 16,2 1-14-16,5-1-25 15,2-2 40-15,9-8-2 16,4 10-2-16,10 2 9 0,3-2-1 16,10 5 0-16,-2 3-1 15,1 5-9-15,-3 0-8 16,1 5 3-16,-4 0-6 16,2 1 12-16,0 7 10 15,5 5 0-15,4 5 4 16,0 4-1-16,3 8-1 15,-4 2 11-15,1 8-12 16,-2 6 8-16,1 1-6 16,-4 5 0-16,5 2 1 15,2 5-4-15,1 1 0 0,-3 4 0 16,-3 3 4 0,-3 8-3-16,-10 2 9 15,1 8-8-15,-8 9 11 0,4 9-10 16,-4 13-3-16,4 12 0 15,-7 10 3-15,-2 5-3 16,-1 13 0-16,-6-3 5 16,-5 6-5-16,-3 1 0 15,-3 1 0-15,-8-5-1 16,-3 1 3-16,-3-13-2 16,-7 2 0-16,-7-4 5 15,-3 1-6-15,-8 1 1 16,-9 2 0-16,-8-8-2 15,-9 1 4-15,-10-11-2 0,-2-12 0 16,4-9 3-16,-4-9-4 16,7-4 1-16,3-10 0 15,-1-3 1-15,0 0 2 16,3-7-3-16,-3 2 0 16,-1-4-5-16,-3-1 2 15,-1-4 2-15,2 0 1 16,3-5-3-16,7-1 3 15,9-6-3-15,4-1-26 16,6-6-40-16,5-2-72 16</inkml:trace>
  <inkml:trace contextRef="#ctx0" brushRef="#br0" timeOffset="1538.5557">12509 15580 114 0,'0'-1'17'0,"3"-3"-3"15,-3-1 3-15,2-4 4 16,-2 5-9-16,0-5 12 16,0 4-15-16,0 0-9 15,-2 5-7-15,2-4-28 0,-3 4-29 16</inkml:trace>
  <inkml:trace contextRef="#ctx0" brushRef="#br0" timeOffset="33614.7802">5372 16160 126 0,'0'0'32'0,"2"-4"-1"15,-2 4-10 1,-2 0-1-16,2 0-6 0,0 0-14 15,0-2 0-15,-2 2-52 16</inkml:trace>
  <inkml:trace contextRef="#ctx0" brushRef="#br0" timeOffset="35324.3474">5316 15932 187 0,'6'0'24'16,"-6"0"-24"-16,3 4 1 16,0-3 27-16,-1 12 13 15,0 8 3-15,0 11-1 16,0 19-9-16,-6 23 1 16,0 16-9-16,-4 8-20 15,4 9 9-15,4-5-8 0,6-8-7 16,8-18 2-1,4-4-1-15,4-14-2 0,3-9 0 16,2-8-6-16,2-10 6 16,0-9 1-16,4-3 0 15,7-12 14-15,9-2-8 16,7-10 3-16,15-13 0 16,16-12-8-16,18-6-2 15,9-12 0-15,6-3-6 16,2 2 5-16,-3-4-1 15,-5 7 3-15,-8-2-1 16,-6 8 4-16,-3 8-3 0,-6 6 0 16,-7 0 1-1,-3 4-5-15,-3-2 4 0,-5 2-2 16,-8-4-3-16,-5 4-14 16,-8 0 18-16,-17 3 1 15,-12 10 10-15,-10 0 26 16,-9 4-18-16,-4 5-7 15,0-4-3-15,-2 4-4 16,2 0-1-16,-2 0 13 16,2 0 4-16,0 0 9 15,0 4-24-15,0-4-3 16,0 0-2-16,0 0 1 16,0 0-1-16,0 0 1 0,0 0 1 15,0 0 7 1,0 0-5-16,0 0 10 0,-3 0-4 15,1-4-5-15,-2-1-5 16,2 1 0-16,-5-6-2 16,-2-2-2-16,0-2 1 15,-2-4-3-15,0-3 0 16,-2-8-13-16,-1 0 19 16,1-3 1-16,0-7 1 15,-1 7 3-15,1 4-5 16,3 6 0-16,2 5-1 15,3 12-3-15,3-4 4 16,2 4-1-16,-2 0 3 16,0-3 3-16,0 4-5 0,0 0 0 15,2 3-2-15,0 1-2 16,0 0 3-16,0 0 1 16,-4 0-4-16,4 0 1 15,-2 0 2-15,2 0 1 16,0 0 2-16,0 0 2 15,0 0-3-15,0 0 1 16,0 0-2-16,2 0 13 16,-2 0-9-16,4 0 1 15,-4 0-2-15,0-4 2 16,0 4-3-16,0 0-1 16,0 0 1-16,2 0 5 15,-2 0-7-15,0 0 3 0,0-5-3 16,-2 0-1-16,2 1 1 15,0 0 0-15,0-1 1 16,0 1-1-16,-4 4 0 16,4 0 0-16,0 0-1 15,-2 0-2-15,2 0 2 16,0 0-2-16,0 0-5 16,0 0 6-16,0 0-7 15,0 0 2-15,0 0 2 16,-2 0-13-16,2 0 9 15,0 0 1-15,0 4-10 16,-2-4 3-16,2 0-20 0,0 0-5 16,0 0 4-16,2-4 2 15,-2 4 5-15,0 0-28 16,2 0-9-16,0 0 33 16,4 0 31-16,-2 0-5 15,3 0 5-15,-3 0-4 16,-2 0 6-16,0 0 4 15,0 0 2-15,-2 0 11 16,0 0-3-16,0 4 0 16,0-4 3-16,0 0-7 15,0 0 2-15,0 0 1 16,-2 0 1-16,2-4 18 16,0 4-4-16,0 0 5 0,0 0 0 15,0 0-18 1,2 0-4-16,-2 0-11 0,0 0 3 15,0 0-4-15,0 0 1 16,0 0 0-16,0 0 1 16,0 0 3-16,0 0-3 15,-2 0-1-15,2 0 1 16,-2 4-3-16,2-4 2 16,0 0 0-16,0 0-1 15,0 0-3-15,2 0 3 16,-2 0 1-16,0 0 0 15,0 0 0-15,2 0 2 16,-2 0-1-16,0 0 9 16,-2 0-9-16,2 0 5 0,0 0-6 15,-2-4 0-15,2 4-4 16,2 0-9-16,-2 0-14 16,0 0-25-16,2 0-79 15,4 0-14-15</inkml:trace>
  <inkml:trace contextRef="#ctx0" brushRef="#br0" timeOffset="115415.8404">6007 16695 447 0,'0'-4'124'16,"0"-1"-88"-16,-2 1 11 16,0 4 4-16,2 0-14 15,0 0-12-15,2 0-22 16,-2 0 0-16,2 0-3 0,0 0-1 16,0 1 1-1,1 7 1-15,5 0-1 0,4 14 14 16,3 6-11-16,1 13 2 15,1 6-1-15,2 11-2 16,-4 5-4-16,1 1-14 16,-3-6-27-16,-1-5-17 15,-6-7-27-15,-4-6-49 16,-4-10-126-16</inkml:trace>
  <inkml:trace contextRef="#ctx0" brushRef="#br0" timeOffset="115717.1716">6475 17008 484 0,'10'-4'125'0,"-4"4"-104"16,-6 4 5-16,-2-4 7 15,-2 4 4-15,-6 6-37 16,-7-1 0-16,-4 5 0 15,-3-2-32-15,-1-3-9 16,8-5 23-16,5-8-8 16,5-5 26-16,5-10 4 15,6 3 4-15,6-7-2 0,5 0-2 16,3 1-6 0,4 9 2-16,1 1-12 0,-1 7 11 15,-1 13-44-15,-6 1-57 16,1 8-81-16</inkml:trace>
  <inkml:trace contextRef="#ctx0" brushRef="#br0" timeOffset="116001.984">6767 16961 340 0,'7'-3'82'0,"-3"3"-62"15,-6 0 26-15,-5 6 8 16,-9 3-24-16,-3-2-25 15,-6 0 17-15,-2-4 0 16,5-3 4-16,7-10 11 0,6-2-21 16,11-10-12-1,9-4 9-15,9 1-9 0,9-4 11 16,5 7 0-16,1 3-12 16,-1 10 2-16,-5 1-5 15,-5 8-7-15,-6 0 5 16,-7 8 2-16,-6-2-2 15,-7 9 2-15,-10 4-46 16,-8 3-64-16,-7 6-127 16</inkml:trace>
  <inkml:trace contextRef="#ctx0" brushRef="#br0" timeOffset="118274.2218">5858 14916 206 0,'13'-33'115'16,"-4"1"-72"-16,0 2 2 15,-7 6 1-15,2 6 14 16,-1 9-7-16,1 0-27 16,-1 5-6-16,1-1-20 15,3 2 0-15,1-2 4 16,4 0-1-16,3 0 3 16,6 1 6-16,-4 4-9 15,-1 0 4-15,-3 2-7 16,-1 5 0-16,-4 3 10 15,3 7-4-15,-3 5 22 16,-4 15-3-16,-6 7-4 0,-12 10 11 16,-13 8-25-16,-13 0-6 15,-5 3-2-15,-3-2-2 16,2-6-7-16,7-5 7 16,5-11-3-16,12-15 4 15,9-7-16-15,9-6-10 16,4-13-3-16,10 0 31 15,15-9 14-15,15-5-14 16,14-12-1-16,8-6-9 16,5-4-50-16,-5 3-92 15,-8 4-135-15</inkml:trace>
  <inkml:trace contextRef="#ctx0" brushRef="#br0" timeOffset="118574.1048">6302 15124 417 0,'2'-5'112'0,"-2"5"-93"15,-4 0-6-15,-4-4 13 16,2 2-26-16,-3-2 4 16,-5-4-6-16,3 0 2 15,3-2-16-15,0-2 10 16,6-5 0-16,12-6 6 15,5 0 0-15,12-10 3 0,8 8 1 16,6-2-1 0,-1 13-3-16,-3 2 0 0,-8 10 3 15,-6 8-3-15,-12 9 10 16,-9 14-1-16,-11 5-9 16,-9 7-21-16,-6 5-104 15,-5-3-213-15</inkml:trace>
  <inkml:trace contextRef="#ctx0" brushRef="#br0" timeOffset="122114.1678">1819 17103 581 0,'-7'0'102'16,"-3"-5"-97"-16,2 3-5 16,4-1 0-16,1-1 13 15,3 4-13-15,3-5 1 16,1 0-2-16,0-4 4 15,6-4-5-15,3-6 2 16,7-3-4-16,7-4 4 0,4-3 0 16,9 4 8-16,0 4-4 15,3-2-2-15,-3 9-4 16,-3 10-6-16,-6 4-7 16,-2 14 15-16,-8 13 0 15,-13 16 21-15,-10 19-9 16,-18 11-7-16,-13 11 3 15,-14-3-6-15,-4 0-2 16,1-11 5-16,4-8 4 16,6-11 16-16,6-12-25 15,12-13 2-15,6-7-5 16,10-13-9-16,6-2-33 0,4-8 21 16,12-2 24-16,13-2 16 15,17-10-6-15,21-8-10 16,18-11-8-16,4 1-78 15,0-4-64-15,-6 8-66 16</inkml:trace>
  <inkml:trace contextRef="#ctx0" brushRef="#br0" timeOffset="122390.5338">2641 17307 278 0,'9'0'172'16,"-5"-5"-97"-16,-1 5-44 0,-6 0 43 15,1 0-6 1,0 0-48-16,-5 5-15 16,-8-10-5-16,-3 5 0 0,0-3 14 15,0 3-14-15,10-4-17 16,5-1 12-16,12-8-3 16,6-6 8-16,14-4 6 15,12-3-6-15,3 3 13 16,4 2-13-16,-11 10-6 15,-8 8-4-15,-16 3-5 16,-4 10 12-16,-11 12 2 16,-9 4-71-16,-16 14-134 15</inkml:trace>
  <inkml:trace contextRef="#ctx0" brushRef="#br0" timeOffset="122879.1975">1341 17034 645 0,'21'-14'57'15,"-11"6"-57"-15,-5 4-28 16,-5 8 28-16,2 10 40 0,-2 17 26 16,-4 18-22-16,-3 18-28 15,-6 18-5-15,-5 8-9 16,-9-3-2-16,0-9-20 15,2-5-29-15,0-14-43 16,-2-8-68-16,2-10-57 16</inkml:trace>
  <inkml:trace contextRef="#ctx0" brushRef="#br0" timeOffset="123059.6485">1132 17115 667 0,'0'-19'79'0,"2"7"-58"16,-2 7 9-16,0 0-24 15,0 5-6-15,0 0-26 16,2 0-65-16,3 6-91 16,2 17 69-16</inkml:trace>
  <inkml:trace contextRef="#ctx0" brushRef="#br0" timeOffset="123254.5084">1586 17790 502 0,'19'5'117'0,"-9"-2"-96"15,-3-3-7-15,-7 0 16 16,3 0-15-16,-3 4-13 15,0 1 11-15,0 0-13 16,-7 10-63-16,-2-3-112 16</inkml:trace>
  <inkml:trace contextRef="#ctx0" brushRef="#br0" timeOffset="124700.0146">3052 17691 406 0,'0'-5'101'0,"0"1"-101"0,0 4 2 16,0 0 33-16,0 0 21 15,-3 0-9-15,-2 0-20 16,-6 4-26-16,-13 1 5 15,-12 4-6-15,-15 5 0 16,-18 4-2-16,-27-1 1 16,-16 6-4-16,-15 0 2 15,-11 2-6-15,-4 3 9 16,15 2 1-16,11-4 0 16,13-1 6-16,13-4-7 15,15-2-21-15,6-3 6 16,7-7 5-16,6-4-11 15,5-5-37-15,9-5 1 16,5-2 47-16,11 1 8 0,6 2 2 16,9-4 0-16,1 8-1 15,8 0-3-15,2-2-5 16,0 2 6-16,2 0 1 16,-2 0-3-16,3-2 4 15,-6 2-3-15,3 0 7 16,3 0-3-16,-3-3 0 15,-3 6 1-15,3-3 18 16,-2 0 2-16,0 0 3 16,0 2-4-16,4-2-20 15,0 0-6-15,0-2-30 16,-2 2-7-16,5-3 10 16,2 3 8-16,2 0-12 0,2 0-37 15,0 3-44-15</inkml:trace>
  <inkml:trace contextRef="#ctx0" brushRef="#br0" timeOffset="138582.1272">12706 16999 226 0,'-7'0'70'16,"-2"0"-48"-16,3-5 9 0,-3 5 23 16,1-4-26-16,2 4 9 15,0 0-13-15,-1 0-9 16,0 0 20-16,4 0-3 15,-1 0 0-15,0-3-6 16,0 3-21-16,-1 0 4 16,-4 0-9-16,-4 3 0 15,-6 1-3-15,-2 6 6 16,-8-2-3-16,-2 6 0 16,-5-2 4-16,2-2-3 15,-2-1-1-15,3 0 0 16,2-5 0-16,2 0 4 0,0-4-4 15,0 0 0 1,-2 0-4-16,-1-4 0 0,-1 0 4 16,0-5 0-16,-3 0 0 15,1 1 5-15,-2 2-5 16,4-2 6-16,2 4-4 16,4-6 14-16,-1 6-15 15,3-5 0-15,3 0 3 16,-3 1-3-16,0-1-1 15,1 0 0-15,-2-5 0 16,-3 0-3-16,2-4 3 16,0 0-3-16,0 1-3 15,2-4 12-15,0 1-6 0,2-2 6 16,0 0-3-16,5 0 3 16,1-1-6-16,3-2 0 15,1 1 1-15,2-3 5 16,1 1-1-16,2-1 10 15,-3-4-13-15,1 4 13 16,2 1-15-16,-5-6 0 16,3 5 9-16,-1 1-6 15,3-2-3-15,-2 2 0 16,4 3 3-16,1-4-5 16,1 5 4-16,2-5 5 15,0-5 6-15,0 2-9 16,-1 1 2-16,0-3-6 15,6-2 3-15,0-1-9 0,3 0 2 16,5-4 2-16,1 3-2 16,1 4-9-16,5 1 5 15,1 3 0-15,4 0-6 16,2 4 11-16,4 0-11 16,-3 7-1-16,3-6 13 15,3 5-5-15,-1 1 7 16,-5-3 0-16,5 5-5 15,-2 1 1-15,0 0 4 16,0-1-8-16,2 4 7 16,0 1-19-16,0-4-2 15,4 2 14-15,2-2-4 0,-1 2 11 16,2 1-5-16,-3 2 6 16,6 1-6-16,-3 4 5 15,1-1 1-15,4 1-1 16,1 0-1-16,-1 4-5 15,1-1 3-15,-4 1 4 16,1 1-2-16,-3 3 8 16,-1 0-4-16,1 1 6 15,3-1-7-15,-1 4 7 16,5 1-8-16,-1 0 0 16,3 1 3-16,-3 2 1 15,0 2-4-15,-3-1 0 16,-1 6 6-16,-5-1-4 0,-1 3-2 15,-7 4 0 1,-3 5 1-16,-3 2 3 0,-8 8 5 16,-5 4-3-16,2 5-5 15,-4-3 3-15,1 2-3 16,-3-8-1-16,1 0 12 16,-5 4-11-16,-3-3 6 15,-1 0-3-15,-5 3 0 16,1 9-3-16,-6-4-1 15,-1 2 1-15,-1 1 0 16,-2-6 3-16,0-2-3 16,0-3-1-16,1-8 2 0,-2-1-2 15,4-5 0 1,4-5 0-16,-4-3 0 0,1 3 3 16,1-5-3-16,-3-3 0 15,-2-1-7-15,2 1 5 16,-1-2-4-16,-1-1 6 15,-2 1-5-15,2 2 5 16,-4-5 0-16,2 3 0 16,-2 3 4-16,3-5-6 15,0 2 2-15,-1-3 0 16,3 0-2-16,2-1 5 16,1-2-3-16,-1-2 2 15,-1 1 2-15,1-2-5 16,-1 1 1-16,1 3 0 15,-3-4-2-15,0 6 3 0,-2-9-1 16,-2 9 0-16,0-5 4 16,2 4-5-16,-1-2 1 15,8-1 0-15,1-2-3 16,4-3 4-16,-1 4-1 16,5-4 0-16,0 2 4 15,-4 3-7-15,2-5 3 16,-1 3-4-16,-1 1 3 15,2-4-8-15,0 5 5 16,4-5-2-16,-1 0-21 16,1 0 2-16,2 0-3 15,0 0 0-15,0 1 12 0,0-2 0 16,0 2 3-16,-2-1-12 16,2 0-16-16,2 0-8 15,-4 0-32-15,2 4-33 16</inkml:trace>
  <inkml:trace contextRef="#ctx0" brushRef="#br0" timeOffset="139760.1922">10376 17241 422 0,'5'0'40'16,"-3"0"-34"-16,-2-4 21 15,0 4 35-15,0 0-2 16,0 0-36-16,0 0 2 16,0 4-3-16,2-4-19 0,-2 0 8 15,2 8 0-15,-2 6 16 16,0 13-2-16,-2 8-18 16,-2 14 5-16,-5 4-12 15,-3 6-1-15,2-1 2 16,-1-4-2-16,3-7-4 15,2-1-4-15,2-14-47 16,4-6-25-16,0-3-45 16,2-5-74-16</inkml:trace>
  <inkml:trace contextRef="#ctx0" brushRef="#br0" timeOffset="140622.2212">10925 17219 366 0,'8'-7'117'0,"-3"4"-102"16,-3-1-10-16,-2 4 12 15,0 0 26-15,-2 0-5 16,2 4-18-16,-3-4-16 16,-5 0 12-16,-8 3-16 15,-4-3 0-15,-4 0-1 0,-5 5 1 16,-3-5-9-16,3-5-2 16,3 5 10-16,1-3-3 15,8-1 4-15,1 4 0 16,7-5 0-16,5 5-5 15,-1 0-1-15,5 0-12 16,2 0 11-16,-2 0 7 16,5 5 10-16,1 2 10 15,3 0 3-15,0 9-7 16,2-2-1-16,-2 4 1 16,0 5-8-16,-4 3 8 15,-1 6-3-15,-4-1-5 16,-4 10-5-16,-3-2-3 15,-2 1 0-15,-2-3-5 16,4-7-12-16,0-2 15 0,3-12-20 16,2-7 5-16,2-4 7 15,0-1 5-15,0-4 5 16,0 0 0-16,2-4-7 16,0-4-19-16,0-2 13 15,8-4 11-15,0-6 1 16,6 0-3-16,4-3 3 15,5 6 1-15,1-1 0 16,3 2 0-16,3-3 0 16,-1 9 0-16,0-2 3 0,-2 2 0 15,-4 6 14 1,-3 4-8-16,-2 0-8 0,-2 0 10 16,-3 4-7-16,1 6 4 15,-3-2 11-15,-3 6 1 16,-6 0 16-16,-4 12-7 15,-2 1-15-15,-8 5 4 16,-1-3-13-16,-5 3 1 16,1-1 4-16,-3-7-9 15,1-2 6-15,-4-4-1 16,-1-6-6-16,-5-2 0 16,-1-2 0-16,-6-3-17 15,2 0-4-15,9-5-9 16,0 0-6-16,7-5-28 15,7 5-32-15,1-9 3 0,6 1-41 16,2-1-9-16</inkml:trace>
  <inkml:trace contextRef="#ctx0" brushRef="#br0" timeOffset="142812.1807">11460 17616 180 0,'4'0'40'15,"-1"0"-15"-15,-3 0 20 16,0 0 0-16,0 3-7 0,0-3-26 15,-3 0 7-15,1 5 21 16,-5-5-4-16,0 4-1 16,1-4-18-16,-3 5-14 15,-3-5-2-15,4 0-1 16,-5 0-9-16,-1 0-2 16,3-5-21-16,-3-4 4 15,6 2-9-15,1-3 21 16,7-5 8-16,0 0 8 15,4-3 10-15,3 0 18 16,5 4-28-16,3 0-14 16,5 0 5-16,4 1-5 0,5-1 13 15,0 6-8-15,0 4 9 16,0 4 3-16,0 0 6 16,-4 4 2-16,-1 4 0 15,-3 3 4-15,-6 1 13 16,1 1-28-16,-3 6 17 15,-2-1 14-15,1-4-21 16,-4 2 9-16,-4-6-14 16,-4-3 2-16,-2 4 18 15,-11-3-18-15,-9 2-7 16,-9 2-8-16,-5-2-40 16,-5-3-32-16,6 0-52 15</inkml:trace>
  <inkml:trace contextRef="#ctx0" brushRef="#br0" timeOffset="149157.8222">12735 14790 191 0,'-32'17'58'16,"6"-13"12"-16,4 0 3 0,3-3-24 15,9 2-17-15,3-3-28 16,5 0 0-16,2-3-8 16,0 3-2-16,0-1 6 15,2 1-2-15,-2 0 8 16,0 0-5-16,0-3-1 16,0 2-6-16,-2-3 1 15,0-1 5-15,-1 1 0 16,0 1-4-16,1 1 8 15,-2 2-4-15,2 0 0 16,0 0 1-16,-1 0 2 16,-1 4 0-16,0-3 0 0,0 3 13 15,-6 5-15-15,-1-4 16 16,-5 8-3-16,1-5-7 16,-3 6 2-16,3-4-8 15,-1-1 2-15,3 0 12 16,3-1-14-16,1-3 0 15,1 4-1-15,3 1 4 16,1 6 8-16,2-2 5 16,-1 7-7-16,-1 2 9 15,4 0-19-15,0-2 21 16,0 1 3-16,-3-2-19 16,6 2 5-16,-6-3-10 15,1-2 3-15,-2 1 2 16,-5-2-3-16,0-2-2 15,0-1 0-15,0-3 0 0,3-6 0 16,1-3 0-16,5-1 6 16,0 0 16-16,3-1-22 15,-1-8-3-15,7 0-7 16,1-7-22-16,9-3 32 16,5-3-14-16,7 0 2 15,5 2 4-15,2-1-1 16,1-2 9-16,2 7 0 15,-7 2 3-15,-10 9-6 16,-6 0 3-16,-5 10 0 16,-4 0 7-16,-7 9 6 15,0 6 10-15,-2 6-5 0,-2 6-16 16,-6-1 19-16,-2 3-21 16,1-4 0-16,-1-4 4 15,-4-4-1-15,-1-3-6 16,-10 0-11-16,-9-3-41 15,-5-2 22-15,-4-5-3 16,3-6 9-16,9-3 12 16,6-3-40-16,12-2-13 15,9-4-35-15,6 0-68 16</inkml:trace>
  <inkml:trace contextRef="#ctx0" brushRef="#br0" timeOffset="149526.2858">12989 15107 260 0,'2'6'60'16,"-2"0"-30"-16,-6-1 41 16,1-4-13-16,-2 6-52 15,-4-3-6-15,-2 1-2 16,-3-1-17-16,-2-2 18 15,1-2-7-15,3-2-15 16,5-10 14-16,9 3-13 16,6-10 22-16,8 3-4 0,4 0 10 15,6 4-5 1,3-2 1-16,0 10 5 0,2 1 14 16,-4 6-14-16,-8 1 6 15,-3 3 7-15,-5 0 9 16,-7 5 19-16,-4 2-4 15,-5 4-29-15,-5-4-8 16,-3 3-7-16,-1-2-14 16,1 2-48-16,-1-3-64 15,3-2-62-15</inkml:trace>
  <inkml:trace contextRef="#ctx0" brushRef="#br0" timeOffset="150877.5323">13651 15611 472 0,'-20'0'135'16,"11"-4"-124"-16,7 0-6 15,4-1 16-15,5 3 23 16,6 2-33-16,7-3-4 16,9-3 3-16,11 2-5 15,7 0-10-15,5 0 4 16,0-1-34-16,0 5-3 15,-8-5-35-15,-10 5-20 16,-12-3-25-16,-10-2-105 16</inkml:trace>
  <inkml:trace contextRef="#ctx0" brushRef="#br0" timeOffset="151048.0323">13718 15436 284 0,'-4'-4'160'0,"6"1"-113"15,4-4-16-15,10 3-1 16,10-6-22-16,13 4 8 16,7-1-14-16,6 7 0 15,3 0-4-15,-1 0-44 16,-1 0-43-16,1 5-123 16</inkml:trace>
  <inkml:trace contextRef="#ctx0" brushRef="#br0" timeOffset="151491.5286">15182 14478 533 0,'4'-7'104'0,"-1"0"-73"16,-1 1 20-16,-2 3-28 16,0 6-23-16,0 1 22 15,0 10-20-15,-2 10 58 16,-3 19-39-16,-1 28 6 16,-5 15-24-16,-5 12 5 15,1 3-16-15,-1-9-13 0,5-10-30 16,1-14-11-16,2-9-49 15,3-11-27 1,1-6-47-16</inkml:trace>
  <inkml:trace contextRef="#ctx0" brushRef="#br0" timeOffset="151760.6036">14478 15482 414 0,'-9'-2'154'0,"4"-2"-102"0,10-4-24 15,10-2-23-15,17 0 20 16,11 3-3-16,11-8-21 16,12 7 6-16,1-2-7 15,-1 6 0-15,-1 2-2 16,-5 4-8-16,-4 9-34 15,-7-2-40-15,-7 8-27 16,-6 4 26-16,-7-1-24 16,-2 5-39-16</inkml:trace>
  <inkml:trace contextRef="#ctx0" brushRef="#br0" timeOffset="152321.9742">14846 15738 306 0,'-42'11'145'0,"5"-11"-40"16,16-4-9-16,9 3-24 16,5-5-30-16,7 5-42 15,3 1-21-15,1-2-17 16,1 2-15-16,6-4 42 16,4 4 2-16,5-4-3 15,5 4 3-15,2-4 8 16,-2 8 1-16,-2-4-1 15,-2 8-4-15,-3-2 0 16,-1 6 4-16,-5 5 1 16,-3 3 3-16,-3 1-3 15,-4 1 9-15,-4 0 1 0,-2-3-7 16,-5-2 6-16,-27 28-9 16,27-45-5-16,1 1 5 15,3-1-15-15,3 3 15 16,-5-2 0-16,2-1-22 15,7 0 1-15,1 0-15 16,2 0 20-16,4 4 16 16,3 1 19-16,7 2 14 15,5 7 4-15,3-4-26 16,2 7 17-16,0-2-20 16,-3 6-5-16,-1 1 23 15,-3 2-15-15,-6 2 12 16,-5 1 11-16,-9 0-12 0,-8-1 9 15,-14 2-16-15,-12-2-2 16,-15 0-4-16,-13-8-9 16,-9-4-3-16,-4-1 2 15,3-12-7-15,15-2 5 16,10-3-26-16,14-1-7 16,14-4-35-16,11-3-75 15,12-3-121-15</inkml:trace>
  <inkml:trace contextRef="#ctx0" brushRef="#br0" timeOffset="167218.3445">12011 15069 148 0,'10'0'18'16,"-8"2"-18"-16,3 0-15 15</inkml:trace>
  <inkml:trace contextRef="#ctx0" brushRef="#br0" timeOffset="168515.8486">12017 14620 335 0,'0'-6'167'0,"0"6"-139"15,0 0-28-15,0 0-1 16,0 0-16-16,2 0 11 15,-2 0 3-15,2 4 3 16,3 2 26-16,-1 3-6 0,0 3-7 16,2 7 9-16,-2 1-21 15,-2 8 9-15,0-6-7 16,-2 5-3-16,-2-5-12 16,0-5 1-16,2-5-3 15,0-3 11-15,0-5-22 16,0-4 4-16,0 0 12 15,2 0 9-15,-2 0 3 16,0 0-3-16,2 0 0 16,-2 0 9-16,2 0-8 15,-2-4 8-15,5-2-3 16,5-9-4-16,11-9 8 0,12-10-8 16,10-14 3-16,15-6 4 15,2-6-7-15,3 0-2 16,-3 4 1-16,-5 0 4 15,-4 5-1-15,-9 10-4 16,-3 4 0-16,-12 7 1 16,-8 12 3-16,-9 8-1 15,-6 6-3-15,-2 4 5 16,-2 0-3-16,0 2-2 16,0-2 0-16,0-2-3 15,0 2 5-15,-2 0-2 16,2 0 9-16,0 0-9 15,0 0 13-15,0 0-13 0,0 0 0 16,0 0-3 0,0 0 5-16,0 0-2 0,0 0 6 15,0 0-4-15,0 0 10 16,0 0-12-16,0 0 1 16,0 0-4-16,0 0 1 15,0 2 2-15,0-2-4 16,0 0 7-16,0 0-3 15,0 0 0-15,0 0 0 16,0 0-1-16,0 0 1 16,0 0 0-16,0-2 0 15,0 2 6-15,0 0-12 0,0 0 6 16,0 0-17 0,0 0 9-16,0 2-17 0,0-4 12 15,0 4 13-15,0-2-9 16,0 0 9-16,0 0 0 15,0 0 0-15,0 0 3 16,0 0-3-16,0 0 0 16,0 0-1-16,0 0-11 15,0 0 8-15,0 0-8 16,0 0 0-16,0 0 8 16,0 0-14-16,0 0 10 15,0 0 7-15,2-2 2 16,-4 2-1-16,2 0 0 15,0 0 1-15,0 0 0 16,0 0 1-16,0 2-2 0,0-2 2 16,0 0 3-16,0 0-8 15,0 0 3-15,0 0-3 16,0 0-2-16,0 0 3 16,0 0 2-16,0 0 0 15,0 0 3-15,0 0-4 16,0 0 1-16,0 0 0 15,-2 0 0-15,2 0 0 16,0 0-6-16,0 0-20 16,0 0-74-16,2 0-42 15</inkml:trace>
  <inkml:trace contextRef="#ctx0" brushRef="#br0" timeOffset="179691.5849">13153 10074 154 0,'-2'-5'61'0,"0"0"-44"0,2 3 1 15,2 0-18-15,-2-1-10 16,0 3-3-16,0-1-2 15,0 1 15-15,2-1 23 16,-2 1-10-16,0 0 6 16,0-3-8-16,0 6-8 15,0-3-3-15,0 0-6 16,0 0-1-16,0 1 5 16,0-1 2-16,-2 0 15 15,2 0-2-15,2 0-1 0,-2 1 0 16,0-1-11-1,0-1-1-15,0 1 7 0,0 0-6 16,0 0 7-16,3 0-8 16,-3 1 0-16,0-1-3 15,-3 0-19-15,3 0-14 16,-2 3 17-16,0 1-1 16,0 1 2-16,-2 4-23 15</inkml:trace>
  <inkml:trace contextRef="#ctx0" brushRef="#br0" timeOffset="185120.1109">13245 9962 151 0,'-2'-2'26'0,"-1"0"-26"15,3 0-5-15,0 2 5 16,0 0 23-16,0-3 18 15,3 3 14-15,-6-2-4 16,6 1-2-16,-3-1-13 16,0 0-17-16,0 2-13 15,0 0-6-15,-3 0-6 16,3 0 6-16,-2 2-11 0,2-2 10 16,-2 2 0-16,0-2 2 15,-2 1 4-15,-3 4-1 16,-7 1 0-16,-1 0 6 15,-3 4-8-15,-2-3 6 16,-2 5-4-16,-1-1-3 16,-1 1 13-16,-3 0-13 15,-4 4 6-15,-3 0 3 16,-1 2-9-16,-5 1 4 16,-3-2-4-16,-1 1 4 15,-1-2-3-15,3 0-2 16,2-6 0-16,6 1 1 0,0-4 4 15,1 0-5 1,0-2 1-16,-5 2 2 0,-4-1 1 16,-1-1-4-16,-3 2 0 15,-8-1 0-15,-4-1 3 16,-4 2-3-16,-5-2 0 16,3 0 3-16,3 1 3 15,6-3-4-15,-1 4 1 16,0-3-5-16,2 2 6 15,-2 0 2-15,3 0 1 16,0-3-4-16,-5 4 0 16,0 0-3-16,-3-2 0 15,5 0 1-15,4 2 3 16,4-3-2-16,3 2 3 16,8 0-1-16,-5 5-3 0,2-2-1 15,-3 1 0-15,-3 2-4 16,-4 2 7-16,-1-1-3 15,-2-1 0-15,-1 2 1 16,-2-3 4-16,-4 1-4 16,4-3-1-16,-2-4 1 15,0 3 4-15,2-2-5 16,3-2 0-16,-2 2 3 16,-1 0-8-16,-5-2 5 15,1-2 0-15,0 3 1 16,-2-3 2-16,-3 1-3 15,1 1 0-15,-3 0 2 0,-7 0-5 16,1 0 3-16,-4 3 0 16,6-4-5-16,-1 5 6 15,-3 0-1-15,-3 3 0 16,-6 1 3-16,-5 2-5 16,-3-1 2-16,5 1 0 15,11-2-4-15,7-2 7 16,9-1-3-16,6-4 1 15,6-2 3-15,0-1-1 16,4 0-3-16,1-2 0 16,-1 0-3-16,-3 4 3 15,3 0 0-15,-6 1 0 16,2 6 3-16,-1-1-6 0,1 1 3 16,2-2 0-1,3-1-2-15,-1 1 4 0,2-2-2 16,-5-1 0-16,-3 2 5 15,-3 0-9-15,0 2 4 16,-5 0 0-16,0 1-4 16,2 1 7-16,-4 3-3 15,-5-1 0-15,1 1 4 16,-3-4-4-16,0 0 0 16,0-2 0-16,4-3-2 15,5 0 8-15,3-2-6 16,1 0 0-16,3-1 6 0,2-3-8 15,-2 1 2 1,-3 3 0-16,3-1-4 0,0-2 7 16,-1 3-3-16,1-2 0 15,0 1 4-15,-7-2-9 16,-2 2 5-16,-5-2 0 16,-4-2 1-16,-4-3 3 15,-4-1-4-15,-2 1 2 16,-8-1 1-16,-3 1-4 15,-182-11 1-15,230 10 0 16,-1-2-1-16,1-1 3 16,-3 3-2-16,-41-12 12 15,1 1-10-15,3-2 20 16,3-3-11-16,6 0-7 16,8 1 1-16,5-2-1 0,0 1-4 15,4-2 0-15,-2-1 5 16,0 0-1-16,0 0-2 15,3-3 5-15,-1-1 19 16,0 3-20-16,5-4 7 16,2 1-13-16,0-2 7 15,4 1-7-15,1 0 0 16,2 0 0-16,3 4 4 16,1 1 0-16,3 0 2 15,2 0-6-15,-3 0 8 16,3-1-11-16,-2-1 3 15,0-1 0-15,-5-2-3 0,0-2 6 16,-3-2-3-16,-1-1 4 16,-1 2-1-16,7 0 13 15,5 1-5-15,4 4-8 16,2 1 1-16,0-3 0 16,-2 2-4-16,0-4 0 15,-4-1 5-15,-2-2-11 16,-1 3 6-16,1-1 0 15,-4-3-2-15,1 3 9 16,3 0-7-16,-1 0 0 16,3-1 4-16,-3 0-2 15,0-2-2-15,-2-1 2 16,1 0-5-16,-3 0 10 0,3-1-7 16,4-2 0-1,4 1 7-15,0-1-10 0,3-5 3 16,-1 3 0-16,3-3-7 15,-1-3 13-15,0 1-6 16,0-3 2-16,0-2 6 16,-5-1-4-16,-1-2-4 15,0 0 0-15,-5 1-2 16,0 2 4-16,5-2-2 16,0 2 0-16,2 2 4 15,2-1-6-15,2 1 2 16,1 1 0-16,0 1-7 15,1-1 11-15,1 3-4 16,2-1 0-16,2-2 3 0,1-1-9 16,3 0 6-16,1-1 0 15,1-1-8-15,6 1 10 16,-1 2-2-16,3 0 0 16,2 1 7-16,2 1-12 15,0-3 5-15,0-1 0 16,0-3 0-16,2-1 7 15,-2 0-4-15,0-1-3 16,2 6 6-16,-2-3-11 16,2-4 5-16,0 3 0 15,0 4-9-15,1 0 14 16,1 6-5-16,-2 6 0 16,2-1 4-16,0-5-9 0,2-6 5 15,0-6 0-15,3 1-9 16,3 1 8-16,1 2 1 15,1 5 0-15,3 0-7 16,3-6 4-16,5-7 3 16,-1 3 0-16,1 0-2 15,-3 3 2-15,3 7 0 16,2-1-1-16,4 2-13 16,11-2 10-16,5-2 2 15,4-5 2-15,2-1-6 16,1-6 6-16,-5 3-3 15,-2 0 2-15,2 3-12 0,0 5 11 16,9 0-7-16,2 2 8 16,4-2-5-16,1 1 7 15,3-4-1-15,-6 2 0 16,-2 2 3-16,3-2-7 16,1 3 4-16,3 4-2 15,2 2-6-15,5 5 5 16,1 2 0-16,-1 3 1 15,4 2 1-15,2-1-4 16,5 4 5-16,11-2-7 16,2 2 4-16,2 0-11 15,1 3 14-15,-1 2-3 16,-5 0 5-16,3 2-7 0,-2 2 5 16,5 1-2-16,5 3-2 15,2 1-1-15,6 3 5 16,1 4-5-16,3 0-5 15,-4 2 8-15,0-1 2 16,-1 2 0-16,-1-3-7 16,4 1 7-16,2 2 0 15,0-1 0-15,3-1 7 16,1 4-9-16,3 1 2 16,0-2 0-16,4 2-7 15,3 2 7-15,-3-2 0 16,-6 0 0-16,-3-2 4 0,-4 0-4 15,-3-1 0 1,-1 2 0-16,4 1-5 0,0 0 5 16,7 0 0-16,4-2-1 15,8 0 0-15,6 0-4 16,6-1 4-16,-4 3-2 16,-3 3-1-16,-13-1-1 15,-7 2 5-15,-10 0 0 16,-4-2 5-16,0 0-8 15,0 2 3-15,2 2-3 16,3 0-4-16,0 2 6 16,3 2 1-16,2 0-1 15,2 0 6-15,5 0-7 16,-3 0 2-16,-1 1 0 16,-1 1-5-16,-5 1 4 0,-6 3 1 15,-5 1-1-15,-2 2 3 16,1 1-2-16,0 2 0 15,2 0 2-15,-3 1-9 16,0 3 8-16,-5-1-1 16,-1 1 0-16,-7 4-1 15,-4-1-1-15,-8 3 2 16,-3 4 0-16,-5 0-7 16,-5 5 7-16,-2 2 0 15,-2-1-1-15,-2 2 5 16,-2 2-6-16,-1 4 2 15,3 3 0-15,-1 1 0 0,4 4 0 16,-6 0 0-16,0-2-1 16,-6 0 3-16,0-1-2 15,-2 1 0-15,-3 2 1 16,-2 4-5-16,0 2 4 16,-9 2 0-16,-6 8-1 15,-8 1 3-15,-3 0-2 16,-5 0 0-16,0 1 2 15,2 0-7-15,2-6 5 16,1 1 0-16,3-4 3 16,2-6 3-16,-4-3-5 15,-1-1-1-15,-4-3 0 16,-5 2 5-16,-7 6-3 0,-7 1 2 16,-7 1 3-1,-1-2-2-15,-4-2 3 0,6-8-8 16,-1-4 0-16,3-4-2 15,-1-5 2-15,3-4 0 16,1 2 1-16,-2-1 7 16,-1 2-7-16,-5 4 3 15,-3 2-4-15,-2 6 13 16,-4 0-11-16,0 3-2 16,2-5 2-16,3-2 6 15,4-4-8-15,4-7 0 16,6-2 2-16,1-3-5 0,3-3 3 15,0-1 0 1,1 3 3-16,-2 3 2 0,1 4-5 16,-3 3 0-16,1 3 2 15,0 0-4-15,-4 2 2 16,3 0 0-16,-1-2 0 16,3-2 2-16,2-4-2 15,1-2 0-15,4-2 2 16,1 3-4-16,2-2 2 15,-3 4 0-15,-2 0-1 16,0 4 7-16,-2 3-6 16,-6 2 0-16,0 2 1 15,-3 6 2-15,-3-1-3 0,-1-3 0 16,1-2-2 0,3-6 4-16,3-6-2 0,1-2 0 15,2-7 2-15,0 6-5 16,1-3 3-16,-4 0 0 15,-1 0-1-15,-5 2 6 16,1 1-5-16,-3-3 0 16,1 0 1-16,1-2-5 15,3-2 4-15,3 1 0 16,-4-4 0-16,3 3 4 16,3 2-4-16,-6-1 0 15,5-4 4-15,-1 0-6 16,1-6 2-16,-2 1 0 15,4-4-2-15,-1 2 5 0,-1 3-3 16,-2 1 0-16,0 6 2 16,-2 4-7-16,0 2 5 15,-2 1-5-15,-1 1 3 16,3-5-5-16,0-5 7 16,2-2 0-16,0-8 1 15,5 1-4-15,-1-8 3 16,1 1 0-16,0 1-3 15,-4-2 2-15,4 2 1 16,-5-2 0-16,-1 4 5 16,-7 1 0-16,1 2-5 15,-3-4 0-15,1 0 0 16,3-2 4-16,3-2-4 0,3-5 0 16,7 1 2-16,0-2-7 15,2 0 5-15,2 0-15 16,-2 2-32-16,4 5-10 15,1 3-11-15,9 2-50 16,1-5-47-16</inkml:trace>
  <inkml:trace contextRef="#ctx0" brushRef="#br0" timeOffset="189133.0664">7685 4674 108 0,'-10'-3'27'16,"1"0"-20"-16,4-1 14 16,3-1 29-16,-3 5 4 15,3-3-29-15,2 1 3 16,-2 0 3-16,2 2-28 15,0 0-3-15,0 2-18 16,-2 3-58-16,0 7 37 16,-7 5-23-16</inkml:trace>
  <inkml:trace contextRef="#ctx0" brushRef="#br0" timeOffset="189327.9511">7565 4814 149 0,'-6'-2'87'0,"-5"2"-77"15,-10 4-10-15,-10 8-6 16,-18 10 4-16,-14 10 1 16,-14 11-6-16,-6 7-13 15,-4 0-28-15,4-6-1 16</inkml:trace>
  <inkml:trace contextRef="#ctx0" brushRef="#br0" timeOffset="189501.1933">6520 5066 171 0,'-16'-25'50'0,"1"1"31"16,-3 2-20-16,-7 8-58 15,-4 6 2-15,-9 10-5 16,-6 8-3-16,-10 10-1 15,1 6 2-15,-3 6-36 16,0 6-9-16,1 6-37 16</inkml:trace>
  <inkml:trace contextRef="#ctx0" brushRef="#br0" timeOffset="189636.947">5461 5342 215 0,'-52'2'50'16,"6"-4"-1"-16,1 6-30 15,3 4-19-15,-3 12-1 16,-6 6-11-16,-7 8-22 16,-11 11-45-16</inkml:trace>
  <inkml:trace contextRef="#ctx0" brushRef="#br0" timeOffset="189765.4311">4338 5758 143 0,'-48'9'94'0,"17"-6"-28"0,12-6-29 15,5 3-35 1,5 6-2-16,1 5-31 0,-6 12-2 16,-9 9-19-16</inkml:trace>
  <inkml:trace contextRef="#ctx0" brushRef="#br0" timeOffset="189913.6683">3532 6356 221 0,'-35'12'44'16,"15"-8"-17"-16,6 3-27 16,6 3-7-16,1 8 4 0,2 10 2 15,-1 11-19 1,1 18-38-16</inkml:trace>
  <inkml:trace contextRef="#ctx0" brushRef="#br0" timeOffset="190063.4776">3328 7761 165 0,'6'59'5'0,"1"-7"30"16,-1 3-33-16,4 11-2 16,3 16-13-16,3 16-45 15</inkml:trace>
  <inkml:trace contextRef="#ctx0" brushRef="#br0" timeOffset="190258.6757">3985 9397 119 0,'52'34'34'0,"3"-7"-15"15,10 5-12-15,6 3-2 16,3 4-4-16,-3-2 1 15,-4 3-2-15,-11 1 0 16,-7 3-3-16,-3 2 1 16,4-4-27-16</inkml:trace>
  <inkml:trace contextRef="#ctx0" brushRef="#br0" timeOffset="190813.5001">6678 11885 204 0,'-104'-10'57'0,"-2"2"-49"15,2 1-8-15,-10 7-5 16,-6 3 1-16,-7 1-28 16,-7 1-29-16,-8-5-3 15</inkml:trace>
  <inkml:trace contextRef="#ctx0" brushRef="#br0" timeOffset="190873.0009">4877 11846 172 0,'-163'-15'108'0,"9"5"-108"16,9 0-56-16</inkml:trace>
  <inkml:trace contextRef="#ctx0" brushRef="#br0" timeOffset="191149.4203">3584 11726 138 0,'-136'-33'21'16,"2"-4"-13"-16,3-5 1 15,10-3 18-15,12-1 49 16,15 3-15-16,15-1-44 15,7 4-17-15,3 2-4 16,0 1 0-16,1 1 8 16,4 2-3-16,6 2 1 15,9 4 2-15,4 2-8 0,8 6-1 16,1 4-25-16,-2 2-9 16,0 2 6-16,-2 2 14 15,-4 0 15-15,-1 0 0 16,1 1 3-16,-4 0-3 15,2 2 2-15,1 2-1 16,5 3 5-16,7 2-2 16,2 0 0-16,8 2-31 15,5-2-39-15</inkml:trace>
  <inkml:trace contextRef="#ctx0" brushRef="#br0" timeOffset="215771.9808">7924 3648 161 0,'-2'-15'42'16,"0"3"-11"-16,0 0-22 16,-3 2 7-16,1 3-15 15,-3 2 5-15,2-1 7 16,1 2 2-16,0-2 28 16,-1 4-17-16,5-1-13 15,-2 0 2-15,4 0-1 16,0 3 4-16,-2 0-1 15,3 0-7-15,-1-1 6 16,-2 1-16-16,0 0 3 16,0 0-5-16,-2 0 2 0,2 1 0 15,-3-1 7-15,1 3-7 16,0-3 0-16,0 3-4 16,2-2-9-16,0 5 13 15,2 4-2-15,0 11 2 16,3 4 3-16,1 9 0 15,1 4 2-15,0 3 3 16,2 1-7-16,-3 4 14 16,1 4-12-16,-3 5 2 15,-2 10 8-15,-4 3-12 16,0 5 11-16,-5 1-6 16,1-2-6-16,-1-4 6 0,3-2-5 15,1-2-1-15,3-3 1 16,3-3 4-16,-3-3-5 15,0 3 0-15,2-3 3 16,-2-1-3-16,-2 6 0 16,2 4 0-16,4 9-1 15,-4-1 1-15,5 4 0 16,1-2 0-16,-2-5 4 16,-1-8-5-16,1 0 4 15,-4-1-1-15,-4 1 2 16,-3-1 2-16,-2 1-6 15,0 2 0-15,0-1 4 16,5 0-6-16,2 0 2 0,0-1 0 16,-1 1 2-16,1-4 2 15,0 2-4-15,-2 1 0 16,-4 1 5-16,2 0 9 16,2 3-12-16,-5 10 2 15,4 7-4-15,-2 5 5 16,3-2-5-16,0 4 0 15,-1-5 1-15,1-10-1 16,-4 2 0-16,2 3 0 16,0 1-3-16,-1 2 6 15,1 2-3-15,-6 9 0 16,1-6 4-16,-7 2-7 16,1-4 3-16,-2-2 0 15,1-2-1-15,3-8-1 0,6 6 2 16,5-3 0-16,1 4 1 15,3-3 0-15,3-3-1 16,-3-5 0-16,0-2-2 16,0-6 4-16,0-8-2 15,0 1 0-15,0-1 1 16,0-1-1-16,4 0 0 16,-1 1 0-16,-1 5-1 15,2-3 2-15,0 3-1 16,-2-1 0-16,1-5 1 15,1-3-2-15,-4-3 1 16,2 0 0-16,1 0-2 16,2 1 3-16,-3 1-1 0,2 5 0 15,2 1 5-15,1 1-9 16,3 0 4-16,-2 3 0 16,3 8-4-16,3-1-1 15,-1 3 5-15,-1 0 0 16,3-1 1-16,-1-7-4 15,-1-4 3-15,-1-5 0 16,5 0-3-16,-4-7 5 16,0-3-2-16,0 0 0 15,-1-3 3-15,-1-1-4 16,-2 2 1-16,0 1 0 16,0 2-2-16,-1 4 4 15,1 3-2-15,3 3 0 0,-1 4 1 16,-3-2-3-16,4-4 2 15,-3-4 0-15,-1-3-3 16,0-9 6-16,-2 0-3 16,1-2 0-16,-3-3 1 15,0 0 0-15,2 0-1 16,-4-8 0-16,0-1-4 16,0-3 7-16,0-4-3 15,0-1 0-15,1 0 3 16,-1 0-6-16,0 5 4 15,2 0-1-15,-2 5 0 16,3 3-2-16,0-1 2 0,-1 0 0 16,-2-4-1-1,1-5-2-15,-1-4 3 0,-2-5 0 16,0-3-1-16,0-3 3 16,0 0-4-16,0 0 2 15,0 0 0-15,0 1 0 16,0 5 0-16,0 1 0 15,-2 5 1-15,-1-1 3 16,1 1-3-16,-2-3 4 16,-1-6-2-16,2 1 16 15,3-4-8-15,-2 0 2 16,2 2 1-16,-2 0-12 0,-2 1 0 16,-5 2-2-16,-3 2 3 15,-5 2-3-15,-5 3 0 16,-3 1 0-16,-4-1 2 15,-2 0 4-15,-3-3-6 16,-3-1 0-16,-3 0 3 16,-1 1-6-16,1-2 3 15,-87 23 0-15,105-20-5 16,1-1 9-16,0-4-4 16,-4 4 0-16,-24 4 1 15,-4 0-2-15,-5-3 2 16,-2-2-1-16,0-1 0 15,-3 0 1-15,5-2-1 16,-2 4 0-16,-2-1 0 16,-1 0-4-16,-4 1 4 0,-4 0 0 15,-5 1-1-15,-4 0 1 16,-3-2 0-16,-4 1 0 16,0 0 3-16,3-3-4 15,-3 0 1-15,2 2 0 16,2-4-3-16,4 1 4 15,2 1-1-15,8-5 0 16,3-1 5-16,3-1-9 16,3 1 4-16,-2-3 0 15,2 3-4-15,-3-3 1 16,5 3 3-16,-2 0 0 16,2 3-19-16,0 0 15 0,0-2-8 15,-2 1 12-15,-1 2-1 16,3-4 1-16,0 2 0 15,2-2 0-15,1 2 2 16,4 1-5-16,2-3 1 16,-3 5-13-16,4-3 6 15,-2 3-9-15,2-5 18 16,-4 3-2-16,1-1 3 16,-3 0-3-16,1 2 2 15,-5-1-1-15,0 6-4 16,-2-3 6-16,2 0-1 15,0 0 0-15,0-1-6 16,-3-2 5-16,1-1-23 0,-4 0-8 16,-3-2 24-16,-4-2 8 15,-3 0 4-15,-1-1 15 16,-4 0-18-16,4 1 12 16,-4 2-13-16,6-2 0 15,1 2-4-15,6 2 2 16,5-2-8-16,3 0-2 15,5 0 8-15,0-2 1 16,-3 2 3-16,0-2 0 16,-2 0 16-16,-4 1-16 15,4-1 4-15,0 2-4 16,2 0-1-16,5 2-1 0,8 1-2 16,3-1 1-16,3 0 2 15,6 0 2-15,4-2 2 16,2-2-2-16,5-2 4 15,0 1-6-15,0-4 1 16,-1 0 0-16,0 0 6 16,-2-1 2-16,3 3 5 15,3-4 0-15,-2 1-7 16,6 2 10-16,2-3-15 16,0 4 1-16,-1-3-4 15,-1-2 4-15,0-2-2 16,-3 2 3-16,1-4 1 15,-3 0 17-15,2 0-1 16,3 1-7-16,2-2 0 16,1 0-10-16,6 0 0 0,-2-8 5 15,1-4-5-15,1-5 2 16,0-9-3-16,-6 0 0 16,1-5 5-16,-1 3-6 15,-4 3 3-15,1 2 10 16,1 4-3-16,3-3-6 15,3 1-5-15,2-2 0 16,1-4-5-16,6-2 10 16,1 0-5-16,0 0 0 15,-2-4 5-15,3-1 1 0,-5 3-5 16,0-2 0 0,2 1-1-16,0-2 1 0,5-3-1 15,0-2 0-15,1-6 3 16,1-5 1-16,1 4-3 15,-4-4 1-15,1-1-2 16,-3-1 8-16,2 2-7 16,0-6-1-16,0-1 2 15,3 0-6-15,2 2 4 16,3-2 0-16,3 3-1 16,1-1 4-16,0 2-3 15,0 0 0-15,0-4 4 16,-5 4-3-16,3 0-1 15,-5 3 2-15,0 2-5 16,-2 2 4-16,-3-5-1 0,3-3 0 16,1-1 2-1,0-2-4-15,1-2 2 0,-1 2 0 16,1 2-2-16,-3-1 6 16,2 1-4-16,-4 0 0 15,3 0 3-15,-3 2-6 16,4 1 3-16,-3 5 0 15,-1 6-3-15,1 0 7 16,0-3-4-16,-1 4 0 16,-1 1 3-16,1-2 1 15,-1 1-3-15,-3 4 0 16,-4-2 0-16,2 1 4 0,-5 4-1 16,3 0-4-1,-2 4 1-15,2 3-1 0,-1 0 0 16,1-2 0-16,2 3-2 15,2-4 5-15,1 2-3 16,-1 0 0-16,0 1 4 16,-2 1-1-16,0-3-3 15,-2-1 0-15,2-5-2 16,-2-4 5-16,2 0-3 16,0-3 0-16,2 0-1 15,0 1 0-15,0 2 1 16,0-1 0-16,-2 3 3 15,0 1 1-15,0-1-2 16,-2 2-1-16,0-6 1 16,0 1 4-16,0-1-3 0,-3 0-1 15,-2 1 2-15,3 0-2 16,-3-5-2-16,1 0 0 16,1-4 2-16,-1 0-5 15,3-4 3-15,-2 3 0 16,3 4-2-16,0 3 2 15,0 1 0-15,0 0 0 16,0 0 5-16,-1-4-12 16,1-10 5-16,-2-5 1 15,-1 0 0-15,-4-5-3 16,0 1 4-16,-5-2 0 16,4 8-8-16,-1 3 8 0,-3 3-1 15,3 7 4-15,0 6-6 16,2-2-1-16,0-1 4 15,1 6 0-15,0-2 2 16,4 7-8-16,-1 11 5 16,5 2 1-16,0 5-5 15,0 2 7-15,3 2-2 16,-3 2 0-16,0 0 3 16,0 0-4-16,0 2 1 15,0 2 0-15,2 0-4 16,-2 2 4-16,0-2 0 15,2-3 0-15,-4 3-14 16,2-5 9-16,-5 0-22 0,-1-9 25 16,-3-3-2-1,-2 2 8-15,-2-1-2 0,1 6-2 16,5 8 0-16,5 5-1 16,2 8-17-16,2 1 3 15,5 2 7-15,11-2 4 16,15-2 4-16,15-2 0 15,14 0-1-15,16 2-3 16,4 5 2-16,5 6 2 16,5 5-5-16,3 0 6 15,5 1-1-15,1 2 0 16,-3-4 5-16,4-3-9 0,4 1 4 16,2-5 0-1,11-6 3-15,13-2 1 0,3-5-4 16,8-4 0-16,1-3 3 15,2-6-4-15,1-1 1 16,0-1 0-16,3 2-2 16,-3 3 4-16,7 2-2 15,-1 1 0-15,1 3 3 16,2 0-8-16,0 2 5 16,-5 0 0-16,-8 1 0 15,-2-3 1-15,-1 4-1 16,-1-3 0-16,-2 2 3 15,2-1-7-15,-4 3 4 16,0 1 0-16,-8 1-3 16,-7 2 7-16,-2 2-4 0,-2-2 0 15,-7 3 2-15,-4-3-5 16,-5 0 3-16,-6-2 0 16,-9 2-5-16,-10-3 6 15,-1 4-1-15,-5 1 0 16,4 5-7-16,4-2 2 15,-2 7-5-15,-1 0-4 16,-5 1 13-16,-9 0-3 16,-2-1 4-16,-6 0 0 15,0-2 4-15,4 1-7 0,0 1 3 16,-2-1-1 0,0 2-3-16,-10-2 1 0,-4 1 0 15,-9 3-3-15,-7-2-17 16,-3 1 17-16,-1 5 4 15,2-1 2-15,-2 2-2 16,3-1 2-16,-2 2 0 16,0-3 0-16,-5-3 2 15,-8-2 4-15,-3-3-2 16,-5 0 3-16,-2-4 6 16,-1 4-13-16,1-2-2 15,-2 2-8-15,-2 2 10 16,-6 4-1-16,3 1 1 15,-3-3 0-15,4 2-3 16,1-1 6-16,1-2-3 0,1 0 0 16,0 1 3-16,1-3-5 15,2 4 2-15,-3-3 0 16,3 0 2-16,0-4 1 16,0 3-3-16,0-2 1 15,-3 3 3-15,-2 0-4 16,-4 4 0-16,0-2-11 15,-5 2 2-15,1 0-22 16,1 0 9-16,6 0-4 16,-3 0 9-16,6-4 16 15,0-2 2-15,1-2 0 16,0 0 8-16,-3-2-8 0,-2 2 2 16,-6 0-3-16,-8 0-2 15,-6 5-3-15,-4-2-4 16,-7 6-11-16,2 0 17 15,-1-1-15-15,2 2-14 16,4 0 16-16,-5-1-6 16,-1-4 19-16,-3-1-7 15,0-4 0-15,-3 3 4 16,3-2 1-16,7-1 2 16,6-1-19-16,8 1-16 15,11-7 16-15,5 2 8 16,5 0 1-16,5 1 8 15,-3-2 5-15,0 4 5 16,0-2-1-16,-2 4-4 16,-2-2-13-16,0 6-32 0,-3 3-15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3T02:19:10.3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18116 9590 124 0,'107'-12'30'0,"2"0"7"15,1 1-11-15,1 0-22 0,-2-1-4 16,-7 3 0-16,-8-1-7 16,-11-2-39-16</inkml:trace>
  <inkml:trace contextRef="#ctx0" brushRef="#br0" timeOffset="531.3609">16403 9607 236 0,'0'3'22'0,"6"-3"-19"0,5 0-3 16,9 0 10-16,9 0 21 15,11 0 7-15,11 3-9 16,14-1 4-16,14 2-12 16,17 1 1-16,25 4-8 15,24-1-13-15,29 4 7 16,27-2-8-16,28 0 0 15,18-1-3-15,19-2 2 16,6-2-3-16,4-5-1 16,-4-5-6-16,-2-2-7 0,-10 0-38 15,-14 0-14 1,-15 0-11-16,-12 3 9 0</inkml:trace>
  <inkml:trace contextRef="#ctx0" brushRef="#br0" timeOffset="1117.2447">22344 9513 299 0,'85'7'13'0,"24"2"-10"16,34-3 2-16,40 0-5 15,40-3-9-15,31 2-28 16,25-3 37-16,9-2 0 16,3-4 6-16,-5-2-4 15,-8-3 2-15,-17 4-7 16,-18-4 3-16,-24 6-2 15,-23 3-7-15,-24 2-16 16,-35-1 19-16,-27 6-8 0,-39-5-18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3T02:23:09.5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14391 15811 424 0,'16'0'0'0,"-5"0"-1"16,-5 0 1-16,1 0 3 16,0 5 14-16,2-5-7 15,2 0 9-15,0 3-14 16,2 3 3-16,1-2 13 0,3 0-12 15,2 4 2 1,0 2-8-16,6-2 1 0,4 7 1 16,6-2-2-16,10 1-2 15,11 3 14-15,9 1-9 16,14-4 15-16,18-1-1 16,12-5-16-16,13-8 12 15,11 0-11-15,8-8 10 16,7-1 7-16,3 0-22 15,3 0 6-15,0-4-2 16,-5 8 2-16,-10 0-3 16,-10 1-3-16,-2-4 0 15,-5 4 5-15,-10-2 0 16,-8-4-5-16,-12 3 5 0,-16-5-1 16,-16 1 7-16,-13 1-8 15,-12 2-2-15,-12 4 18 16,-7 0-8-16,-10 0 12 15,-6 2-3-15,0 4-15 16,-2-2 13-16,2 0-18 16,-2 0 1-16,2 0-6 15,0 0-3-15,0 0 1 16,2-2 6-16,-2 2-16 16,2 0 6-16,-2 0-27 15,-2 0-16-15,2 2-1 16,0-4-45-16,-2-1-135 15</inkml:trace>
  <inkml:trace contextRef="#ctx0" brushRef="#br0" timeOffset="7724.3734">8192 15807 382 0,'-12'4'110'0,"-3"-4"-107"15,-1 0 6-15,1-4-5 16,2 4 20-16,3 0-2 16,2 0-17-16,-1 0 8 15,1 4-10-15,0-4-2 0,-1 5 8 16,-7 0-9-16,-9 7 0 16,-6-4-2-16,-11 6-3 15,-4 0 3-15,-3 0 2 16,3-2 0-16,7 2-4 15,10-8 4-15,6-1-2 16,12-2 0-16,5-3-13 16,6 4 4-16,2 1 11 15,7 8 5-15,9 1 16 16,17 8-7-16,23 0 1 16,20 4 8-16,19-7-17 15,3-1 10-15,-9-6-6 16,-18 2-10-16,-23-8 10 0,-24 2-9 15,-15 2 11 1,-19 12 27-16,-19 8-34 0,-13 13 7 16,-18 4-12-16,-16 6 2 15,-4-3-6-15,0-7-1 16,9-6-16-16,11-11-45 16,18-8-66-16,15-14-156 15</inkml:trace>
  <inkml:trace contextRef="#ctx0" brushRef="#br0" timeOffset="8119.9308">8504 16026 607 0,'8'-4'112'16,"-10"-1"-112"-16,-13 10 0 15,-12-1 4-15,-8 4 1 16,-11 2-7-16,0-2 2 16,3 2-9-16,8-6 9 15,8-4-39-15,12-8 16 16,6-2-13-16,9-12 13 16,9-6 22-16,8-2 1 15,10-2 0-15,6-3 0 16,6 9 4-16,3 6 6 15,-2 4 15-15,-4 10-22 0,-3 9 12 16,-7 12 4-16,-3 13 27 16,-9 25 5-16,-8 18-25 15,-6 18-12-15,-4 19-12 16,2 4-2-16,2-1 0 16,6-14-14-16,5-12-12 15,3-20-37-15,3-26-86 16,-1-20-79-16</inkml:trace>
  <inkml:trace contextRef="#ctx0" brushRef="#br0" timeOffset="8325.4984">8559 16230 391 0,'-22'-12'156'0,"5"6"-88"15,3 2-26-15,5 4 21 16,5-4-30-16,4 8-33 15,6-4 0-15,13 3 13 16,14-2 3-16,17-1-3 16,15-1-13-16,9-6-8 15,-3-1-36-15,-11 3-90 16,-15-4-136-16</inkml:trace>
  <inkml:trace contextRef="#ctx0" brushRef="#br0" timeOffset="9260.207">8902 16191 659 0,'0'0'69'0,"0"3"-69"15,0 3 0-15,-2 5 43 16,-2 10-15-16,0 9-26 16,2 15-4-16,4-4-6 15,4 3-15-15,8-5 4 16,5-11-19-16,6-20 29 15,9-13 2-15,-1-12 7 16,2-13 6-16,0-10-4 16,-9-1-2-16,-6 9 13 0,-6 6-1 15,-8 12 0 1,-1 10-10-16,-5 4 2 0,-2 8 0 16,-3 10-1-16,-2 9 1 15,0 8-4-15,3 11-4 16,4 3-8-16,9-9-40 15,7-8-38-15,11-14-7 16,8-14-4-16,7-14 34 16,5-16 67-16,0-14 9 15,-7-8 38-15,-6 2 31 16,-15 10-7-16,-7 2 12 16,-12 9-39-16,-12 9 11 15,-7 6-1-15,-6 6-34 16,-4 8-1-16,-2 4-10 15,0 10-8-15,2 7 4 0,0 9-5 16,6 7 0-16,8 8 0 16,11-6-11-16,8-2 9 15,9-9-4-15,12-10-9 16,10-18 11-16,6-8-3 16,3-13 7-16,1-10 11 15,-5-5-8-15,-13 0 22 16,-8 10-3-16,-7 6-2 15,-10 9-2-15,-2 7-18 16,0 0-5-16,-2 5 3 16,0 5 2-16,0 4-2 15,4 8 2-15,2 4-22 0,0 1-19 16,7-6-46-16,7-10 20 16,9-20 24-16,7-14 6 15,1-23 37-15,7-12 2 16,1-14 0-16,-5 2 23 15,-5-1 12-15,-6 13 34 16,-9 17 22-16,-7 15-45 16,-7 12-18-16,-2 14-30 15,1 4-7-15,-1 10 4 16,3 10 6-16,-1 15-3 16,3 14 3-16,-5 10 2 15,-2 4-6-15,-4 0 1 16,-3-5-16-16,-2-18 14 0,2-13 3 15,1-16-1 1,-1-10 4-16,1-18-1 0,0-6-3 16,4-16 1-16,10-19 1 15,13-12 1-15,20-11-3 16,7-5 0-16,10 8 0 16,3 6-9-16,-1 19-15 15,-4 17-61-15,-5 16-51 16,-7 16-44-16,-8 16 47 15,-18 16-75-15</inkml:trace>
  <inkml:trace contextRef="#ctx0" brushRef="#br0" timeOffset="9561.5592">10262 16250 400 0,'-6'16'132'16,"4"-12"-94"-16,4-4-6 0,0 0-16 16,0 0-4-16,7 0-2 15,5 0-8-15,5 0 9 16,10 0-10-16,10-8 0 15,3-5 8-15,5-6-6 16,-3-7 13-16,-8 1 13 16,-12 0 8-16,-7 7 14 15,-17 6-43-15,-10 1-6 16,-9 11 9-16,-10 11-5 16,-10 7 3-16,-5 12 3 15,-1 10-8-15,-2 10 29 0,10 8-18 16,12 0 4-1,13 5-2-15,22-9-15 0,21-6 10 16,27-12-12-16,22-17-10 16,21-19-46-16,9-19-116 15,0-13-83-15</inkml:trace>
  <inkml:trace contextRef="#ctx0" brushRef="#br0" timeOffset="12015.8057">16970 15244 218 0,'2'0'54'16,"-2"0"-14"-16,0 0 21 15,0 1 1-15,0-1-8 16,0 3-2-16,-2-1 22 16,0 2-6-16,-2 0-27 15,-3 0-8-15,-7 4-16 16,-5 1-14-16,-8-2 9 16,-10 5-12-16,-7-5-1 15,-3-1 0-15,-1-6-1 16,-2-3-2-16,-95-35 4 15,121 26-9-15,0-6 7 0,1-4-6 16,3 4 7-16,-22-31-1 16,6-5 4-16,5-12-2 15,8-8 12-15,15-2-9 16,12-5-6-16,17 7-4 16,14 7-9-16,11 12-9 15,12 5-11-15,5 12 17 16,1 7 14-16,2 17 5 15,-2 7-4-15,1 14 6 16,-1 16-2-16,-1 12 2 16,-3 14 1-16,-11 13 1 15,-9 10 7-15,-15 6-4 0,-12 1 18 16,-11-9-23-16,-13-6 13 16,-7-13 3-16,-15-8-17 15,-19 1 3-15,-13-3-4 16,-12-5-45-16,-8 0-75 15,4-2-126-15</inkml:trace>
  <inkml:trace contextRef="#ctx0" brushRef="#br0" timeOffset="17762.1597">6267 7173 320 0,'6'-12'88'0,"-2"1"-71"16,-6 2-1-16,2 2 16 16,-2 4-14-16,2 0 9 15,0 2-4-15,0-2-14 0,0 3 17 16,0 0-15-16,0 0-6 16,0 0-5-16,2 0-3 15,-2-2 2-15,0 2-3 16,2 2-7-16,2 1 6 15,5 2 5-15,3 8 0 16,5 3-6-16,6 10 10 16,1 6-4-16,10 7 0 15,5 8 3-15,9 2-5 16,14 4 2-16,11-2 0 16,10-2-4-16,10-3 8 15,10-5-4-15,8-4 0 0,8-4 4 16,5-1-11-16,10-2 7 15,9-2-12-15,10-1 9 16,17-1-15-16,9 0 13 16,12 1-8-16,10-1-13 15,1 2 24-15,4-2-6 16,1-1 8-16,3-1-3 16,8-5 2-16,5 2 1 15,11-3 0-15,9-4-3 16,6 0 0-16,4 0 3 15,9-4 0-15,8 1-4 16,4-4-1-16,7 0 4 16,5-7-2-16,1 3 0 15,-6-6 0-15,2 1 3 0,-6-5 0 16,-1-1-3-16,-4-2 7 16,0-4-4-16,-4-4 0 15,4 0 4-15,2-6-8 16,-10 0 4-16,-5-3 0 15,-20 2 0-15,-23-1 1 16,-33 0-1-16,-25 3 1 16,-31 0 3-16,-24 1 3 15,-30-3 6-15,-17 4 8 16,-16 1 11-16,-11-1-25 16,-4 1 16-16,-3 3-11 15,-5 0-10-15,-3 2 9 16,-5 4-11-16,-3 3 0 15,0 1 2-15,-4 2 6 0,-2-2-8 16,2 2 20-16,-2-1-14 16,0-1 17-16,0 3-18 15,0 3-5-15,2-1 4 16,-2 2-1-16,0 0-3 16,0 0 0-16,0 0 3 15,0 0-6-15,0 0 3 16,0 0 0-16,0 0-2 15,0 0 7-15,0 0-5 16,0 0 0-16,0 0 3 16,0 0-9-16,0 0 6 15,0 0 0-15,0 2-4 0,0-2-1 16,0 0 5-16,0 0 0 16,0 0-14-16,0-2 12 15,0 2-23-15,0 0-6 16,0 0-3-16,0 0-48 15,-2 2-58-15</inkml:trace>
  <inkml:trace contextRef="#ctx0" brushRef="#br0" timeOffset="20028.8761">6043 15717 118 0,'-7'0'58'0,"-1"0"-2"15,-6 0-33-15,1 0 14 16,1 0 17-16,3 0-13 0,3 0-8 15,4 0-24-15,0 0-2 16,4 4-2-16,0 10 5 16,2 9 17-16,7 9-21 15,3 11 12-15,7 15 16 16,6 6-32-16,7 15 3 16,4 3-5-16,6 6 4 15,6 1-8-15,4 5 4 16,3 0-2-16,6-4-6 15,6 2 16-15,8-2-8 16,10-6 3-16,7-3 1 16,9 0-7-16,3 4 3 15,8 0-3-15,7-5-3 0,8 0 2 16,3-3 4-16,8-5-1 16,7-2 3-16,5-2-3 15,1-10 1-15,12-9 0 16,9-3 4-16,9-13-1 15,14-6-3-15,10-8 1 16,9-2 3-16,11-4-5 16,7 1 1-16,12-5 0 15,1-4-2-15,10-5 3 16,-3-2-1-16,4-5 0 16,9-7-7-16,1-13 5 15,8-2-3-15,3-17 5 0,-1-3-3 16,0-9 4-1,2-4-1-15,-4-2 0 0,1-6 1 16,-1-7-5-16,0-8-1 16,-4-4-9-16,-6-10 1 15,2 2-9-15,-10-5 8 16,-13-2 14-16,-15 5 0 16,-21 6 29-16,-26 7 2 15,-23 16-2-15,-21 8-1 16,-14 12-22-16,-19 5-1 15,-5-3-5-15,-9 2 3 16,-11-3-6-16,-4-4 3 16,-8-1 0-16,-9 6 14 15,-9 6-9-15,-11 7 5 16,-9 5-9-16,-4 10 4 0,-4-1-10 16,-4 2 3-16,4-3-7 15,-3 0 8-15,-5 1 1 16,-1-2 3-16,-5 1 27 15,-5 8 7-15,-4 4-3 16,-2 6-27-16,0-1-4 16,2 5-6-16,0 0-6 15,0 0 2-15,2 0 4 16,2 0-1-16,-4 0 1 16,2 0 3-16,-2 0 0 0,3 0 0 15,-3 0 1 1,0 0-1-16,3 0 0 0,-3 0 1 15,0 0-5-15,0 0-5 16,0 0-7-16,0 0 8 16,0 0-12-16,0 0 12 15,0 0 6-15,-3 0-6 16,3 0 6-16,0 0-6 16,-3 5-9-16,3-5 7 15,0 0-11-15,0 0 12 16,0 0 7-16,3 0-1 15,-3 0 3-15,0 0 0 16,0 0 1-16,3 0-4 16,-3 0 3-16,-3 0 0 15,3 0 0-15,0 2 4 0,0-2-6 16,-3-2 2-16,3 2-2 16,0 2-2-16,0-2 6 15,-2 0-2-15,4 0 0 16,-2 0-7-16,-2 0-5 15,2 0-19-15,2 0-25 16,-2 2-53-16</inkml:trace>
  <inkml:trace contextRef="#ctx0" brushRef="#br0" timeOffset="24267.9563">17676 9354 687 0,'16'-15'156'0,"-3"2"-137"0,-6 6-11 15,-7 4-7-15,0 6 1 16,3-3-2-16,-6 7-14 15,8 20 14-15,2 22 28 16,-1 34-24-16,3 31-4 16,3 29 0-16,-6 13 0 15,-2-2-5-15,1-12-16 16,-3-13 2-16,0-22 6 16,-4-20-16-16,-3-21 5 15,3-18-24-15,-4-17 48 16,2-17-9-16,-6-16 9 15,-1-22-36-15,-4-29-2 16,-3-29 37-16,5-36-2 16,10-40 3-16,19-24 0 0,13-10 4 15,11 0-4-15,9 12 11 16,5 23 9-16,-1 24-7 16,-2 22 6-16,-4 22-17 15,-7 23-1-15,-6 20 0 16,-8 15-1-16,-5 16-7 15,-2 9-5-15,-1 14 10 16,0 19 2-16,-2 26 7 16,-8 26 9-16,-12 23-4 15,-11 18-9-15,-16 5-6 16,-8-9-4-16,-3-12-11 16,-3-14 15-16,1-15-3 15,4-13-8-15,7-18 13 0,8-12-13 16,9-15 8-16,12-10 3 15,6-7-6-15,4 0 9 16,6 6 11-16,3 0 9 16,8 6 10-16,6 5-19 15,4 7 16-15,7 8-1 16,5 3 3-16,-1 7 0 16,1 6-15-16,-5 1-12 15,-2-1-2-15,-7 0-23 16,0-4-43-16,-4-8-23 15,0-6-60-15,2-14-90 16</inkml:trace>
  <inkml:trace contextRef="#ctx0" brushRef="#br0" timeOffset="24778.3974">18896 8540 445 0,'-11'-8'29'0,"-4"0"-29"15,-10 0-24 1,0-6 24-16,1 4 0 0,4 0 21 15,4 0-5-15,10-4-14 16,10-5-2-16,9-8 1 16,14-3-1-16,4-1 0 15,8 3 2-15,-2 6-1 16,1 7-1-16,-5 11 0 16,-4 5 8-16,-2 14-6 15,-7 12 5-15,-9 16 12 16,-11 13 2-16,-13 17 2 15,-14 6-20-15,-13 8-1 16,-9 1 5-16,2-8 0 16,5-10-5-16,9-14 17 0,10-14-15 15,10-16 1-15,6-10-4 16,5-7 15-16,2-6 17 16,16-6-22-16,13-9 4 15,19-7-15-15,17-5-3 16,11-2 0-16,-1 1-50 15,-9 11-43-15,-14 3-26 16,-9 11-160-16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77F23-45F7-4239-95EF-C8BBDE8EA39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0622B-C377-4C18-AE8E-65B778B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0622B-C377-4C18-AE8E-65B778BA4F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4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9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5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5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2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6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7277C-27A3-4B1F-99EF-F5AD304BBDE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67" y="941696"/>
            <a:ext cx="5712157" cy="5820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" y="941696"/>
            <a:ext cx="5117911" cy="5480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Precision v/s Recall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07520" y="1183680"/>
              <a:ext cx="5061600" cy="5296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960" y="1176480"/>
                <a:ext cx="5077080" cy="53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1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4896" y="1909674"/>
                <a:ext cx="6299254" cy="1405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6" y="1909674"/>
                <a:ext cx="6299254" cy="14054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66093" y="4324381"/>
            <a:ext cx="6073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 tries to find the balance between precision and recall.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093" y="4878379"/>
            <a:ext cx="4889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does not miss a significant number of instances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093" y="3770383"/>
            <a:ext cx="584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Score is the Harmonic Mean between precision and recall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905080" y="3420360"/>
              <a:ext cx="3517200" cy="69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0760" y="3416760"/>
                <a:ext cx="3525120" cy="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02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7419" y="469197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8238" y="2025041"/>
                <a:ext cx="3863878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𝑀𝑒𝑎𝑛𝐴𝑏𝑠𝑜𝑙𝑢𝑡𝑒𝐸𝑟𝑟𝑜𝑟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238" y="2025041"/>
                <a:ext cx="3863878" cy="8102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7419" y="3910707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88238" y="5084414"/>
                <a:ext cx="3939155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𝑀𝑒𝑎𝑛𝐴𝑏𝑠𝑜𝑙𝑢𝑡𝑒𝐸𝑟𝑟𝑜𝑟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238" y="5084414"/>
                <a:ext cx="3939155" cy="810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149200" y="2563920"/>
              <a:ext cx="4776480" cy="3882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3800" y="2557440"/>
                <a:ext cx="4785120" cy="38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00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Multi-Classification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Image result for multiclass confusion matrix"/>
          <p:cNvSpPr>
            <a:spLocks noChangeAspect="1" noChangeArrowheads="1"/>
          </p:cNvSpPr>
          <p:nvPr/>
        </p:nvSpPr>
        <p:spPr bwMode="auto">
          <a:xfrm>
            <a:off x="155575" y="-1279525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20" y="764779"/>
            <a:ext cx="5942159" cy="4157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758" y="1733365"/>
            <a:ext cx="44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TruePositive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diagonal position, cm(x, x).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376" y="1158930"/>
            <a:ext cx="44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 x: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758" y="2307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FalsePositive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sum of column x (without main diagonal), sum(cm(:, x))-cm(x, x).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758" y="31409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FalseNegative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sum of row x (without main diagonal), sum(cm(x, :))-cm(x, x).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758" y="41060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TrueNegative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sum of all values of confusion matrix (without row and col of x), sum(cm)-sum(cm(x, :))-sum(cm(:, x)).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95960" y="1129680"/>
              <a:ext cx="10859760" cy="4038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720" y="1125000"/>
                <a:ext cx="10868400" cy="40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28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6640" y="890564"/>
            <a:ext cx="1003110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endParaRPr lang="en-US" sz="2400" b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Multi-classification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59958" y="2331286"/>
                <a:ext cx="4928465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𝑚𝑎𝑑𝑒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958" y="2331286"/>
                <a:ext cx="4928465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6060" y="5051326"/>
            <a:ext cx="779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well only if there are equal number of samples belonging to each class.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13160" y="5401080"/>
              <a:ext cx="6752520" cy="198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200" y="5393160"/>
                <a:ext cx="6764400" cy="2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54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859" y="1096706"/>
            <a:ext cx="1132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as the name suggests gives us a matrix as output and describes the complete performance of the model.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33" y="3489859"/>
            <a:ext cx="5642664" cy="3065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8990" y="3011345"/>
            <a:ext cx="42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80800" y="3371400"/>
              <a:ext cx="7891200" cy="3227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680" y="3364560"/>
                <a:ext cx="7901280" cy="32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45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9850" y="4931288"/>
            <a:ext cx="9012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cases in which we predicted NO and the actual output was YES.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909851" y="1883035"/>
            <a:ext cx="8643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The cases in which we predicted YES and the actual output was also YES.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909851" y="2943308"/>
            <a:ext cx="8165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cases in which we predicted NO and the actual output was NO.</a:t>
            </a:r>
          </a:p>
        </p:txBody>
      </p:sp>
      <p:sp>
        <p:nvSpPr>
          <p:cNvPr id="5" name="Rectangle 4"/>
          <p:cNvSpPr/>
          <p:nvPr/>
        </p:nvSpPr>
        <p:spPr>
          <a:xfrm>
            <a:off x="909851" y="4002187"/>
            <a:ext cx="8316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cases in which we predicted YES and the actual output was NO.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504" y="881734"/>
            <a:ext cx="496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4 important terms: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779040" y="3287880"/>
              <a:ext cx="1676160" cy="21798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2920" y="3282120"/>
                <a:ext cx="1689840" cy="21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9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0657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2669" y="1132764"/>
            <a:ext cx="637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forms the basis for the other types of metrics: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2669" y="2808749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Accuracy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10501" y="4194590"/>
                <a:ext cx="4615687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𝑇𝑟𝑢𝑒𝑃𝑜𝑠𝑖𝑡𝑖𝑣𝑒𝑠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𝑇𝑟𝑢𝑒𝑁𝑒𝑔𝑎𝑡𝑖𝑣𝑒𝑠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01" y="4194590"/>
                <a:ext cx="4615687" cy="567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327840" y="4844520"/>
              <a:ext cx="2080440" cy="1079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1000" y="4837320"/>
                <a:ext cx="2094120" cy="10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669" y="483052"/>
            <a:ext cx="732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True Positive Rate (Sensitivity)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31398" y="2064166"/>
                <a:ext cx="6299254" cy="579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TruePositiveRate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𝑇𝑟𝑢𝑒𝑃𝑜𝑠𝑖𝑡𝑖𝑣𝑒𝑠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𝑇𝑟𝑢𝑒𝑃𝑜𝑠𝑖𝑡𝑖𝑣𝑒𝑠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𝐹𝑎𝑙𝑠𝑒𝑁𝑒𝑔𝑎𝑡𝑖𝑣𝑒𝑠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98" y="2064166"/>
                <a:ext cx="6299254" cy="579454"/>
              </a:xfrm>
              <a:prstGeom prst="rect">
                <a:avLst/>
              </a:prstGeom>
              <a:blipFill>
                <a:blip r:embed="rId2"/>
                <a:stretch>
                  <a:fillRect l="-2901" t="-105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83669" y="3578404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True Negative Rate (Specificity)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2194" y="4974858"/>
                <a:ext cx="6308458" cy="579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rueNegativeRate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𝑇𝑟𝑢𝑒𝑁𝑒𝑔𝑎𝑡𝑖𝑣𝑒𝑠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𝑇𝑟𝑢𝑒𝑁𝑒𝑔𝑎𝑡𝑖𝑣𝑒𝑠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𝐹𝑎𝑙𝑠𝑒𝑃𝑜𝑠𝑖𝑡𝑖𝑣𝑒𝑠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194" y="4974858"/>
                <a:ext cx="6308458" cy="579454"/>
              </a:xfrm>
              <a:prstGeom prst="rect">
                <a:avLst/>
              </a:prstGeom>
              <a:blipFill>
                <a:blip r:embed="rId3"/>
                <a:stretch>
                  <a:fillRect l="-2995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266360" y="2215440"/>
              <a:ext cx="3265920" cy="5396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2040" y="2210040"/>
                <a:ext cx="3276360" cy="5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50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Curve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7342"/>
            <a:ext cx="5905500" cy="4333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00728"/>
            <a:ext cx="702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ROC curve plots TPR vs. FPR at different classification thresholds.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5552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Lowering the classification threshold classifies more items as positive, thus increasing both False Positives and True Positives.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63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of a classifier is equal to the probability that the classifier will rank a randomly chosen positive example higher than a randomly chosen negative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23000" y="146520"/>
              <a:ext cx="10938960" cy="66999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040" y="139680"/>
                <a:ext cx="10949400" cy="67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7534" y="539248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Precision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45241" y="1725008"/>
                <a:ext cx="6299254" cy="537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recision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𝑇𝑟𝑢𝑒𝑃𝑜𝑠𝑖𝑡𝑖𝑣𝑒𝑠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𝑇𝑟𝑢𝑒𝑃𝑜𝑠𝑖𝑡𝑖𝑣𝑒𝑠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𝐹𝑎𝑙𝑠𝑒𝑃𝑜𝑠𝑖𝑡𝑖𝑣𝑒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241" y="1725008"/>
                <a:ext cx="6299254" cy="537327"/>
              </a:xfrm>
              <a:prstGeom prst="rect">
                <a:avLst/>
              </a:prstGeom>
              <a:blipFill>
                <a:blip r:embed="rId2"/>
                <a:stretch>
                  <a:fillRect l="-2904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97534" y="3341192"/>
            <a:ext cx="732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Recall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241" y="5066380"/>
                <a:ext cx="6299254" cy="579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ecall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𝑇𝑟𝑢𝑒𝑃𝑜𝑠𝑖𝑡𝑖𝑣𝑒𝑠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𝑇𝑟𝑢𝑒𝑃𝑜𝑠𝑖𝑡𝑖𝑣𝑒𝑠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𝐹𝑎𝑙𝑠𝑒𝑁𝑒𝑔𝑎𝑡𝑖𝑣𝑒𝑠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241" y="5066380"/>
                <a:ext cx="6299254" cy="579454"/>
              </a:xfrm>
              <a:prstGeom prst="rect">
                <a:avLst/>
              </a:prstGeom>
              <a:blipFill>
                <a:blip r:embed="rId3"/>
                <a:stretch>
                  <a:fillRect l="-2904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3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390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</dc:title>
  <dc:creator>Windows User</dc:creator>
  <cp:lastModifiedBy>Windows User</cp:lastModifiedBy>
  <cp:revision>36</cp:revision>
  <dcterms:created xsi:type="dcterms:W3CDTF">2019-07-22T04:05:34Z</dcterms:created>
  <dcterms:modified xsi:type="dcterms:W3CDTF">2019-12-23T03:37:42Z</dcterms:modified>
</cp:coreProperties>
</file>