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1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5T02:23:41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12203 8145 37 0,'0'0'68'0,"0"0"13"15,0 0-32-15,0 0-1 16,0 0-6-16,0 0-11 16,0 0 4-16,5-6-17 15,-5 6 2-15,0 0 9 16,0 0-18-16,0 0 1 15,0 0-12-15,0 0 0 16,-22 0-1-16,-18 0 1 16,-20 0 0-16,-16 2-2 15,-17 0-2-15,-4-2-7 16,-3 0-23-16,5 0 8 16,10 0 18-16,10 0 7 0,13 0 0 15,11 0-1 1,11 0 0-16,12 0 2 0,12 0 0 15,4 0 0-15,10 0 4 16,0 0-4-16,2 0-4 16,0 0-8-16,0 0-17 15,0 0 12-15,2-7 1 16,18-5-4-16,14-5-17 16,5-3 2-16,7 2 7 15,0-2 1-15,-1 3 7 16,-10 2 13-16,-6 1 1 15,-6 4 6-15,-10 2 0 16,-7 4 2-16,-3 0 4 16,-3 4 37-16,0 0-26 0,0 0-7 15,0 0-7-15,-13 0 11 16,-19 0 0-16,-5 9-11 16,-13 5-3-16,-3 6 19 15,0-1-16-15,-1 0 13 16,3 1-3-16,9 1-7 15,10-3 16-15,12-2-12 16,8-6-9-16,12 0-1 16,0 2-13-16,0 2 13 15,14 2 3-15,17-3 2 16,9 0 16-16,5-5-6 16,-7-2 0-16,-7-1-15 15,-10 4-1-15,-17 12-39 0,-4 5-64 16,-11 1-110-16</inkml:trace>
  <inkml:trace contextRef="#ctx0" brushRef="#br0" timeOffset="10054.5198">11860 11944 5 0,'0'0'113'0,"0"0"-87"16,0 0-26-16,0 0 0 16,0 0 36-16,0 0 13 15,114-29-5-15,-85 23-2 0,5 1-17 16,5-2 4-1,17 1-24-15,20 0-3 0,27-2-1 16,35 3 3-16,27 0-4 16,24 1 0-16,12 1-7 15,5-2 5-15,-2 3-18 16,-3-4 0-16,-5-1 5 16,-4-2-23-16,-3-3-3 15,-8-5-10-15,-7-2 18 16,-1-8 21-16,-1-4-11 15,-6 0 3-15,-14 5 20 16,-22 10-5-16,-32 8 5 16,-29 8 0-16,-25 0-8 15,-24 6-9-15</inkml:trace>
  <inkml:trace contextRef="#ctx0" brushRef="#br0" timeOffset="13092.0425">15575 13232 474 0,'0'0'146'0,"0"0"-93"0,0 0-46 16,0 0-7-1,0 0 2-15,0 0 7 0,0-7 36 16,0 11-7-16,0-4 7 16,0 1-29-16,0 1-10 15,0 0-6-15,2 3-14 16,22 0-8-16,25 4-18 16,20 1 37-16,14 2-3 15,6-3-7-15,-9 4-6 16,-4-3 16-16,-2-5-2 15,1 2 5-15,0-5 0 16,2 2 1-16,-13-3-3 16,-19-1 2-16,-21 0-1 15,-12 0-3-15,-10 0-37 0,-2 0-9 16,0 0-24-16,0 7-51 16,-16 1-76-16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5T02:24:39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16402 3468 277 0,'0'0'55'16,"0"0"-55"-16,0 0-14 15,0 0 14-15,0 0 24 16,0 0 10-16,0 0-6 16,-10 0-16-16,10 0 18 15,0 0-30-15,0 0 1 16,0 5-2-16,0 22-11 15,0 32 12-15,-4 30 6 16,-3 33-5-16,0 38 19 16,1 34-13-16,-6 36-4 15,-1 17 4-15,-3 19-7 16,3-8 0-16,9-15-4 0,4-19 2 16,0-27-1-16,14-20 2 15,8-18-7-15,-7-16 7 16,-4-19-18-16,-2-16 3 15,-6-18 15-15,5-10-7 16,-5-15 6-16,-1-7-15 16,-2-11-1-16,0-15 18 15,0-9-9-15,0-11 9 16,0-3-1-16,0-4-22 16,7 1-22-16,-1-6-18 15,8 0-1-15,3 0 26 16,6-18-68-16</inkml:trace>
  <inkml:trace contextRef="#ctx0" brushRef="#br0" timeOffset="1783.482">16406 6870 19 0,'0'0'69'15,"0"0"7"-15,0 0 16 0,0 0-9 16,0 0-18-16,0 0 11 16,-7-10-27-16,7 10-3 15,0 0-26-15,0 0-20 16,7 0-20-16,28 0-15 16,23 0 35-16,27 0 5 15,26-4-5-15,20-3 0 16,24 2-3-16,17-2 8 15,17 2-5-15,17 1 0 16,20 0-3-16,20-5-4 16,16-1-31-16,19-4 30 15,7-6-1-15,-2-6 8 16,-7 1-1-16,-1-10-6 0,-17-3-29 16,-14-2 3-16,-22-4 18 15,-33 4 16-15,-32 10 0 16,-28 8 3-16,-27 5 3 15,-22 5-6-15,-24 7 0 16,-23-2-2-16,-17 5 5 16,-11 2-3-16,-8 0 25 15,0 0 5-15,0 0 18 16,0 0-16-16,0 0-16 16,0 0-3-16,0 0-13 15,0 0 0-15,0 0-3 16,0 0-5-16,0 0 7 0,0 0-5 15,0-3 6 1,0-8 9-16,0-4-9 16,-9-7-36-16,-7-2 4 0,-4 1 32 15,-5 0-2-15,1 0 2 16,-2 0 0-16,1 4 2 16,2 1 1-16,7 4 11 15,8 7 15-15,3 2-10 16,5 3-17-16,0 2-2 15,0 0-59-15,3 2 4 16,19 20 5-16,20 8 50 16,12 4 5-16,6-2-3 15,2-3 3-15,-10-9-1 0,-17-6 0 16,-15-9 1 0,-10-3 6-16,-10 3 8 0,0 11-5 15,-36 18-5-15,-42 24-4 16,-39 26 27-16,-16 8-30 15,4-6-2-15,42-32-126 16,62-47-196-16</inkml:trace>
  <inkml:trace contextRef="#ctx0" brushRef="#br0" timeOffset="2392.0908">20605 5322 301 0,'0'0'23'16,"0"0"-17"-16,0 0-3 15,0 0 77-15,0 0-27 16,0 0-31-16,-8 0-5 16,-24 0-9-16,-10 0 0 15,-5-2-8-15,10-8-10 16,10-2 5-16,13 2 5 15,6-3-2-15,8 2-1 0,0-4-13 16,11-1 13-16,24-1-32 16,14 2 18-16,9 3 11 15,4 7 6-15,-8 5 0 16,-14 0 0-16,-13 0 2 16,-18 0-4-16,-9 0-16 15,-5 19-11-15,-39 11 22 16,-19 11 6-16,-15 1-13 15,7-10-194-15</inkml:trace>
  <inkml:trace contextRef="#ctx0" brushRef="#br0" timeOffset="2746.3712">20026 5453 288 0,'0'0'128'16,"0"0"-128"-16,0 0-18 15,-121 0 18-15,94 0 8 16,12 0-8-16,10 0 36 16,5-11 8-16,0-7-24 15,12-6-20-15,19 2-4 0,4 0 4 16,8 2 0-1,-7 8 3-15,-7 5-1 16,-10 6-2-16,-7 1 0 0,-3 0-3 16,-1 1-1-16,-1 14 4 15,0 4-1-15,-7 0 2 16,0 3-7-16,0-2-1 16,-22-2-12-16,-14 0-13 15,-6-10-42-15,-6-8-84 16</inkml:trace>
  <inkml:trace contextRef="#ctx0" brushRef="#br0" timeOffset="3074.1751">20193 4969 264 0,'0'0'194'0,"0"0"-164"16,0 0-13-16,0 0 30 16,0 0-6-16,0 0-41 15,-49-28-25-15,24 26 18 16,10-5-7-16,6 5-24 16,6-12 22-16,3-3-3 15,0-17 18-15,25-5-4 16,13-3-21-16,6 1 26 0,-4 12 6 15,-4 9-4-15,-7 10 19 16,-8 6-21-16,-6 4-5 16,-6 2-12-16,-9 28-41 15,-16 19 5-15,-44 13-59 16</inkml:trace>
  <inkml:trace contextRef="#ctx0" brushRef="#br0" timeOffset="3698.9442">17351 5620 301 0,'0'0'197'16,"0"0"-160"-16,0 0-26 16,0 0-16-16,0 0 8 15,0 0-3-15,-121 9 0 16,97-9 5-16,4-7-1 0,6-7 31 16,8-2-9-16,4 0-3 15,2-1-23-15,0-4-9 16,22 1-4-16,12 2-6 15,-3 6 15-15,-6 6 1 16,-13 6-5-16,-5 0-11 16,-7 0-56-16,0 8-21 15,-13 18 19-15,-21-4-59 16</inkml:trace>
  <inkml:trace contextRef="#ctx0" brushRef="#br0" timeOffset="4048.1665">17004 5254 450 0,'0'0'95'0,"0"0"-95"16,0 0 0-16,0 0 14 15,0 0 12-15,0 0-26 16,0 5 16-16,0-5-2 16,0 0 7-16,0 0 3 15,0-16-8-15,6-7-16 0,13-10-17 16,6-4-2 0,8 4 12-16,4 3 8 0,-11 9-1 15,-6 10 8-15,-11 7-8 16,-9 4-4-16,0 0-31 15,0 4-24-15,-15 28-17 16,-19 12 21-16,-9 10 37 16,6-11-144-16</inkml:trace>
  <inkml:trace contextRef="#ctx0" brushRef="#br0" timeOffset="4425.8899">17552 5073 407 0,'0'0'130'0,"0"0"-130"16,0 0-12-16,0 0 5 15,0 0 6-15,0 0-1 16,2 5-5-16,-2-5 7 15,0 0 32-15,0 0-13 16,0 0-2-16,0 0-10 16,-2-3-3-16,-2-5-8 15,4 0-4-15,0 4 8 16,0 0 19-16,0 2-17 0,0-1 3 16,11-6-5-16,13 3-9 15,3 2 4-15,-8 4 4 16,-3 0-5-16,-9 0 1 15,-5 0-9-15,-2 7-12 16,-11 28-27-16,-34 9-35 16,-13-4-26-16</inkml:trace>
  <inkml:trace contextRef="#ctx0" brushRef="#br0" timeOffset="4905.8927">18771 3906 159 0,'0'0'249'0,"0"0"-247"0,0 0 10 15,0 0-12-15,0 0 70 16,0 0-65-16,-72 0 2 15,44 0-7-15,3 0 2 16,5 0-7-16,11 0 5 16,7 0 0-16,2-4 12 15,0-3-10-15,0-10 2 16,25-1-4-16,9-4-35 16,7 1 35-16,-3 9 0 15,-9 3 1-15,-13 5-1 0,-12 4-11 16,-4 0-46-1,-19 13-48-15,-26 12-45 0,-13 5-12 16</inkml:trace>
  <inkml:trace contextRef="#ctx0" brushRef="#br0" timeOffset="5217.9001">18231 4006 283 0,'0'0'119'15,"0"0"-119"-15,0 0 0 16,0 0 7-16,0 0 8 0,0 0 32 16,-51-32 11-16,51 13-41 15,7-4-17-15,19 0-4 16,11 0 4-16,2 5 0 15,1 4 4-15,-4 6-4 16,-7 5 1-16,-11 3-3 16,-2 0 2-16,-9 0-3 15,-7 0-30-15,0 7-28 16,-13 15-21-16,-20 1-37 16,-2-9-47-16</inkml:trace>
  <inkml:trace contextRef="#ctx0" brushRef="#br0" timeOffset="5514.3537">18523 3639 124 0,'0'0'20'16,"0"0"-20"-16,0 0-1 15,0 0 1-15,0 0 4 16,0 0 47-16,-109-26-35 16,125 12 21-16,22-4 5 15,8-4-36-15,-1 6 40 0,-9 7-8 16,-18 4 5-16,-9 5-20 16,-8 0-23-16,-1 0-10 15,0 5-12-15,0 27-12 16,-28 11-24-16,-16-2-74 15</inkml:trace>
  <inkml:trace contextRef="#ctx0" brushRef="#br0" timeOffset="17532.0785">16597 3226 143 0,'0'0'58'0,"0"0"-15"15,0 0 23-15,0 0-46 16,0 0-19-16,0 0-2 15,0 0 0-15,0 0 1 16,0-55 0-16,0 55 0 0,0-3 0 16,0-1 0-1,0-1 0-15,0 0 0 0,0 1 0 16,0 2 0-16,0 0-3 16,0 0 0-16,0-3 0 15,0 4 2-15,0-1-11 16,0 0 12-16,0 0 0 15,0 2 0-15,0-2 8 16,0 2-6-16,0 0 12 16,0 0-2-16,0 0-12 15,0 0-6-15,-12 12-27 16,-26 31 11-16,-30 32 22 0,-16 21 22 16,-3 11-13-1,9-11-4-15,17-17-2 0,19-19-5 16,13-15 2-16,7-6 0 15,9-9-4-15,1-11-5 16,8-7-5-16,4-9-6 16,0-3 20-16,0 0 11 15,0-8 24-15,2-18-30 16,18-8-5-16,0-5 2 16,7-4-2-16,2-3 0 15,9-3 1-15,9-11-6 16,11-10-4-16,6-6-7 15,5 0 15-15,-5 9-5 16,-8 15 6-16,-13 16 6 16,-16 14 3-16,-16 12 27 0,-8 8-2 15,0 2-33 1,-3 0-1-16,5 26-32 0,0 16 32 16,6 8 1-16,5 8 5 15,14 5 13-15,13 3-13 16,9-6-6-16,2-2 0 15,-2-7-16-15,-19-5-41 16,-26-11-104-16</inkml:trace>
  <inkml:trace contextRef="#ctx0" brushRef="#br0" timeOffset="21267.7282">12562 4787 203 0,'0'0'115'0,"0"0"-44"16,0 0 20-16,23-113-57 15,-19 98 48-15,1 2-16 16,-5 7-3-16,2 2 6 15,-2 4-53-15,0 0-16 16,0 0-13-16,0 10-69 16,0 28 24-16,0 27 45 15,-13 35 13-15,-27 20-8 16,-16 15 10-16,-2-1-4 16,6-24-6-16,15-22-47 15,14-25 8-15,17-24 7 16,3-13 6-16,3-9 11 0,0-10-9 15,0-4 15 1,0-3 1-16,0 0 8 0,7 0 8 16,29-31 3-16,17-16 0 15,14-18-6-15,9-9 6 16,4-4-3-16,-2-1 2 16,1 1 5-16,-15 8-2 15,-15 14-4-15,-18 18 9 16,-15 16 22-16,-14 14 23 15,-2 5-15-15,0 3-40 16,0 0-3-16,0 7-4 16,-18 27-24-16,-11 17 31 15,0 7-10-15,3-5 16 0,10-2-6 16,7-12 0 0,9-7-2-16,0-6 2 0,27-2 0 15,17-4 0-15,16-6-6 16,23-7-1-16,13-7-45 15,2-9-100-15</inkml:trace>
  <inkml:trace contextRef="#ctx0" brushRef="#br0" timeOffset="21466.1583">13401 5240 285 0,'0'0'132'0,"0"0"-115"15,0 0-12-15,0 0 18 16,170-49-4-16,-111 40-16 16,-5-2-1-16,-14 6 3 15,-18-2-10-15,-12 5-6 16,-10-2-75-16,-23 1-43 16</inkml:trace>
  <inkml:trace contextRef="#ctx0" brushRef="#br0" timeOffset="21591.6552">13392 5075 87 0,'0'0'182'16,"0"0"-63"-16,0 0-21 16,0 0-37-16,113-118-35 15,-28 91-12-15,9 6-14 16,-7 11-28-16,-18 10-46 0,-31 0-164 16</inkml:trace>
  <inkml:trace contextRef="#ctx0" brushRef="#br0" timeOffset="24207.8895">14256 4666 288 0,'0'0'51'0,"0"0"60"16,0 0-42-16,0 0-20 0,0 0-22 16,0 0 12-16,-8-106-25 15,12 88-4-15,25-3-10 16,13 2-10-16,14 0-9 15,9 3-3-15,-1 7 17 16,-5 2-11-16,-9 7 4 16,-14 0-3-16,-11 0-19 15,-7 24 1-15,-9 12 13 16,-9 15-10-16,-9 9 29 16,-30 6-7-16,-10-2 8 15,3-4-4-15,8-9-2 16,9-10-4-16,9-8-7 0,7-9-1 15,8-12 10-15,5-6-23 16,0-4-3-16,3 2 24 16,32 2 3-16,19 2 7 15,11 6 7-15,-1 0-6 16,-12 5 7-16,-12 2-8 16,-14 4 1-16,-11 8 2 15,-12 1 1-15,-3 1 10 16,0-4 9-16,-11 0-2 15,-14-1 44-15,-10-2-39 16,-14 0 2-16,-21 2 8 16,-17-2-33-16,-13-2-3 15,2-8-30-15,26-4-66 0,33-8-6 16,39-6-49 0</inkml:trace>
  <inkml:trace contextRef="#ctx0" brushRef="#br0" timeOffset="35091.0556">16327 4666 48 0,'0'0'27'0,"0"0"10"16,0 0 0-16,0 0-5 15,0 0 11-15,0 0 2 16,0 0-33-16,0 0 5 15,-3-48-2-15,6 46-14 0,13-1-1 16,13 0-2 0,16-3-9-16,23-2 8 0,23-1 0 15,17 0 3-15,23-3-1 16,17 1 6-16,10-1-5 16,5 3 0-16,0-1 0 15,-2 0-1-15,8 0 2 16,7 2-1-16,9 1 0 15,18 1-5-15,11-2 5 16,5-1-18-16,1-4-25 16,-17 1 14-16,-25-4-11 15,-18-2 25-15,-6-1 13 0,-5-4 2 16,5 0 7 0,14-2 3-16,5-1-6 0,4 2-4 15,-3 4-6-15,-14 6 0 16,-13 2 4-16,-20 2-1 15,-15 2 3-15,-12 2 3 16,-7-2 13-16,3 1 18 16,-5 2-21-16,1-1 1 15,-5 3-1-15,-7 2-10 16,-4 1-1-16,-6 0-2 16,-10 0 0-16,-14 0-5 15,-8-4 5-15,-14 0 0 16,-12-1 0-16,-7 1 4 15,-5 0 1-15,0 3 12 16,0-2-2-16,0 2-8 0,2-1-4 16,-2 0-3-16,0-1 1 15,0 1 3-15,0 1 2 16,0 1 0-16,0 0 2 16,0 0 8-16,0 0-14 15,0 0-1-15,0 0 2 16,0 0 0-16,0 0-6 15,0 0 1-15,0 0-7 16,0 0 9-16,0 0-14 16,0 0 8-16,0 0 1 15,0 0-15-15,5 0-16 16,5 0-3-16,-1 3-15 0,-6 5-74 16</inkml:trace>
  <inkml:trace contextRef="#ctx0" brushRef="#br0" timeOffset="40431.8758">17910 5939 73 0,'0'0'91'0,"0"0"7"16,0 0-5-16,0 0 10 15,0 0-27-15,0 0-14 16,0 0-62-16,0-5-1 16,0 5 0-16,0 0-33 15,-7 0 18-15,-19 1-3 16,-14 17 7-16,-27 7 7 15,-20 3 5-15,-9-6-1 16,-9-7-1-16,-4-8-17 16,-6-7 19-16,4 0-5 15,1-26 11-15,7-5 1 0,15-4-4 16,13-6-1-16,13-5 18 16,13-8-17-16,9-13 2 15,9-10-5-15,7-10-7 16,12-7 6-16,8-3-12 15,4 2 1-15,0 1 6 16,2-3-13-16,19 1 8 16,18 4-20-16,12 5 7 15,21 11 16-15,20 14-23 16,25 8 22-16,25 8 6 16,20 7-10-16,6 14 11 15,-7 4-17-15,-16 12-45 16,-13 6 29-16,-10 3 17 15,1 0 18-15,0 18 0 16,-5 11 0-16,-5 11 0 0,-14 6-1 16,-20 8-11-16,-16 6 5 15,-23 13 1-15,-20 11 6 16,-18 8 13-16,-2 2 0 16,-25 1 15-16,-19-8 4 15,-14-2-17-15,-2-9 2 16,2-16-10-16,2-15-1 15,1-13 20-15,-5-6 0 16,-3-4 19-16,-4 0-5 16,-2 2-34-16,4 2-1 15,3 0-5-15,2-3 0 16,7-6-2-16,10-5-16 0,2-4 7 16,8-4 3-16,6-4 8 15,6 0 0-15,5 0 0 16,3 0 0-16,3 0-1 15,6 0-13-15,4 0-6 16,0 0-8-16,0 0-18 16,0 0-17-16,0 0-99 15</inkml:trace>
  <inkml:trace contextRef="#ctx0" brushRef="#br0" timeOffset="41345.81">21151 6178 67 0,'0'0'128'15,"0"0"-84"-15,0 0-33 16,0 0 3-16,0 0 15 0,0 0 3 16,-116 0-25-16,27-7-7 15,-17-2 12-15,-15-8 10 16,-8-4 0-16,-3-6-3 16,-1-3-12-16,4-5 2 15,4-7-6-15,2-11 0 16,3-9 0-16,9-10-1 15,14-10 0-15,19-15 1 16,16-9-3-16,15-8-6 16,20-4 3-16,25-5-4 15,7-1-12-15,46 3-56 16,27 12-4-16,24 14-5 0,26 19 56 16,23 13 19-16,25 17-1 15,28 16-16-15,27 16 20 16,14 14 5-16,-2 8-1 15,-23 31-2-15,-35 11-34 16,-40 10 14-16,-37 12 24 16,-35 21 0-16,-29 14 30 15,-26 20-9-15,-18 14 9 16,-26 5 15-16,-41 2-4 16,-22-7-7-16,-9-17 4 15,-3-20-9-15,3-22 6 16,-2-14 6-16,-12-15-10 15,-16-15 16-15,-8-14-19 16,-12-16-11-16,-1-8-10 16,2-7-2-16,6-22 0 0,9-12-5 15,25-7-7-15,28 1 7 16,27-6-14-16,32-3-65 16,20-6-79-16</inkml:trace>
  <inkml:trace contextRef="#ctx0" brushRef="#br0" timeOffset="42066.38">19995 4271 123 0,'0'0'28'0,"0"0"-28"16,-117 59-3-16,36-26 3 16,-19-3 11-16,-10-2-3 15,-17-3 20-15,-30-4 26 16,-26-5-30-16,-28-11-3 15,-15-5-13-15,-5-8-5 16,-3-23 3-16,13-6-4 16,19-12-2-16,30-3 14 15,38-4 11-15,29-8 21 16,39-9-41-16,43-20-5 0,27-20-23 16,79-17-61-16,43-9-96 15,33 7 148-15,17 19 22 16,19 24 10-16,21 22 0 15,23 30 0-15,19 20 0 16,5 17 0-16,-9 14-2 16,-18 44-1-16,-26 24 1 15,-41 21 2-15,-44 15 5 16,-47 8-5-16,-45 5 6 16,-31-5 21-16,-2-10 10 15,-33-18 32-15,-23-17-11 16,-27-17-7-16,-28-12 7 15,-31-6 7-15,-38-10-24 0,-20-5-41 16,-25-9-2-16,-4-12-11 16,22-8-75-16,33-2-45 15,45-8 0-15</inkml:trace>
  <inkml:trace contextRef="#ctx0" brushRef="#br0" timeOffset="76593.9789">5715 14258 14 0,'0'0'36'0,"0"0"-4"15,0 0 3-15,0 0 32 16,0 0-12-16,0 0 27 15,0 0-33-15,-70-55 7 16,66 52-17-16,2 3-26 16,2 0-13-16,0 0-22 15,11 0-18-15,21 9 40 16,12 7 8-16,9 2-2 0,3-3 4 16,11-8 22-1,10-7-19-15,6 0 20 0,4-7-11 16,-14-12-21-16,-14 1 2 15,-23 4-3-15,-18 7 0 16,-5-2-4-16,-9 7-14 16,1 0-6-16,1 2-52 15,10-2-51-15,2 2-78 16</inkml:trace>
  <inkml:trace contextRef="#ctx0" brushRef="#br0" timeOffset="79201.9593">20098 11488 10 0,'0'0'80'16,"141"29"-35"-16,-60-16-1 16,4 0-34-16,-1-6-2 15,5 1 9-15,4-2-12 16,15-2 24-16,13-3-4 15,11-1-23-15,8 0 6 16,-7-1-8-16,-10-7 0 16,-18 3-2-16,-16 5 2 15,-20 0-8-15,-20 11-61 0,-15 3-124 16</inkml:trace>
  <inkml:trace contextRef="#ctx0" brushRef="#br0" timeOffset="80191.9936">19998 14087 42 0,'0'0'102'0,"0"0"-40"16,0 0-36-16,0 0 5 16,0 0 39-16,0 0 13 15,-8-4-14-15,8 4-3 16,0 0-31-16,0 0-16 15,0 0-19-15,0 0-13 16,0 0 4-16,2 0-7 16,17 13 16-16,12 1-8 15,13 5 10-15,14-1-2 0,11-4 14 16,11 2-8 0,14 0 12-16,16 0-18 0,14 0 2 15,6-2-7-15,3-2-15 16,-11-5-2-16,-16-4 6 15,-17-3-15-15,-25 0 31 16,-20 0 4-16,-15 0 0 16,-15 0 21-16,-7 0-17 15,-3 0-2-15,3-3-4 16,-3 3 3-16,1 0-5 16,0-5 0-16,-3 5 3 15,-2 0 5-15,2 0-8 16,-2-2 0-16,0 2-1 15,0 0-14-15,0 0-7 0,0 0-21 16,0 0-25-16,0 0-2 16,0 0-22-16,0 0 10 15,0 0-21-15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5T02:27:28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10315 5861 31 0,'0'0'47'15,"0"0"7"-15,0 0-33 0,0 0-6 16,0 0-8-16,0 0-7 16,0 0 0-16,123-14 5 15,9 24 21-15,51-2-16 16,52-4 2-16,51-4-8 16,28 0-3-16,8 0-1 15,-2 0-1-15,-15 0-5 16,-23-4 5-16,-24-10 1 15,-34 0 0-15,-40 2 0 16,-41 4 3-16,-48 8-2 16,-34 0-1-16,-32 0-1 15,-20 0-3-15,-7 0-21 16,-2 4-40-16,0 10-2 0,-2 2 9 16</inkml:trace>
  <inkml:trace contextRef="#ctx0" brushRef="#br0" timeOffset="1147.1515">19150 6203 219 0,'0'0'73'0,"0"0"-34"0,0 0 24 16,0 0-8-16,0 0-15 15,0 0-3-15,-7-35-3 16,9 35-34-16,43 0-16 16,30 3 10-16,36 17 6 15,38 5-3-15,20 1 3 16,13 0-14-16,19-3-2 15,9-7 8-15,6-9 8 16,7-7-3-16,-7 0 2 16,-22 0 0-16,-31-12 0 15,-41 5-1-15,-35 3 2 0,-31 4-1 16,-27 0-11 0,-16 0-44-16,-13 13-45 0,0 13-30 15,-35 0 12-15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5T02:28:09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16277 11843 118 0,'0'0'23'16,"0"0"-20"-16,0 0 21 16,135-32 31-16,-112 26 1 15,-15 2 11-15,-3 4-9 16,-5 0 0-16,0 0-11 15,0 0-42-15,0 0-5 0,0 0-5 16,0 0-20-16,0 0 9 16,-2 0-9-16,-16 0 25 15,-6 4 3-15,-10 0-3 16,-12-2 10-16,-9-1-7 16,-9-1 1-16,-8 0-7 15,-6 0 3-15,5 0-4 16,2 0 0-16,6-5-11 15,10-4 15-15,8 4 0 16,13-1 0-16,15 4 6 16,9-3-6-16,8 5 0 15,2-1-2-15,0-2-16 16,0 0-1-16,12-5 0 16,20-1-7-16,5 1 24 0,-2-1 2 15,-4 0 0-15,-8 1 7 16,-8 3-7-16,-9 0 21 15,-4 3 1-15,-2 2-6 16,0 0 10-16,0-2-15 16,0 2 8-16,-4-1-14 15,-13 1-5-15,-10 0-2 16,-10 10-1-16,-6 17 0 16,-4 9-1-16,9-2 4 15,9-2 0-15,14-6-1 16,6-1 5-16,6-4 0 15,3 0 1-15,0 2-5 16,20 0 3-16,43 2-1 0,23 0 9 16,25-1-11-16,9-12-111 15,-16-12-137-15</inkml:trace>
  <inkml:trace contextRef="#ctx0" brushRef="#br0" timeOffset="1283.1284">16248 7674 1 0,'0'0'63'0,"-135"0"-14"16,71-3-6-16,10-6 42 15,10 1-7-15,9-1-19 16,8 4-47-16,0 1-11 15,4-1-2-15,2-1 4 16,0 5-3-16,5-1 0 16,-1 0 2-16,3 2-4 15,3-2 2-15,3 2 0 16,-2-3-2-16,1 2 5 16,1-2-3-16,-5 0 0 0,5-1-4 15,2-3-2 1,4 4 4-16,-1-1-3 0,3 0-2 15,0 0-10-15,0-3 12 16,0-1-14-16,22-3-18 16,16-6 30-16,9-1-23 15,5 0 20-15,-1 0 8 16,-7 3-12-16,-4-2 14 16,-3 1 0-16,-16 6 0 15,-7 3 15-15,-7 2 22 16,-7 5 14-16,0 0-12 15,0 0-27-15,0 0 6 0,0 0 4 16,0 0-12-16,-13 0-4 16,-19 0-6-16,-17 10-6 15,-22 14 3-15,-14 2 3 16,-4 1 0-16,6-8 0 16,16-4 2-16,22-8 3 15,24-2-3-15,14-3-1 16,7-2-1-16,0 3-16 15,2 4-11-15,28 5 0 16,16 6 27-16,12-2 28 16,-2 0-4-16,-10-2-18 15,-10 0-6-15,-16 2-18 16,-14 4-35-16,-6 6-29 0,-19 6-27 16,-26-1-23-1</inkml:trace>
  <inkml:trace contextRef="#ctx0" brushRef="#br0" timeOffset="14699.1818">15353 16133 17 0,'0'0'55'0,"0"0"-5"16,0 0 12-16,0 0 20 15,0 0-9-15,0 0 3 16,0 0-15-16,-3-21-28 16,3 21-10-16,0 0-18 15,0 0-4-15,0 0 1 16,-1 0-1-16,-5-2-1 16,-3-2 0-16,-5 0-2 15,-5-2-3-15,-4 2 2 0,-5 4 3 16,-2 0-5-16,-3 0 5 15,-8 0-2-15,-6 4-1 16,-3 10-6-16,-3 0-5 16,3-2 2-16,2-3 10 15,4-2-4-15,4 1 6 16,4-3-3-16,-4-2 3 16,3 3-19-16,-7 2 3 15,1 1 8-15,-9-4-4 16,-4 3 9-16,-2-4 0 15,-2 0 3-15,0 2-5 16,5-6 4-16,-2 5 1 16,8-2-7-16,3 1-10 15,-1-2 14-15,3 1-16 0,-11 2-19 16,2-5 31-16,-7 0 3 16,-2 0 4-16,-7 0 0 15,-5 0 1-15,-6 0 5 16,-4 0-6-16,1-5 1 15,-2 0-1-15,2 1 4 16,5 1-4-16,5 3 0 16,1-5 2-16,3 5 2 15,-4-6-2-15,-1 2 5 16,1 0 18-16,-1 0-5 16,7 0-8-16,1 2-9 15,5-1 1-15,10 3-7 16,2 0 3-16,4 0-3 0,-3 0 1 15,-4 0 0-15,-8 0 2 16,-2 0 0-16,-3-5 3 16,-2 1-7-16,0 4-1 15,0-3 5-15,3 3-3 16,-5 0 5-16,-2 0-2 16,-3 0 0-16,-7 0 2 15,-1 0-3-15,0-2 1 16,0 2 0-16,5 0-4 15,1 0 7-15,5 0-3 16,-6 0 0-16,7 0-18 16,0 5 7-16,-1 4-2 0,4-9 13 15,1 3-5-15,-3-1 11 16,-3-2-6-16,-1 0 6 16,-2 4-1-16,7-4 2 15,-1 0-7-15,6 4 0 16,1 0-2-16,0-1 2 15,-3 4 0-15,1-2 0 16,-6-2 0-16,-1 1 1 16,0 1-1-16,-3-5 0 15,5 2 6-15,0 1-5 16,2 1-1-16,2 1 0 16,3-2 4-16,-7 3-9 15,0-6-2-15,-1 0-3 0,-1 0 8 16,5 0 4-16,-3 0 2 15,-3 0 10-15,1 0-13 16,2 0 11-16,3 0-11 16,8 0 4-16,6 0-5 15,0 0 1-15,1 0-2 16,-4 0 1-16,-1 0-5 16,-7 0 2-16,-2 0 3 15,0 0 0-15,5 0 2 16,0 0 0-16,5 0-4 15,1 0 2-15,1 0-17 16,-1 0 12-16,1 0-6 0,-3 0 11 16,-4 0 5-1,-2 0-4-15,-1 0 12 0,-8 0-13 16,10 0 1-16,-1 0-7 16,2 0 6-16,4 0-13 15,1-4 11-15,-2 0-9 16,-2 3 11-16,-3-4 0 15,2 1 4-15,0 4-3 16,-1-3-1-16,-2-2 0 16,-1 3-1-16,0-2 3 15,4 1-2-15,3-2 0 16,1 5 7-16,-1 0-9 16,5 0 2-16,0-4 0 15,4 4-4-15,-4 0 9 16,0 0-5-16,0 0 6 0,-2-2-5 15,0 1 5-15,6 1-6 16,3-3 0-16,2 3-2 16,2-4 3-16,4 4-1 15,0 0 0-15,-8 0-11 16,-2 0 9-16,-9-4-1 16,1 4 3-16,-1 0 2 15,3 0 1-15,6 0-3 16,-2 0 0-16,4 0-3 15,-4 0-1-15,-2 0-23 16,-5 0-2-16,-4 0 24 16,-5 0-4-16,-7 0 9 0,-5 0 0 15,-1 0 1-15,2 0 4 16,6 0 21-16,10 0 7 16,3 0-27-16,3 0-6 15,-1 0 0-15,1 0 0 16,-4 0-3-16,-5 4-2 15,-1-4 5-15,-3 4-4 16,3 0 0-16,6 2 5 16,4-6-1-16,8 5 0 15,-2-5-3-15,1 0-1 16,7 0-8-16,-2 0 12 16,2 0 2-16,-2 0-1 15,-3-9 4-15,0 3-5 0,3 2 2 16,4 0-2-16,2-2 0 15,5 3 0-15,0-2-6 16,0-2 9-16,-3 0-3 16,1-5 0-16,-2-3 3 15,-3 3 13-15,-1 3-16 16,-1-5 5-16,5 0 3 16,4 2-6-16,-1-6-2 15,4 4 0-15,-1-4 3 16,-3-4-3-16,0-4 1 15,0-6 2-15,-7-7 2 16,2 1-5-16,-8-2 20 16,0 0 9-16,1 1-15 15,-3-2 19-15,3 3-21 0,1 1-9 16,5 2-4-16,3 3 1 16,6-5 0-16,0 3-1 15,6 6 1-15,8-7 12 16,3 3-12-16,6 1 1 15,1-5 5-15,1-4-5 16,0 0 0-16,0-4-1 16,-4-1 6-16,-1 8-9 15,1 2 3-15,1-5-5 16,0 4-3-16,0-4-1 16,7-15 2-16,-2-6 0 15,0-11 2-15,0-3 3 16,-4 9 2-16,-1 8 0 0,-5 6 4 15,1 1 1-15,-2 4 4 16,1 0 8-16,6 1-12 16,0-2-4-16,1-1-1 15,0-14-1-15,3 2-6 16,-2-7 2-16,-1 1 1 16,-3-6 1-16,-1 3 2 15,4 2 0-15,0 6 1 16,3 6 0-16,2 0 13 15,0 3-8-15,0 0-4 16,0-2-1-16,0-6 5 16,0-10-7-16,16-10 2 0,8-3-2 15,5 3-3-15,4 6 2 16,6 7 3-16,-1-2-1 16,2-3 5-16,-3 5-5 15,-3 4 1-15,0 6 0 16,-5 7-5-16,4 2 2 15,1 5 3-15,3-1-4 16,0 1 4-16,7 0 0 16,-4-2 0-16,0 2 1 15,-4-2-4-15,0 1 3 16,-3 1 0-16,2 1-1 16,2 2 4-16,7 1-6 15,-4 10 0-15,0 0 1 0,-4 4-6 16,2 2 8-16,-3 0 0 15,3 4-1-15,-1-2 2 16,4 1-6-16,-3 1 5 16,-3-1-7-16,1 0-1 15,-2 0 8-15,4-1 0 16,0-1-3-16,4 3 3 16,3 5-3-16,1 0 3 15,8 1-10-15,2 2 7 16,-6 0-2-16,2 0 5 15,-7 0 0-15,-14 5-6 16,0 0 6-16,-14 5 0 0,0 0 0 16,3 2-8-1,4 0 5-15,9 0 3 0,8 0-3 16,5 0 1-16,10 0 2 16,4 2 0-16,0 0 2 15,-4 2-2-15,0 0 3 16,0 0-3-16,4 5 0 15,3-4 5-15,5 2-5 16,6 2 0-16,2-4 1 16,7-2-1-16,1 1 0 15,0-4 0-15,-3 0-2 16,-1 0 7-16,-2 0-4 0,1 0-1 16,4 0 1-1,9 2-2-15,4 2 1 0,7-2-1 16,-3-2 0-16,0 0-3 15,3 0 4-15,-1 0 0 16,8-6 1-16,0-3-4 16,3 2 4-16,2 0-1 15,1 4 0-15,-6 1 7 16,1 2-7-16,-9 0 1 16,-1 0 4-16,-1 0-4 15,4 0 0-15,1 0-1 16,-2 0 0-16,-2 0 0 15,3 0 0-15,4-2 0 16,2-10 3-16,6-1-5 16,-2 4 2-16,-7-3 0 0,-6 2 0 15,-8 3 2-15,-3-2-2 16,-6 1 0-16,0 0 2 16,1-4-2-16,7-2 1 15,6 3-1-15,5 0 0 16,-1 0 1-16,-4 3-1 15,-5-4 0-15,-3 3 3 16,-1-2-7-16,0 1 4 16,3 2 0-16,1 4 0 15,3 0 1-15,3 4-2 16,-2 0 1-16,6 0 0 16,2 0 0-16,1 0 0 15,-2 0 0-15,-2 0-1 0,-4 0 6 16,3-3-5-16,3 1 0 15,3 2 2-15,4 0 0 16,7 0-2-16,5 0 0 16,4 0-1-16,-1 0-1 15,-7-5 1-15,-12 1 1 16,-11 1 0-16,-7 3 0 16,-4 0 2-16,-2 0-2 15,1 0 1-15,5 0 4 16,0 1-6-16,7 12 1 15,-2 1 0-15,-3-2-4 16,-2-2 4-16,-5-5 0 0,2 0-2 16,1 3 4-1,2-2-2-15,3 3 0 0,1 4 6 16,-1-4-9-16,-9 2 3 16,-6 1 0-16,-3-2 0 15,-7-1 2-15,-3 6-3 16,3-3 1-16,-4 2 0 15,5 2-3-15,-6 0 3 16,2-2 0-16,-9 2 0 16,-2-2 3-16,-3 0-3 15,-10-2 0-15,-10-2 0 16,-9 0-4-16,-8-5 4 16,-1 2 0-16,-1 5 1 15,4 8 1-15,10 6 7 0,1 11-9 16,2 3 1-16,5-1 0 15,-6 0-1-15,-1-7 0 16,-3-4-1-16,-4-6-1 16,3 0 2-16,-3-3 0 15,-2 1 0-15,6 1 0 16,2 8 1-16,6 3-1 16,7 4 0-16,3 4 1 15,6 2-1-15,-2 2 0 16,-4 2 0-16,-8 0-5 15,-6 2-3-15,2-4 0 16,-4-1 8-16,-2-4-6 16,2-2 6-16,0-4 0 0,-3 4 0 15,2 1 4-15,1 2-3 16,2 7-1-16,-6 2 6 16,1 7-2-16,-7 13-4 15,-7 9 0-15,-6 7 0 16,-2 8 0-16,0-3 0 15,0-2 0-15,0-4-1 16,0 3 5-16,0 1-4 16,-4 3 0-16,-2-3-5 15,-1-1 4-15,-5-8-10 16,-1 0 10-16,-5-1-1 16,-3 15-8-16,-2-6 3 15,1 3-20-15,6-8-5 0,3-15 27 16,4-6 5-16,2 2 0 15,-4-1 4-15,0-8-2 16,2-8 3-16,-5-5-3 16,-1-6 2-16,1 0 12 15,-3 4-4-15,-1 2 1 16,0 5 0-16,0 2-9 16,-2 9 4-16,3 7-8 15,1-3 0-15,5-6-12 16,2-6 3-16,2-10 9 15,2-7 8-15,-3 1 0 16,1 4 4-16,3 4-7 0,-1 1-2 16,3-2-6-1,2-4-4-15,0-7-16 0,0-10 10 16,0-9-13-16,0-6 14 16,0 0 6-16,0-4-7 15,0 0 11-15,0 0-42 16,0 0-77-16</inkml:trace>
  <inkml:trace contextRef="#ctx0" brushRef="#br0" timeOffset="16144.5949">14161 11482 62 0,'0'0'69'16,"0"0"-11"-16,0 0-5 16,0 0 3-16,0 0-40 15,0 0-4-15,0 0-12 16,2 0 7-16,-2 0-3 15,0 0-1-15,2 0 0 16,-2 0-2-16,2 0 0 16,6 0-1-16,9 6 6 0,10-2-2 15,9-2 18-15,17-2-16 16,23 0 12-16,27-29 14 16,27-17-32-16,29-15 7 15,17-13-7-15,9-10-6 16,7-11 6-16,-4-4-14 15,-17-1 0-15,-20 6 8 16,-26 12-4-16,-22 14 10 16,-18 12 14-16,-13 10-5 15,-4 1-6-15,-10 3-3 16,-4-1-6-16,-10-1 2 16,-7 3 5-16,-4 1-1 0,-10 5 7 15,-2 4-7-15,-3 2 22 16,-7 5-18-16,-3 6 22 15,-5 4-5-15,-1 7-16 16,-2 2 10-16,0 3 12 16,0 0-14-16,0 2 13 15,0 0-16-15,0 0-1 16,1 0 21-16,-1 0-18 16,0-2 9-16,0 1 3 15,0 1-18-15,0 0 13 16,0 0-19-16,0 0 0 15,0 0-8-15,0 0 1 16,0 0 7-16,0 0-2 0,0 0 6 16,0 0-11-1,0 0 7-15,0 0-40 0,0 0-26 16,0 5-148-16,0-1-149 16</inkml:trace>
  <inkml:trace contextRef="#ctx0" brushRef="#br0" timeOffset="17595.081">15606 8572 55 0,'0'0'338'0,"0"0"-259"16,0 0-66-16,0 0 1 15,0 0 47-15,0 0-27 16,4-61-32-16,11 18 21 15,10-11-23-15,15-14 8 16,9-3-18-16,7-1 5 16,-2 10-11-16,-6 18 15 0,-10 13-7 15,-7 14 7-15,-10 7 1 16,-11 3-4-16,-2 6-4 16,-8 1 0-16,2 0-16 15,0 20-25-15,-2 22 29 16,0 16 20-16,0 14 0 15,-9 3 2-15,-8-8-6 16,7-14-30-16,1-23-19 16,7-14 9-16,2-12-7 15,0-4 28-15,0-10 23 16,18-30 11-16,9-20-11 16,2-16 0-16,4-3 3 0,-2 9 9 15,-1 18-4-15,-11 22 66 16,-5 18-25-16,-8 5-18 15,-6 7 12-15,0 0-43 16,0 0-12-16,0 5-2 16,0 19 3-16,7 12 11 15,-3 8 22-15,4 10 1 16,0 0 4-16,-1 0-27 16,4-6 3-16,2-9-3 15,3-11-46-15,6-7 12 16,11-16-18-16,10-5-34 15,6-8-82-15</inkml:trace>
  <inkml:trace contextRef="#ctx0" brushRef="#br0" timeOffset="17991.4563">16605 8131 275 0,'0'0'145'16,"0"0"-145"-16,0 0-7 16,0 0-9-16,0 0 12 15,0 0-5-15,17 37 8 16,-4-34-23-16,9-3 24 0,10 0 0 16,3-8 3-1,2-14-6-15,-16 0 3 0,-7 6 0 16,-12 6 10-16,-2 4 18 15,0 6 1-15,-8 0 7 16,-33 8-33-16,-15 28-3 16,-13 15 10-16,0 7 4 15,11 3 24-15,13-2-36 16,18-9 0-16,14-7 1 16,13-6 0-16,5-5-3 15,40-8 1-15,24-10-1 16,25-14-13-16,25-3-39 15,6-30-26-15,-7-5-4 16,-24 5-7-16,-32 7 8 16,-26 9-34-16</inkml:trace>
  <inkml:trace contextRef="#ctx0" brushRef="#br0" timeOffset="18373.2475">17206 8376 42 0,'0'0'101'16,"0"0"9"-16,0 0-40 15,0 0-10-15,0-111 11 16,0 89-21-16,-7 5-13 15,-4 2 0-15,-2 3-26 16,-4 2 3-16,2 6-14 16,0 2 3-16,-7 2-11 15,-5 0 8-15,-9 24-3 16,0 12 0-16,4 7-7 16,9 1 9-16,14 0-4 0,9-4 1 15,0-6-2-15,15-6 1 16,12-5-4-16,9-11 6 15,7-12 3-15,9 0 2 16,9-14-2-16,3-23-5 16,3-3 1-16,-11-2-26 15,-15 8 2-15,-17 13 23 16,-15 12 5-16,-9 6 33 16,0 3-10-16,0 0-21 15,0 0-4-15,0 0-6 16,0 19 1-16,0 9 4 15,0 4 6-15,0-2 1 16,0-4-4-16,2-10-26 0,17-6-31 16,18-10-42-1,11-4-7-15,10-28-42 0</inkml:trace>
  <inkml:trace contextRef="#ctx0" brushRef="#br0" timeOffset="18665.2477">17886 8117 225 0,'0'0'117'15,"0"0"-90"-15,0 0-26 16,0 0 26-16,-38 114 17 16,25-57-35-16,4-3 6 15,5-6-7-15,4-8-6 16,0-6-4-16,0-12-16 16,0-9-14-16,0-10 19 15,4-3-9-15,10 0 22 0,10-20 22 16,11-14-19-16,12-10 4 15,7-2-7-15,5 2 1 16,-3 9 8-16,-6 16 1 16,-14 12-2-16,-6 7 3 15,-5 0-5-15,1 21-2 16,4 8 3-16,0 8-5 16,2 5-4-16,-7 0-50 15,-10-8-152-15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5T02:28:38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24506 8432 43 0,'0'0'13'16,"0"0"26"-16,0 0 27 16,0 0-23-16,0 0 3 15,0 0-30-15,0 0-3 16,0 0-12-16,0-2-1 15,3 2-16-15,3 0-45 16,3 0-18-16,5 0-2 16</inkml:trace>
  <inkml:trace contextRef="#ctx0" brushRef="#br0" timeOffset="5144.1837">19020 10476 36 0,'0'0'54'0,"0"0"-21"16,0 0 7-16,0 0 1 16,0 0 9-16,0 0 8 15,0 0-38-15,0 0-6 0,59-17-10 16,-59 17 1-16,0 0-10 15,0 0 5-15,2 0 0 16,0 0-5-16,-2 0 8 16,0 0-3-16,0 0 3 15,0 0 8-15,0 0 22 16,0 0-15-16,0 0-12 16,0 0 8-16,0 0-13 15,-18 0 4-15,-23 0-5 16,-21 2-13-16,-15 2-7 15,-6-4 3-15,4 0 3 16,13 0 14-16,15-6 2 0,17-2 24 16,17 1-5-1,9 4-13-15,8 1-8 0,0 2-2 16,0-2-35-16,12 0 9 16,19-3-6-16,11-7 29 15,9 1-11-15,4-5-22 16,-10 2 24-16,1 0-1 15,-11 0 15-15,-3 2-1 16,-13 0 3-16,-5 6-2 16,-7 1 6-16,-5 5-1 15,-2 0 23-15,0 0 6 16,0 0 0-16,0 0 8 16,0 0-21-16,-2 0 5 0,-20 0-10 15,-12 0-16 1,-10 12-1-16,-4 2-5 0,2-3 6 15,3-2-3-15,10-2 7 16,9-2-4-16,5-5 15 16,9 2-6-16,5-2 11 15,3 3-15-15,2-3-5 16,0 4-6-16,0 1-31 16,5 6 17-16,10 1 19 15,5 2 2-15,5 2-9 16,3 2 6-16,3 6-27 15,6 2 1-15,-6 4-26 16,-2 4-50-16,-2 3-48 16</inkml:trace>
  <inkml:trace contextRef="#ctx0" brushRef="#br0" timeOffset="6420.9856">19388 14718 16 0,'0'0'48'15,"0"0"20"-15,0 0 26 16,0 0-9-16,0 0-9 16,0 0 9-16,27-10-28 0,-27 10-4 15,0 0-25-15,0 0-26 16,0 0 8-16,0 0-10 16,0 0 11-16,0 0 21 15,-20 0-30-15,-24 0-2 16,-17 4-10-16,-14 1-23 15,-1-2 22-15,-1-1-6 16,2-2-18-16,6 0 13 16,9 0-5-16,15 0 27 15,14 0 14-15,18 0-13 16,6-4 11-16,7 0-12 16,0 2-14-16,0-7-27 15,11-3-22-15,16-7 24 0,9-1 26 16,1 1 6-1,4 0 3-15,-1 1 4 0,-7 6 0 16,-2 3-1-16,-2 0 5 16,-4 4-4-16,-6-2 4 15,-2 5-1-15,-11-2 0 16,-2 4-3-16,-4 0 6 16,0 0 39-16,-3 0-4 15,-23 0-12-15,-9 0-29 16,-11 4-6-16,-6 14 4 15,5 6 2-15,0 4 0 16,9-5 5-16,12 0-2 0,8-9 5 16,9-5 7-1,5-6-15-15,1-1 12 0,3-2-12 16,0 0 2-16,0 2-4 16,0-2-3-16,0 2 3 15,0 2 1-15,0 4-5 16,3 2 2-16,10 2 4 15,7 3 0-15,-1-2 9 16,4 1-7-16,2 0-1 16,-1 3-1-16,-1 1-12 15,-4-2-17-15,-3 0-54 16,-5-1-20-16,-4 4-59 16</inkml:trace>
  <inkml:trace contextRef="#ctx0" brushRef="#br0" timeOffset="131653.9837">18838 11272 37 0,'0'0'56'0,"0"0"-6"16,0 0 36-16,0 0-3 15,0 0-31-15,0 0-12 16,0 0-22-16,10-19 13 16,-10 19 10-16,0 0-38 15,0 0 2-15,0 0-5 16,0 0 3-16,0 0-9 15,0 0 5-15,0 0-8 0,0 0 9 16,0 0 0-16,0 0 5 16,0 0 7-1,0 0-3-15,0 0 15 0,-4-2-24 16,-16-3 0-16,-14-1-8 16,-12 6-12-16,-10 0 8 15,-10 0-9-15,-3 0-12 16,-2 0 28-16,5 0-11 15,6 0 13-15,4 0 1 16,8 0-1-16,0 0 3 16,7 0 0-16,5-2-13 15,7-5 3-15,4 2 4 16,5 0 6-16,5 1-5 0,1 2 3 16,5-2 2-1,5 4 0-15,2-2 2 0,2 2-6 16,0 0 4-16,0 0 0 15,0 0-2-15,0 0 1 16,0 0 1-16,0 0 0 16,0 0-4-16,0 0 4 15,0-4-10-15,8-1 10 16,19-6 2-16,7-1 1 16,3-2-3-16,6 4 0 15,0-1-3-15,-3-2 1 16,0 3-2-16,-17 1 3 15,-6 2-2-15,-9 5 6 16,-6 0-3-16,1 2 5 0,-3-2 0 16,0 2 17-16,0 0-21 15,0 0-1-15,0 0 0 16,0 0-12-16,-5 0 9 16,-16 0 0-16,-16 13 3 15,-12 4 3-15,-4-2-3 16,-5-2 0-16,4 0 0 15,6-6 3-15,7 0-3 16,12-2 1-16,10-1 1 16,9-1-2-16,6 0 0 15,4-3-3-15,0 4 2 16,0 4-13-16,0 6 14 16,9 3-1-16,13 3 2 0,7-1 14 15,4-2-9-15,4-3 1 16,-4-3 9-16,-1-2-12 15,-2-6 3-15,-5 3-7 16,-3 1-1-16,0 2-6 16,-6 1-58-16,-7 1-142 15</inkml:trace>
  <inkml:trace contextRef="#ctx0" brushRef="#br0" timeOffset="133077.8869">18358 11253 24 0,'0'0'165'0,"0"0"-98"0,0 0-37 16,0 0 34-16,0 0-10 16,0 0-13-16,0 0-2 15,0 0-21-15,0 0 11 16,0-6-2-16,10-6-25 15,3-4 7-15,7-6-9 16,0-2 0-16,1-6-1 16,5-6 1-16,-1-4 0 15,-2-4-2-15,-2-4-17 16,-1 1 11-16,-5-1-3 16,-4 7-6-16,-4 0 11 0,-7 3-6 15,0 6 12-15,0 5 0 16,0 3 4-16,0 7-1 15,-2-1-3-15,-6 2 0 16,-2 0-5-16,-1 2 5 16,-3-2 0-16,1 1-1 15,-3 1 4-15,1 0-9 16,-5 4 6-16,2 2 0 16,-3 2-9-16,1 0 6 15,-1 2 2-15,-4 0-3 16,-1 0-25-16,-2-1 24 15,7-2 1-15,2 0 4 16,6 2 1-16,2-1 4 0,3 0-5 16,2 2 8-1,2 2-5-15,2 0 9 0,0 2-6 16,2 0-4-16,0 0 11 16,0 0-11-16,0 0 7 15,0 0 1-15,0 0-6 16,0 0 5-16,0 0-5 15,0 0-4-15,0 0 13 16,0 0-9-16,0 0-4 16,0 0 0-16,0 0 7 15,0 0-14-15,0 0 5 16,0 0-26-16,4-2 14 0,16-3-22 16,7-4 20-1,7-1-5-15,-1-2-8 0,0 0 6 16,2-6-10-16,4-5 8 15,-7 3-13-15,-3 1-52 16,-12 5 79-16,-5 4 8 16,-8 4 6-16,-4 4 1 15,2 0 6-15,-2 0 11 16,0 2 14-16,0 0-22 16,0 0-5-16,0 0 3 15,0 0-11-15,0 0 11 16,0 0-11-16,-6 0 6 15,-10 0-11-15,-7 0 8 16,-2 9-3-16,-3 4 1 16,-9 1 6-16,-3 4-7 0,-5 3 0 15,-3 0 1-15,6-5 0 16,11-2 2-16,13-7-3 16,9-2 10-16,5-3-10 15,4 0 5-15,0 1-5 16,0-1-2-16,0 5-3 15,0 1 10-15,2 4-3 16,15 5 23-16,4-3 1 16,4-1-4-16,-2-1 2 15,2-3-18-15,-2 1 11 16,-3-1-14-16,-3 1 1 16,4 2-4-16,-1 5-15 0,-1 0-52 15,0-1-94-15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12-25T02:31:38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17264 10101 150 0,'0'0'120'0,"0"0"-37"16,0 0-34-16,0 0-24 15,0 0-9-15,0 0-16 16,0 0 0-16,-42-51 13 16,42 51 13-16,0 0 14 15,0 0-16-15,0 0-23 16,0 0 3-16,0 0-4 16,0 0-13-16,29 7-19 15,27 12 26-15,28-3 6 16,27-4 1-16,27-3 3 15,28-2-5-15,16 0 1 16,24 2 0-16,16 2-2 16,17 4 2-16,20 4 0 15,10 3 0-15,19-1-3 16,3-2 1-16,0-8-16 0,-11-2 17 16,-25-5-4-16,-32-3 4 15,-36 1 1-15,-34-2 0 16,-31 0 4-16,-16 0-5 15,-21 0 1-15,-18 0 0 16,-21 0-3-16,-19 0-3 16,-16 0 2-16,-8 0 4 15,-3 0-9-15,0 0-9 16,0-2-54-16,0 2 13 16,6 0 12-16,12 0 1 15,13 0 44-15,10 0-4 16,7 0-13-16,10 0-35 0,-4 0-8 15,-3-5 12-15</inkml:trace>
  <inkml:trace contextRef="#ctx0" brushRef="#br0" timeOffset="143.5947">22063 10240 18 0,'0'0'52'15,"0"0"13"-15,0 0-20 16,149-19-36-16,-108 13-9 16,-1 3-7-16,-4-1 5 15,-3 4 1-15,-2-1 1 16,4 1 0-16,2 0 0 15,-1 0 0-15,-5 0-1 16,-7 0-53-16,-11-2-70 16</inkml:trace>
  <inkml:trace contextRef="#ctx0" brushRef="#br0" timeOffset="1232.3775">2447 11636 17 0,'0'0'0'0,"0"0"0"15,0 0 0-15,0 0 1 16,0 0 20-16,0 0 1 16,10-10-10-16,-10 8 7 15,0-1-16-15,0-3-3 16,-7 6-50-16</inkml:trace>
  <inkml:trace contextRef="#ctx0" brushRef="#br0" timeOffset="1941.944">2447 11636 36 0,'-71'-12'0'16,"71"12"1"-16,0 0 12 15,144 6-2-15,-74 0 16 16,10-2 13-16,21 0-30 16,9-1 9-16,16-3 9 15,14 0-25-15,20 0 31 16,20-11 7-16,13-1-31 16,12 1 9-16,16 4 2 15,8 2-4-15,18 5-11 16,12 0-3-16,26 0 1 0,14-5-4 15,18-5-1-15,8-4-4 16,-2-12-5-16,12-2 4 16,10-2 0-16,12-4-7 15,-1 3 12-15,-13 4-12 16,-21 0-9-16,-23 9 11 16,-25 0-9-16,-25-1 9 15,-20 1 9-15,-28-3 2 16,-16-1 2-16,-11 0-1 15,-11-2 2-15,-5-3 0 16,-9 0-3-16,-14-1-1 16,-29 0 0-16,-30 7-9 15,-31 9 10-15,-25 3 25 0,-16 9 39 16,-4-3 18 0,2 3-32-16,3 0-34 0,13-1-16 15,11-2-33-15,9-1 19 16,4 3-1-16,-8-1 1 15,-1 2 9-15,-11 0 0 16,-6 0 5-16,-6 0 2 16,-3 0 2-16,-4 0 3 15,-3 0 0-15,2 0-3 16,1 0 9-16,2 0-13 16,7 0 0-16,2 0-1 15,3 0 4-15,-3 0-3 0,1 0 0 16,-3 0 1-1,-4 0-4-15,-3 0 3 0,-2 0 0 16,-3 0-1-16,3-2 4 16,-3 2-3-16,0 0 0 15,0 0-12-15,0 0-16 16,0 0-80-16,0 0-65 16</inkml:trace>
  <inkml:trace contextRef="#ctx0" brushRef="#br0" timeOffset="37517.8391">17645 11337 19 0,'0'0'92'15,"0"0"-2"-15,0 0-25 0,0 0 3 16,0 0 1-16,0 0-24 15,0 0 9-15,0 0-25 16,0 0 22-16,-16-99-21 16,16 99-30-16,0 2-9 15,0 37-39-15,0 36 38 16,10 29 5-16,5 28 10 16,3 25-5-16,-1 7 2 15,4 5 3-15,1-2-3 16,0 2 2-16,-2 16-4 15,-9 39 22-15,-6 19-21 16,-5 14 11-16,0-9-12 0,-11-30 8 16,-12-19-13-16,-6-30 5 15,1-31-4-15,3-26-2 16,5-27 5-16,6-17 1 16,5-16 0-16,5-12 1 15,4-8-8-15,0-14-19 16,0-8-29-16,0-10-33 15,7 0-22-15,11-10 55 16,11-14-2-16,4-6-115 16</inkml:trace>
  <inkml:trace contextRef="#ctx0" brushRef="#br0" timeOffset="38687.9027">17598 14754 56 0,'0'0'0'16,"0"0"-7"-16,0 0-1 15,0 0 8-15,0 0 15 16,0 0-10-16,45 0 12 16,-29 0 5-16,12 0 6 15,12-2 24-15,18-8-26 16,27 5 9-16,31-6-6 0,38 2 2 15,45-4 0 1,42 0-13-16,41 1-4 0,28 1 2 16,20 2-15-16,4 2-1 15,1 0 0-15,-1 2 1 16,-18-2-1-16,-15 7 5 16,-17 0-1-16,-25 0 2 15,-10 0-6-15,-13 5-2 16,-19-5-10-16,-6 0-14 15,-19-5 12-15,-22-14-9 16,-23-3 17-16,-31 0 6 16,-25 4 11-16,-22 7 12 15,-15 8-12-15,-15 1-5 16,-10 0-6-16,-10 2 5 16,-9-5 2-16,-3 2 22 0,-3-1-5 15,4 2 14-15,-4-2-4 16,1 4-23-16,1-4 7 15,-2 4-4-15,-4 0-11 16,0 0 8-16,0 0-11 16,0-8 0-16,0-2 14 15,-13-8 2-15,-18-14-16 16,-16-4-8-16,-8-3-18 16,-3 7 19-16,8 0 1 15,8 6 6-15,8 8 5 16,8 4-1-16,6 2-4 15,9 6 2-15,6 3-2 0,5 3 0 16,0 0-2 0,0 0-36-16,21 9 9 0,11 14 29 15,8 3 0-15,10 6 3 16,1 7 3-16,5 6 8 16,-3 3-13-16,-4 4-1 15,-7-4 0-15,-7-2-3 16,-10-7 3-16,-6-8 0 15,-11-4-1-15,-8-4-2 16,-21 7-4-16,-57 6 7 16,-32 9 46-16,-26 2-28 15,-7 4-9-15,10-5-9 16,19-7-39-16,25-27-145 16</inkml:trace>
  <inkml:trace contextRef="#ctx0" brushRef="#br0" timeOffset="39289.8888">22237 12155 231 0,'0'0'0'0,"0"0"-37"16,0 0 16-16,0 0 21 16,0 0 36-16,0 0 2 15,-37 31 25-15,27-31 4 16,1 0-4-16,5-9-9 16,2-6-37-16,2-1-7 15,0 3-10-15,12 3 5 16,16 2-12-16,4 8 5 15,8 0-23-15,-1 0 13 0,-5 0-32 16,-7 8 16 0,-9 7-12-16,-16 5-29 0,-2 2-56 15</inkml:trace>
  <inkml:trace contextRef="#ctx0" brushRef="#br0" timeOffset="39589.9605">21755 12395 262 0,'0'0'157'0,"0"0"-126"16,0 0-25-16,0 0-2 15,0 0 4-15,0 0-2 0,0-87 21 16,0 75 1-16,0 4-17 15,0 2-9-15,21-3-4 16,9 6-1-16,9 0-19 16,-6 3 19-16,-8 0-7 15,-9 3-8-15,-7 15-6 16,-9 2-29-16,0 6 18 16,-19 3 2-16,-21 0-55 15,-5-9-53-15</inkml:trace>
  <inkml:trace contextRef="#ctx0" brushRef="#br0" timeOffset="39941.7224">21270 12252 374 0,'0'0'115'16,"0"0"-100"-16,0 0 2 15,0 0 18-15,0 0-31 16,0 0 10-16,-13 10-10 0,-3-10 4 16,0 0-7-16,3-2-1 15,2-11 0-15,4-6-6 16,5 0 5-16,2 1-1 15,0 3-1-15,13 5 2 16,12 4-4-16,6 6-6 16,2 0-6-16,-4 0 3 15,-8 8-14-15,-11 10-19 16,-10 2-63-16,-2 2-51 16</inkml:trace>
  <inkml:trace contextRef="#ctx0" brushRef="#br0" timeOffset="40247.8919">21647 11872 223 0,'0'0'170'16,"0"0"-107"-16,0 0-48 15,0 0-11-15,0 0-7 16,0 0 3-16,-66-58 0 16,62 38 14-16,4-3 1 15,0-9-9-15,25-7-6 16,17-1-16-16,3 6 16 0,-1 9-7 16,-12 13 1-1,-6 12 4-15,-11 0-26 0,-7 12-18 16,-8 20-6-16,-9 7-41 15,-32 1-9-15</inkml:trace>
  <inkml:trace contextRef="#ctx0" brushRef="#br0" timeOffset="40560.9069">21000 11626 51 0,'0'0'256'0,"0"0"-213"15,0 0-19-15,0 0 10 16,0 0-23-16,0 0 13 16,-15-71-1-16,39 42-23 15,8 0 6-15,5 0-6 16,3 3-1-16,3 6-2 15,-10 5 3-15,-9 13-3 16,-9 2-1-16,-7 2-7 16,-6 25-3-16,-2 10 13 0,-5 6-7 15,-21 5-6 1,6-4-95-16,8-12-119 16</inkml:trace>
  <inkml:trace contextRef="#ctx0" brushRef="#br0" timeOffset="40869.6518">21965 11207 331 0,'0'0'64'15,"0"0"-64"-15,0 0 1 16,0 0 6-16,0 0-7 15,0 0 1-15,-19-118-2 0,18 93 1 16,1-7-7-16,11 4-9 16,29-1-56-16,10 2 26 15,6 11 46-15,1 10 1 16,-9 6-1-16,-2 0 0 16,-11 18-9-16,-5 13 5 15,-11 2-8-15,-8 11 12 16,-4 9-16-16,-7 7-59 15,0 1-72-15</inkml:trace>
  <inkml:trace contextRef="#ctx0" brushRef="#br0" timeOffset="41155.2086">22640 11785 173 0,'0'0'30'0,"0"0"-28"16,0 0 31-16,0 0 24 16,0 0 17-16,0 0-47 15,0-24-22-15,0 0 35 16,0-5-6-16,34-6-24 16,11 2-10-16,3 6-17 15,-3 8 15-15,-9 15-2 16,-7 4-2-16,-4 4 5 15,-8 24-14-15,-8 12 5 16,-9 10-17-16,-4 11-26 0,-43 3-28 16,-24-8-188-16</inkml:trace>
  <inkml:trace contextRef="#ctx0" brushRef="#br0" timeOffset="41657.1862">20800 12025 45 0,'0'0'130'0,"0"0"-89"16,0 0-16-16,0 0 19 15,0 0-3-15,0 0-17 0,-23 12 1 16,3-8-3-16,3-4-15 16,3 0 16-16,7 0-15 15,7-6 11-15,0-12 13 16,11-3-25-16,18-4-5 16,12 7 0-16,3 8-2 15,-1 6 18-15,-6 4-18 16,-5 0 0-16,-13 12-3 15,-7 6-1-15,-12 4 0 16,0 4-3-16,-29 3-25 16,-23-7-29-16,-6-12-194 15</inkml:trace>
  <inkml:trace contextRef="#ctx0" brushRef="#br0" timeOffset="43645.7114">21579 12206 109 0,'0'0'59'16,"0"0"-18"-16,0 0-3 15,0 0-16-15,0 0 21 16,0 0-16-16,6-12-10 15,-2 9-17-15,-2-1 1 16,2 3-3-16,-2-3 2 16,-2 2 0-16,3-2 1 15,-3 1 1-15,2 0 1 16,2-1 13-16,-2 0-3 0,-2 2 23 16,0-3-13-16,0 4-3 15,0 1 8-15,2 0-28 16,-2 0-2-16,0 0 2 15,0 0-16-15,0 0-22 16,0 0-37-16,10 0-46 16</inkml:trace>
  <inkml:trace contextRef="#ctx0" brushRef="#br0" timeOffset="44604.3359">21785 12114 148 0,'0'0'71'0,"0"0"-62"16,0 0 35-16,0 0 15 16,0 0-22-16,0 0-5 15,0 3 11-15,0-3-12 0,4 0 10 16,0-3 8 0,8-18-48-16,3-6 9 0,3-5-10 15,7-13-1-15,6-7-2 16,5-8-13-16,-1-3-13 15,-6 7 9-15,-8 16 15 16,-11 18 2-16,-3 12 4 16,-7 6-1-16,0 4 0 15,0 0-13-15,0 0-8 16,0 11 8-16,0 14 11 16,0 11 0-16,0 3 2 15,0 1 0-15,0-4-5 16,18-4 1-16,5-8 4 15,0-5 6-15,4-1-3 16,-3-9 12-16,-4 1-7 0,-4-6-6 16,-6-1 4-16,-8-2-1 15,-2-1-5-15,0 2 0 16,0-2-4-16,0 2-1 16,-12 2 3-16,-24-2 2 15,-15-2 11-15,-7 0-9 16,-2 0-2-16,5-11 0 15,6-8 2-15,3 0-3 16,0-1 1-16,11 1 0 16,6 3-5-16,11 6 5 15,9 2 0-15,5 6 0 16,4-1 4-16,0 3-10 0,0 0-6 16,0 0-41-16,13 0 27 15,22 0 15-15,12 5 11 16,7-1 0-16,2-4-10 15,-2 0 6-15,1 0-2 16,-2 0 6-16,-1 0-6 16,-1-2 6-16,-6-5 0 15,-10-2 0-15,-8 1 1 16,-10-1 3-16,-3 2-4 16,-3 1 4-16,-5 2 16 15,-2 1-1-15,-4 3 27 16,0 0 2-16,0 0-38 15,0 0-10-15,0 0-3 0,-16 11 0 16,-17 12-4 0,-10 6 11-16,-10 0-4 0,-3 0 2 15,-5-5 6-15,3-4-8 16,5 0 0-16,6-4-6 16,12-2 0-16,8 2-37 15,8-2-20-15,10 2-25 16,9-2-69-16</inkml:trace>
  <inkml:trace contextRef="#ctx0" brushRef="#br0" timeOffset="63373.4489">23352 12250 44 0,'0'0'51'0,"0"0"40"16,0 0 24-1,0 0-47-15,0 0-13 0,0 0-8 16,0 0-14-16,0 16 16 16,0-16-31-16,0 1-17 15,0 2-2-15,-4 6-25 16,-15 10-8-16,-10 9 27 15,-10 4 7-15,-6 5 4 16,-2-8-4-16,-2 0 0 16,3-2-2-16,-2-3 9 15,-5 2-7-15,-1-1 0 16,-5-1-7-16,-9 0 6 16,-1 0-41-16,-6-2 28 15,-4-3 7-15,1 0-8 16,5-3 12-16,3-4 3 0,13-1-3 15,5-4-1-15,6-1 4 16,3 1 0-16,0-4 10 16,2-1-7-16,0 0 2 15,-1 0 7-15,-3 1-7 16,-1 0-4-16,-3 3-1 16,-1 0 0-16,4-2-4 15,1 0 8-15,3-1-4 16,2-3 0-16,-3 0 1 15,1 0-5-15,-3 0 4 16,-1-3 0-16,1-5-4 16,-2 0 6-16,0 1-2 0,5-2 0 15,-3 3-8 1,0-2 5-16,4-1-2 0,0-2 2 16,3-4-2-16,3-2 10 15,0-3-5-15,-4-4 0 16,-1 0-10-16,-2 2 8 15,-3 0-7-15,5-1 8 16,3 5 1-16,3-1 0 16,3 0 20-16,2 2-10 15,4-5-7-15,3-2 17 16,1-3-18-16,2-4 3 16,-4-8 1-16,1 0-4 15,-2-2-2-15,4 3 26 0,6 1-25 16,5 3 17-1,5-1-18-15,-3-5 0 0,-2-5 9 16,-4-2-4-16,0 1 0 16,1-1-5-16,-1 4 5 15,4 4-9-15,0-4 4 16,1 3 0-16,8 2-11 16,0 2 9-16,8 2-5 15,19-4-11-15,6-2-4 16,9-7 20-16,5-6-17 15,5 0 2-15,4-1 12 16,0 2-6-16,8-2-15 0,-1 3 8 16,-10 2-8-1,2 5 3-15,-8 6 15 0,0 0-4 16,4 1-25-16,1 3 27 16,-4 3 6-16,2-2-4 15,-4 5-8-15,3-1 8 16,5 2-4-16,6 1-8 15,11 2 10-15,8 4-46 16,3 2 29-16,3 3 21 16,-6 0-20-16,2 1 9 15,-5 2 4-15,-1 0 13 16,2-1 2-16,1 6 1 16,6 0 15-16,5 6-6 15,3 1-8-15,6 0 12 16,-2 0-1-16,-9 0-8 0,-5 12 22 15,-8 2-15-15,-7 6 21 16,-5 0 5-16,1 2-24 16,-3 2 2-16,0 3-15 15,-4-2 1-15,2 1-4 16,-10 0 2-16,0 1-2 16,-2-3 0-16,-5-1 6 15,-4 5 1-15,-1 2 1 16,-3 2 9-16,-6 0-10 15,-7 4-2-15,-7 3-5 16,-3 9 14-16,-7 12 7 16,-3 14-4-16,0 12-3 0,-11 5-3 15,-12-3 8-15,-6-8-18 16,0-6 19-16,-6-4 1 16,-2-3-17-16,-3-5 14 15,2-4-10-15,0-3-8 16,0-8 8-16,2-1-6 15,-1-4-2-15,-4-1 8 16,1-7 0-16,-6-2-5 16,1-4-3-16,-1-4 3 15,0-4-8-15,5-4 1 16,0-2 4-16,3-3 0 16,5-6-1-16,4-1 0 15,6 0-4-15,4 0-9 0,3 0 0 16,5 0-44-1,-3 3-70-15,0-4-3 0</inkml:trace>
  <inkml:trace contextRef="#ctx0" brushRef="#br0" timeOffset="69471.5961">19101 11304 339 0,'0'0'0'0,"0"0"-8"15,0 0-48-15,0 0 56 16,0 0 0-16,0 0 6 16,-134 21-2-16,116-21-4 15,2 0 0-15,6-2-5 16,5-17 8-16,5-4-4 15,0-1 1-15,6 0-27 16,22 5-6-16,11 2 22 16,13 7 6-16,4 3 5 0,-1 7-6 15,1 0 6-15,-7 0 1 16,-11 5 1-16,-14 7 12 16,-11 0-14-16,-13 2 0 15,0 3 0-15,-25 4 6 16,-25 3 24-16,-12-2 3 15,-7-6-31-15,3-9 3 16,16-7-5-16,13 0-12 16,18-19 11-16,12-7-15 15,7-6 2-15,15-2-25 16,29 4-4-16,4 6 41 16,6 10-4-16,-3 8 1 15,-9 6 0-15,-6 0 8 16,-14 0-3-16,-11 8 1 0,-8 7 4 15,-3-3-4-15,0 1 17 16,0-1 10-16,-19-2 1 16,-11-2 2-16,-6 0-4 15,0-1-20-15,8-5-2 16,7-2-5-16,13 0 0 16,5 0-5-16,3 0 0 15,11-14-41-15,25-3-133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10286 6334 43 0,'0'0'54'15,"0"0"5"-15,0 0-10 16,0 0 2-16,0 0-5 0,0 0-22 15,0 0 9-15,0-4-33 16,0 4-3-16,0 0 0 16,0 0-26-16,0 0 17 15,0 0 2-15,0 0-25 16,0 0 6-16,0 0-4 16,0 0 31-16,0 4-6 15,0 4 10-15,0 6-2 16,0 4 0-16,-2 7 4 15,-13 11-4-15,-1 8 0 16,-3 9 0-16,3 5-6 16,5-3 9-16,1-5-3 15,8-10 0-15,0-5 1 16,2-5-2-16,0-2 1 16,0 0 0-16,-5 4 0 0,-1 4 3 15,-3 5-3-15,-5 10 5 16,-3 7 2-16,-1 9 15 15,0 3-22-15,2-6 0 16,8-6 2-16,1-10 0 16,1-9-2-16,5-10 6 15,1 0-2-15,0-4 15 16,0 5-15-16,0 4-3 16</inkml:trace>
  <inkml:trace contextRef="#ctx0" brushRef="#br0" timeOffset="1.32217E13">12634 8711 3 0,'0'0'61'15,"0"0"-38"-15,0 0-5 16,0 0 51-16,0 0 19 16,0 0-33-16,0 0-6 15,0 0-14-15,0 0 1 16,0 0 5-16,0 0-37 0,0 0 1 16,0 0-5-16,20 0-27 15,21 0 19-15,19 0 3 16,6 0 5-16,10-11-4 15,2 0 2-15,3-2 2 16,-2 0 0-16,0-1 4 16,-11 1-8-16,-11 4 4 15,-20 0 0-15,-14 6-1 16,-15-2 9-16,-5 3-8 16,-3 0 33-16,0 2-8 15,0-2 18-15,0 1-23 16,0 1-2-16,0 0 14 0,0-2-23 15,0 2 12-15,0 0-11 16,0 0-4-16,0 0-7 16,0 0 1-16,0 0 0 15,0 0-6-15,0 0-6 16,0 0 12-16,0 0-2 16,0 0 2-16,0 0-7 15,0 0 7-15,0 0-11 16,0 0 11-16,0 0-33 15,0 0 2-15,0 0-29 16,0 0-76-16,0 0-83 16</inkml:trace>
  <inkml:trace contextRef="#ctx0" brushRef="#br0" timeOffset="1.32217E13">14500 8831 167 0,'0'0'99'16,"0"0"-50"-16,0 0 29 16,0 0-12-16,0 0-5 15,0 0 9-15,-9 0-33 16,9 0-2-16,0 0-21 16,0 0-5-16,0 0-18 15,0 0 9-15,25 0-36 16,23 0-8-16,28 0 29 15,20 4 15-15,11 0 0 16,2-4-12-16,-7 0 11 16,-10 0 0-16,-20 0 1 15,-12 0-5-15,-12 0 5 0,0 1 0 16,-4 4-1 0,-3 1 8-16,-9 3-7 0,-4-6 0 15,-13 1 0-15,-5-2-3 16,-8 1 6-16,-2-3-3 15,0 2 15-15,0-2-9 16,0 0 18-16,0 0-4 16,0 0-13-16,0 0 17 15,0 0-17-15,0 0 2 16,0 0-9-16,0 0 7 16,0 0-9-16,0 0 2 15,0 0-7-15,0 0 3 16,0 0-8-16,0 0-8 15,0 0-20-15,0 0-43 0,0 0 6 16,0 5-9-16,0 2-94 16</inkml:trace>
  <inkml:trace contextRef="#ctx0" brushRef="#br0" timeOffset="1.32217E13">10280 9944 53 0,'0'0'138'0,"0"0"-125"16,0 0-13-16,0 0 0 15,0 0 8-15,0 0 40 0,156 80-13 16,-84-47-15-1,22 6 11-15,30-4-22 0,30-6 6 16,31-4-4-16,26-10-11 16,22-3 13-16,12-2-13 15,6-8 2-15,11-2-4 16,10 0 2-16,13-19-4 16,7-13 2-16,-11-9-5 15,-19 1 4-15,-21 0 3 16,-15-1 0-16,-13-2-4 15,-3-11 4-15,-1-6-4 16,-13-5 0-16,-15 2-18 16,-23 10 18-16,-33 13-3 15,-32 10 7-15,-25 10-4 0,-20 6 5 16,-7 2-1-16,-12 2 0 16,-9 2 0-16,-6 1-1 15,-10 6-2-15,-4 1-12 16,0 0-16-16,0 0-50 15,0 0-108-15</inkml:trace>
  <inkml:trace contextRef="#ctx0" brushRef="#br0" timeOffset="1.32217E13">14061 13254 25 0,'0'0'28'0,"0"0"-26"16,0 0 9-16,0 0 53 16,0 0 12-16,0 0-27 15,0 0 14-15,0 0-13 0,11-5-12 16,-11 3 10-1,2-1-30-15,-2 3-16 0,0 0-2 16,0 0-8-16,4 0 4 16,3 0-2-16,9 0-2 15,6 0 3-15,7 0 3 16,7 0 2-16,8 0-4 16,14 5 8-16,8 7-4 15,20-2 0-15,7 3 1 16,8 0-3-16,6 2 2 15,4-1 0-15,3 3-3 16,1-3 6-16,2 1-3 0,5 4 0 16,6 1 2-1,16 2 2-15,6 2-4 0,10 0 0 16,14 0-3-16,4-2 6 16,12-3-3-16,2-4 0 15,-5-5 3-15,2-3-7 16,-4-3 4-16,-4 1 0 15,-7 0-4-15,-3-4 8 16,3-1-8-16,5 0 3 16,6-6-17-16,4-15 16 15,-1-8-15-15,3 0-4 16,1 0 15-16,-7 0-13 16,-11-3 7-16,-16 6-7 15,-15 3-2-15,-16 3 17 16,-11 2-3-16,-8 3 7 0,0-1-5 15,-1 0 5-15,2-3 0 16,1-4 0-16,-8-1-7 16,-9-1 6-16,-12-2-22 15,-12 3 2-15,-16 4 21 16,-11 4-7-16,-4 2 7 16,-4 6 0-16,-1-1 0 15,-1 4-4-15,-5-1 3 16,-7 2 1-16,-3-1 4 15,-6 2-4-15,2-3 14 16,3-2 6-16,2-4-17 16,5-2 3-16,-1 2-6 0,2 2 0 15,3 2-2-15,-2 2 5 16,-6-2-3-16,-3 4 6 16,-9 2 0-16,-5-1 29 15,-1 3-16-15,-1 0-10 16,0 0 1-16,3 0-7 15,3 0-3-15,-4 0 0 16,0-1 3-16,-2 1 1 16,0 0-4-16,0 0 1 15,0 0-4-15,0 0-13 16,-14 0-48-16,-11 0-78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5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9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F35B-D249-42FB-9EDC-DC93937469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CF35B-D249-42FB-9EDC-DC939374698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F7FE-C4A6-4328-A3FB-5EE701EC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customXml" Target="../ink/ink4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customXml" Target="../ink/ink5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over all WCSS is given by: 	</a:t>
                </a:r>
                <a:endParaRPr lang="fa-I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goal is to find the smallest WCSS</a:t>
                </a:r>
              </a:p>
              <a:p>
                <a:r>
                  <a:rPr lang="en-US" dirty="0" smtClean="0"/>
                  <a:t>Does this depend on the initial seed values?</a:t>
                </a:r>
              </a:p>
              <a:p>
                <a:pPr lvl="1"/>
                <a:r>
                  <a:rPr lang="en-US" dirty="0" smtClean="0"/>
                  <a:t>Possibly.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624480" y="2278800"/>
              <a:ext cx="4060440" cy="2615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0160" y="2273760"/>
                <a:ext cx="4069800" cy="26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08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to know K</a:t>
            </a:r>
          </a:p>
          <a:p>
            <a:pPr lvl="1"/>
            <a:r>
              <a:rPr lang="en-US" dirty="0" smtClean="0"/>
              <a:t>May need to scale data</a:t>
            </a:r>
          </a:p>
          <a:p>
            <a:pPr lvl="1"/>
            <a:r>
              <a:rPr lang="en-US" dirty="0" smtClean="0"/>
              <a:t>Good initial method</a:t>
            </a:r>
          </a:p>
          <a:p>
            <a:r>
              <a:rPr lang="en-US" dirty="0" smtClean="0"/>
              <a:t>Local optima</a:t>
            </a:r>
          </a:p>
          <a:p>
            <a:pPr lvl="1"/>
            <a:r>
              <a:rPr lang="en-US" dirty="0" smtClean="0"/>
              <a:t>No guarantee of optimal solution</a:t>
            </a:r>
          </a:p>
          <a:p>
            <a:pPr lvl="1"/>
            <a:r>
              <a:rPr lang="en-US" dirty="0" smtClean="0"/>
              <a:t>Repeat with different starting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Simple iterative method</a:t>
            </a:r>
          </a:p>
          <a:p>
            <a:pPr lvl="1"/>
            <a:r>
              <a:rPr lang="en-US" dirty="0" smtClean="0"/>
              <a:t>User provides “K”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Often too simple </a:t>
            </a:r>
            <a:r>
              <a:rPr lang="en-US" dirty="0" smtClean="0">
                <a:sym typeface="Wingdings" panose="05000000000000000000" pitchFamily="2" charset="2"/>
              </a:rPr>
              <a:t> bad results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Difficult to guess the correct “K”</a:t>
            </a:r>
            <a:endParaRPr lang="en-US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11840" y="2871720"/>
              <a:ext cx="1926720" cy="1931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6800" y="2867400"/>
                <a:ext cx="1938960" cy="19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94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Algorithm:</a:t>
            </a:r>
          </a:p>
          <a:p>
            <a:r>
              <a:rPr lang="en-US" dirty="0" smtClean="0"/>
              <a:t>Step 0: select K</a:t>
            </a:r>
          </a:p>
          <a:p>
            <a:r>
              <a:rPr lang="en-US" dirty="0" smtClean="0"/>
              <a:t>Step 1: randomly select initial cluster seeds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240720"/>
              </p:ext>
            </p:extLst>
          </p:nvPr>
        </p:nvGraphicFramePr>
        <p:xfrm>
          <a:off x="2057400" y="3276600"/>
          <a:ext cx="3581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276600"/>
                        <a:ext cx="3581400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410200" y="3516868"/>
            <a:ext cx="2743200" cy="2121932"/>
            <a:chOff x="5410200" y="3516868"/>
            <a:chExt cx="2743200" cy="21219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0200" y="3657600"/>
              <a:ext cx="1676400" cy="990600"/>
            </a:xfrm>
            <a:prstGeom prst="straightConnector1">
              <a:avLst/>
            </a:prstGeom>
            <a:ln w="25400">
              <a:solidFill>
                <a:srgbClr val="3211F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410200" y="4648200"/>
              <a:ext cx="1676400" cy="9906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162800" y="3516868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Seed 1 650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62800" y="4507468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Seed 2 200</a:t>
              </a:r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030040" y="1126800"/>
              <a:ext cx="5972760" cy="4008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4280" y="1121760"/>
                <a:ext cx="5981040" cy="40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4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initial cluster seed represents the “mean value” of its cluster.</a:t>
            </a:r>
          </a:p>
          <a:p>
            <a:r>
              <a:rPr lang="en-US" dirty="0" smtClean="0"/>
              <a:t>In the preceding figure: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luster seed 1 = 650</a:t>
            </a:r>
          </a:p>
          <a:p>
            <a:pPr lvl="1"/>
            <a:r>
              <a:rPr lang="en-US" dirty="0" smtClean="0"/>
              <a:t>Cluster seed 2 =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calculate distance from each object to each cluster seed.</a:t>
            </a:r>
          </a:p>
          <a:p>
            <a:r>
              <a:rPr lang="en-US" dirty="0" smtClean="0"/>
              <a:t>What type of distance should we use?</a:t>
            </a:r>
          </a:p>
          <a:p>
            <a:pPr lvl="1"/>
            <a:r>
              <a:rPr lang="en-US" dirty="0" smtClean="0"/>
              <a:t>Squared Euclidean distance</a:t>
            </a:r>
          </a:p>
          <a:p>
            <a:r>
              <a:rPr lang="en-US" dirty="0" smtClean="0"/>
              <a:t>Step 3: Assign each object to the closest cluster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713400" y="2094120"/>
              <a:ext cx="4065120" cy="194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9800" y="2090160"/>
                <a:ext cx="4074120" cy="20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29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29727"/>
              </p:ext>
            </p:extLst>
          </p:nvPr>
        </p:nvGraphicFramePr>
        <p:xfrm>
          <a:off x="152400" y="1096964"/>
          <a:ext cx="57912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096964"/>
                        <a:ext cx="5791200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5638800" y="2286000"/>
            <a:ext cx="1524000" cy="1066800"/>
          </a:xfrm>
          <a:prstGeom prst="straightConnector1">
            <a:avLst/>
          </a:prstGeom>
          <a:ln w="25400">
            <a:solidFill>
              <a:srgbClr val="3211F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00900" y="20574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Seed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38800" y="3886200"/>
            <a:ext cx="1524000" cy="1066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0900" y="36576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Seed 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704160" y="2669400"/>
              <a:ext cx="5925240" cy="3183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400" y="2664000"/>
                <a:ext cx="5934960" cy="31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78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Compute the new centroid for each cluster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010596"/>
              </p:ext>
            </p:extLst>
          </p:nvPr>
        </p:nvGraphicFramePr>
        <p:xfrm>
          <a:off x="2133600" y="2133600"/>
          <a:ext cx="47244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Acrobat Document" r:id="rId3" imgW="4114665" imgH="4114800" progId="AcroExch.Document.7">
                  <p:embed/>
                </p:oleObj>
              </mc:Choice>
              <mc:Fallback>
                <p:oleObj name="Acrobat Document" r:id="rId3" imgW="4114665" imgH="4114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133600"/>
                        <a:ext cx="47244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629400" y="2895600"/>
            <a:ext cx="990600" cy="838200"/>
          </a:xfrm>
          <a:prstGeom prst="straightConnector1">
            <a:avLst/>
          </a:prstGeom>
          <a:ln w="25400">
            <a:solidFill>
              <a:srgbClr val="3211F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0" y="2590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Seed 1 708.9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29400" y="4419600"/>
            <a:ext cx="9906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0" y="4114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Seed 2 214.2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6446160" y="3034800"/>
              <a:ext cx="2387880" cy="2326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41120" y="3030480"/>
                <a:ext cx="2395440" cy="23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9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Iterate:</a:t>
            </a:r>
          </a:p>
          <a:p>
            <a:pPr lvl="1"/>
            <a:r>
              <a:rPr lang="en-US" dirty="0" smtClean="0"/>
              <a:t>Calculate distance from objects to cluster centroids.</a:t>
            </a:r>
          </a:p>
          <a:p>
            <a:pPr lvl="1"/>
            <a:r>
              <a:rPr lang="en-US" dirty="0" smtClean="0"/>
              <a:t>Assign objects to closest cluster</a:t>
            </a:r>
          </a:p>
          <a:p>
            <a:pPr lvl="1"/>
            <a:r>
              <a:rPr lang="en-US" dirty="0" smtClean="0"/>
              <a:t>Recalculate new centroids</a:t>
            </a:r>
          </a:p>
          <a:p>
            <a:r>
              <a:rPr lang="en-US" dirty="0" smtClean="0"/>
              <a:t>Stop based on convergence criteria</a:t>
            </a:r>
          </a:p>
          <a:p>
            <a:pPr lvl="1"/>
            <a:r>
              <a:rPr lang="en-US" dirty="0" smtClean="0"/>
              <a:t>No change in clusters</a:t>
            </a:r>
          </a:p>
          <a:p>
            <a:pPr lvl="1"/>
            <a:r>
              <a:rPr lang="en-US" dirty="0" smtClean="0"/>
              <a:t>Max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7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measure is squared </a:t>
            </a:r>
            <a:r>
              <a:rPr lang="en-US" dirty="0"/>
              <a:t>E</a:t>
            </a:r>
            <a:r>
              <a:rPr lang="en-US" dirty="0" smtClean="0"/>
              <a:t>uclidean</a:t>
            </a:r>
            <a:endParaRPr lang="en-US" dirty="0"/>
          </a:p>
          <a:p>
            <a:pPr lvl="1"/>
            <a:r>
              <a:rPr lang="en-US" dirty="0" smtClean="0"/>
              <a:t>Scale should be similar in all dimensions</a:t>
            </a:r>
          </a:p>
          <a:p>
            <a:pPr lvl="2"/>
            <a:r>
              <a:rPr lang="en-US" dirty="0" smtClean="0"/>
              <a:t>Rescale data?</a:t>
            </a:r>
          </a:p>
          <a:p>
            <a:r>
              <a:rPr lang="en-US" dirty="0" smtClean="0"/>
              <a:t>Approach tries to minimize the within-cluster sum of squares error (WCSS)</a:t>
            </a:r>
          </a:p>
          <a:p>
            <a:pPr lvl="1"/>
            <a:r>
              <a:rPr lang="en-US" dirty="0" smtClean="0"/>
              <a:t>Implicit assumption that SSE is  similar for each group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55360" y="3618000"/>
              <a:ext cx="7670880" cy="1789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480" y="3611880"/>
                <a:ext cx="7678800" cy="180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442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254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Office Theme</vt:lpstr>
      <vt:lpstr>Acrobat Document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Issues</vt:lpstr>
      <vt:lpstr>WCSS</vt:lpstr>
      <vt:lpstr>Bottom Line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Rose, John R</dc:creator>
  <cp:lastModifiedBy>Windows User</cp:lastModifiedBy>
  <cp:revision>32</cp:revision>
  <dcterms:created xsi:type="dcterms:W3CDTF">2015-02-02T18:43:07Z</dcterms:created>
  <dcterms:modified xsi:type="dcterms:W3CDTF">2019-12-25T02:47:27Z</dcterms:modified>
</cp:coreProperties>
</file>