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50" d="100"/>
          <a:sy n="50" d="100"/>
        </p:scale>
        <p:origin x="-1956" y="-48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DCAED93F-1DA7-4A57-A776-F8E149376449}" type="datetimeFigureOut">
              <a:rPr lang="fr-FR" smtClean="0"/>
              <a:t>14/09/2021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6B431C0-7EAA-4041-93A1-CE6EA7886640}"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CAED93F-1DA7-4A57-A776-F8E149376449}" type="datetimeFigureOut">
              <a:rPr lang="fr-FR" smtClean="0"/>
              <a:t>14/09/2021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6B431C0-7EAA-4041-93A1-CE6EA7886640}"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CAED93F-1DA7-4A57-A776-F8E149376449}" type="datetimeFigureOut">
              <a:rPr lang="fr-FR" smtClean="0"/>
              <a:t>14/09/2021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6B431C0-7EAA-4041-93A1-CE6EA7886640}"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CAED93F-1DA7-4A57-A776-F8E149376449}" type="datetimeFigureOut">
              <a:rPr lang="fr-FR" smtClean="0"/>
              <a:t>14/09/2021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6B431C0-7EAA-4041-93A1-CE6EA7886640}"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DCAED93F-1DA7-4A57-A776-F8E149376449}" type="datetimeFigureOut">
              <a:rPr lang="fr-FR" smtClean="0"/>
              <a:t>14/09/2021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6B431C0-7EAA-4041-93A1-CE6EA7886640}"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DCAED93F-1DA7-4A57-A776-F8E149376449}" type="datetimeFigureOut">
              <a:rPr lang="fr-FR" smtClean="0"/>
              <a:t>14/09/2021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6B431C0-7EAA-4041-93A1-CE6EA7886640}"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DCAED93F-1DA7-4A57-A776-F8E149376449}" type="datetimeFigureOut">
              <a:rPr lang="fr-FR" smtClean="0"/>
              <a:t>14/09/2021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6B431C0-7EAA-4041-93A1-CE6EA7886640}"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DCAED93F-1DA7-4A57-A776-F8E149376449}" type="datetimeFigureOut">
              <a:rPr lang="fr-FR" smtClean="0"/>
              <a:t>14/09/2021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6B431C0-7EAA-4041-93A1-CE6EA7886640}"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CAED93F-1DA7-4A57-A776-F8E149376449}" type="datetimeFigureOut">
              <a:rPr lang="fr-FR" smtClean="0"/>
              <a:t>14/09/2021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6B431C0-7EAA-4041-93A1-CE6EA7886640}"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DCAED93F-1DA7-4A57-A776-F8E149376449}" type="datetimeFigureOut">
              <a:rPr lang="fr-FR" smtClean="0"/>
              <a:t>14/09/2021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6B431C0-7EAA-4041-93A1-CE6EA7886640}"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DCAED93F-1DA7-4A57-A776-F8E149376449}" type="datetimeFigureOut">
              <a:rPr lang="fr-FR" smtClean="0"/>
              <a:t>14/09/2021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6B431C0-7EAA-4041-93A1-CE6EA7886640}"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AED93F-1DA7-4A57-A776-F8E149376449}" type="datetimeFigureOut">
              <a:rPr lang="fr-FR" smtClean="0"/>
              <a:t>14/09/2021</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B431C0-7EAA-4041-93A1-CE6EA7886640}"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RDBMS</a:t>
            </a:r>
          </a:p>
        </p:txBody>
      </p:sp>
      <p:sp>
        <p:nvSpPr>
          <p:cNvPr id="3" name="Sous-titre 2"/>
          <p:cNvSpPr>
            <a:spLocks noGrp="1"/>
          </p:cNvSpPr>
          <p:nvPr>
            <p:ph type="subTitle" idx="1"/>
          </p:nvPr>
        </p:nvSpPr>
        <p:spPr/>
        <p:txBody>
          <a:bodyPr/>
          <a:lstStyle/>
          <a:p>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smtClean="0"/>
              <a:t>MySQL</a:t>
            </a:r>
            <a:endParaRPr lang="fr-FR" dirty="0"/>
          </a:p>
        </p:txBody>
      </p:sp>
      <p:sp>
        <p:nvSpPr>
          <p:cNvPr id="3" name="Espace réservé du contenu 2"/>
          <p:cNvSpPr>
            <a:spLocks noGrp="1"/>
          </p:cNvSpPr>
          <p:nvPr>
            <p:ph idx="1"/>
          </p:nvPr>
        </p:nvSpPr>
        <p:spPr/>
        <p:txBody>
          <a:bodyPr>
            <a:normAutofit/>
          </a:bodyPr>
          <a:lstStyle/>
          <a:p>
            <a:r>
              <a:rPr lang="fr-FR" dirty="0" smtClean="0"/>
              <a:t>MySQL </a:t>
            </a:r>
            <a:r>
              <a:rPr lang="fr-FR" dirty="0"/>
              <a:t>est un serveur de bases de données relationnelles SQL développé dans un souci de performances élevées en lecture </a:t>
            </a:r>
            <a:r>
              <a:rPr lang="en-US" dirty="0" smtClean="0"/>
              <a:t>on </a:t>
            </a:r>
            <a:r>
              <a:rPr lang="en-US" dirty="0"/>
              <a:t>for Structured Query Language</a:t>
            </a:r>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i="1" dirty="0" err="1" smtClean="0">
                <a:latin typeface="+mj-lt"/>
              </a:rPr>
              <a:t>PostgreSQL</a:t>
            </a:r>
            <a:endParaRPr lang="fr-FR" dirty="0"/>
          </a:p>
        </p:txBody>
      </p:sp>
      <p:sp>
        <p:nvSpPr>
          <p:cNvPr id="3" name="Espace réservé du contenu 2"/>
          <p:cNvSpPr>
            <a:spLocks noGrp="1"/>
          </p:cNvSpPr>
          <p:nvPr>
            <p:ph idx="1"/>
          </p:nvPr>
        </p:nvSpPr>
        <p:spPr/>
        <p:txBody>
          <a:bodyPr/>
          <a:lstStyle/>
          <a:p>
            <a:r>
              <a:rPr lang="fr-FR" dirty="0">
                <a:latin typeface="+mj-lt"/>
              </a:rPr>
              <a:t> est un s</a:t>
            </a:r>
            <a:r>
              <a:rPr lang="fr-FR" dirty="0" smtClean="0">
                <a:latin typeface="+mj-lt"/>
              </a:rPr>
              <a:t>ystème de gestion de base de données relationnelle objet</a:t>
            </a:r>
          </a:p>
          <a:p>
            <a:r>
              <a:rPr lang="fr-FR" dirty="0" err="1" smtClean="0">
                <a:latin typeface="+mj-lt"/>
              </a:rPr>
              <a:t>PostgreSQL</a:t>
            </a:r>
            <a:r>
              <a:rPr lang="fr-FR" dirty="0" smtClean="0">
                <a:latin typeface="+mj-lt"/>
              </a:rPr>
              <a:t> est utilisé comme base de données principale pour de nombreuses applications Web ainsi que pour les applications mobiles et analytiques.</a:t>
            </a:r>
            <a:endParaRPr lang="fr-FR"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SQL Server </a:t>
            </a:r>
            <a:endParaRPr lang="fr-FR" dirty="0"/>
          </a:p>
        </p:txBody>
      </p:sp>
      <p:sp>
        <p:nvSpPr>
          <p:cNvPr id="3" name="Espace réservé du contenu 2"/>
          <p:cNvSpPr>
            <a:spLocks noGrp="1"/>
          </p:cNvSpPr>
          <p:nvPr>
            <p:ph idx="1"/>
          </p:nvPr>
        </p:nvSpPr>
        <p:spPr/>
        <p:txBody>
          <a:bodyPr>
            <a:normAutofit fontScale="92500"/>
          </a:bodyPr>
          <a:lstStyle/>
          <a:p>
            <a:r>
              <a:rPr lang="fr-FR" dirty="0" smtClean="0"/>
              <a:t>est une gestion de base de données relationnelle système développé par Microsoft. En tant que serveur de base de données, c'est un</a:t>
            </a:r>
          </a:p>
          <a:p>
            <a:pPr>
              <a:buNone/>
            </a:pPr>
            <a:r>
              <a:rPr lang="fr-FR" dirty="0" smtClean="0"/>
              <a:t>	produit logiciel dont la fonction principale est de stocker et  récupérer des données comme demandé par d'autres logiciels applications qui peuvent s'exécuter sur le même ordinateur ou sur un autre ordinateur sur un réseau.</a:t>
            </a:r>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normAutofit fontScale="77500" lnSpcReduction="20000"/>
          </a:bodyPr>
          <a:lstStyle/>
          <a:p>
            <a:r>
              <a:rPr lang="fr-FR" dirty="0" err="1" smtClean="0">
                <a:solidFill>
                  <a:srgbClr val="FF0000"/>
                </a:solidFill>
              </a:rPr>
              <a:t>PostgreSQL</a:t>
            </a:r>
            <a:r>
              <a:rPr lang="fr-FR" dirty="0" smtClean="0"/>
              <a:t> est un projet open source </a:t>
            </a:r>
            <a:r>
              <a:rPr lang="fr-FR" dirty="0"/>
              <a:t>a</a:t>
            </a:r>
            <a:r>
              <a:rPr lang="fr-FR" dirty="0" smtClean="0"/>
              <a:t>vancé, Moteur de stockage unique, </a:t>
            </a:r>
            <a:r>
              <a:rPr lang="fr-FR" dirty="0" err="1" smtClean="0"/>
              <a:t>PostgreSQL</a:t>
            </a:r>
            <a:r>
              <a:rPr lang="fr-FR" dirty="0" smtClean="0"/>
              <a:t> prend en charge le type de données JSON et prend en charge les mises à jour partielles</a:t>
            </a:r>
          </a:p>
          <a:p>
            <a:r>
              <a:rPr lang="fr-FR" dirty="0" smtClean="0">
                <a:solidFill>
                  <a:srgbClr val="FF0000"/>
                </a:solidFill>
              </a:rPr>
              <a:t>MySQ</a:t>
            </a:r>
            <a:r>
              <a:rPr lang="fr-FR" dirty="0" smtClean="0"/>
              <a:t>L est un produit open source </a:t>
            </a:r>
            <a:r>
              <a:rPr lang="fr-FR" dirty="0"/>
              <a:t>p</a:t>
            </a:r>
            <a:r>
              <a:rPr lang="fr-FR" dirty="0" smtClean="0"/>
              <a:t>opulaire, Plusieurs moteurs de stockage , MySQL prend en charge le type de données JSON et prend également en charge les mises à jour partielles en place sur le JSON au lieu de remplacer l'ensemble du document, mais il existe de nombreuses limitations. Il ne prend pas en charge l'indexation pour JSON, mais il existe des solutions de contournement.</a:t>
            </a:r>
          </a:p>
          <a:p>
            <a:r>
              <a:rPr lang="fr-FR" dirty="0" smtClean="0">
                <a:solidFill>
                  <a:srgbClr val="FF0000"/>
                </a:solidFill>
              </a:rPr>
              <a:t>SQL Server </a:t>
            </a:r>
            <a:r>
              <a:rPr lang="fr-FR" dirty="0" smtClean="0"/>
              <a:t>prend en charge le type de données JSON et prend en charge les mises à jour partielles</a:t>
            </a:r>
            <a:br>
              <a:rPr lang="fr-FR" dirty="0" smtClean="0"/>
            </a:br>
            <a:endParaRPr lang="fr-FR" dirty="0"/>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173</Words>
  <Application>Microsoft Office PowerPoint</Application>
  <PresentationFormat>Affichage à l'écran (4:3)</PresentationFormat>
  <Paragraphs>12</Paragraphs>
  <Slides>5</Slides>
  <Notes>0</Notes>
  <HiddenSlides>0</HiddenSlides>
  <MMClips>0</MMClips>
  <ScaleCrop>false</ScaleCrop>
  <HeadingPairs>
    <vt:vector size="4" baseType="variant">
      <vt:variant>
        <vt:lpstr>Thème</vt:lpstr>
      </vt:variant>
      <vt:variant>
        <vt:i4>1</vt:i4>
      </vt:variant>
      <vt:variant>
        <vt:lpstr>Titres des diapositives</vt:lpstr>
      </vt:variant>
      <vt:variant>
        <vt:i4>5</vt:i4>
      </vt:variant>
    </vt:vector>
  </HeadingPairs>
  <TitlesOfParts>
    <vt:vector size="6" baseType="lpstr">
      <vt:lpstr>Thème Office</vt:lpstr>
      <vt:lpstr>RDBMS</vt:lpstr>
      <vt:lpstr>MySQL</vt:lpstr>
      <vt:lpstr>PostgreSQL</vt:lpstr>
      <vt:lpstr>SQL Server </vt:lpstr>
      <vt:lpstr>Diapositive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RDBMS</dc:title>
  <dc:creator>HP</dc:creator>
  <cp:lastModifiedBy>HP</cp:lastModifiedBy>
  <cp:revision>1</cp:revision>
  <dcterms:created xsi:type="dcterms:W3CDTF">2021-09-14T00:56:47Z</dcterms:created>
  <dcterms:modified xsi:type="dcterms:W3CDTF">2021-09-14T01:32:45Z</dcterms:modified>
</cp:coreProperties>
</file>