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0EB2-FD6A-4DE6-A859-9A783ECC67A7}" type="datetimeFigureOut">
              <a:rPr lang="fr-FR" smtClean="0"/>
              <a:pPr/>
              <a:t>20/08/2021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336E-1813-4E56-8E8E-05CF2DC28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714676" y="214290"/>
            <a:ext cx="15353755" cy="642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61913"/>
            <a:ext cx="7086600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290"/>
            <a:ext cx="7429552" cy="647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354352" cy="27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33663"/>
            <a:ext cx="9725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425" y="152400"/>
            <a:ext cx="539115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1" y="838199"/>
            <a:ext cx="5310208" cy="5609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3</cp:revision>
  <dcterms:created xsi:type="dcterms:W3CDTF">2021-08-08T11:04:02Z</dcterms:created>
  <dcterms:modified xsi:type="dcterms:W3CDTF">2021-08-20T00:43:23Z</dcterms:modified>
</cp:coreProperties>
</file>