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7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657C-8E6A-4FC9-8991-EAFBE9EFDDC2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EEA0-71CB-44CA-83D4-54572E9270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5715000" cy="1905000"/>
          </a:xfrm>
          <a:solidFill>
            <a:schemeClr val="accent3"/>
          </a:solidFill>
        </p:spPr>
        <p:txBody>
          <a:bodyPr>
            <a:noAutofit/>
          </a:bodyPr>
          <a:lstStyle/>
          <a:p>
            <a:r>
              <a:rPr lang="en-US" sz="8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38400"/>
            <a:ext cx="7772400" cy="15696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400" dirty="0" err="1" smtClean="0">
                <a:latin typeface="+mj-lt"/>
              </a:rPr>
              <a:t>MongoDB</a:t>
            </a:r>
            <a:r>
              <a:rPr lang="en-IN" sz="2400" dirty="0" smtClean="0">
                <a:latin typeface="+mj-lt"/>
              </a:rPr>
              <a:t> is a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cross-platform</a:t>
            </a:r>
            <a:r>
              <a:rPr lang="en-IN" sz="2400" dirty="0" smtClean="0">
                <a:latin typeface="+mj-lt"/>
              </a:rPr>
              <a:t>,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document oriented </a:t>
            </a:r>
            <a:r>
              <a:rPr lang="en-IN" sz="2400" dirty="0" smtClean="0">
                <a:latin typeface="+mj-lt"/>
              </a:rPr>
              <a:t>(non-structured) database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en-IN" sz="2400" dirty="0" smtClean="0">
                <a:latin typeface="+mj-lt"/>
              </a:rPr>
              <a:t>that provides,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high performance</a:t>
            </a:r>
            <a:r>
              <a:rPr lang="en-IN" sz="2400" dirty="0" smtClean="0">
                <a:latin typeface="+mj-lt"/>
              </a:rPr>
              <a:t>,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high availability</a:t>
            </a:r>
            <a:r>
              <a:rPr lang="en-IN" sz="2400" dirty="0" smtClean="0">
                <a:latin typeface="+mj-lt"/>
              </a:rPr>
              <a:t>, and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easy scalability. </a:t>
            </a:r>
            <a:r>
              <a:rPr lang="en-IN" sz="2400" dirty="0" err="1" smtClean="0">
                <a:latin typeface="+mj-lt"/>
              </a:rPr>
              <a:t>MongoDB</a:t>
            </a:r>
            <a:r>
              <a:rPr lang="en-IN" sz="2400" dirty="0" smtClean="0">
                <a:latin typeface="+mj-lt"/>
              </a:rPr>
              <a:t> works on concept of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collection </a:t>
            </a:r>
            <a:r>
              <a:rPr lang="en-IN" sz="2400" dirty="0" smtClean="0">
                <a:latin typeface="+mj-lt"/>
              </a:rPr>
              <a:t>and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document</a:t>
            </a:r>
            <a:r>
              <a:rPr lang="en-I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pic>
        <p:nvPicPr>
          <p:cNvPr id="10242" name="Picture 2" descr="How MongoDB is Driving Modern App Development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191000"/>
            <a:ext cx="4343400" cy="24404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304800"/>
            <a:ext cx="4267200" cy="6324600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[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“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” : ”Joe”,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“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” : “</a:t>
            </a:r>
            <a:r>
              <a:rPr lang="en-US" sz="2000" dirty="0" err="1" smtClean="0"/>
              <a:t>Satana</a:t>
            </a:r>
            <a:r>
              <a:rPr lang="en-US" sz="2000" dirty="0" smtClean="0"/>
              <a:t>” 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“</a:t>
            </a:r>
            <a:r>
              <a:rPr lang="en-US" sz="2000" dirty="0" err="1" smtClean="0"/>
              <a:t>date_of_birth</a:t>
            </a:r>
            <a:r>
              <a:rPr lang="en-US" sz="2000" dirty="0" smtClean="0"/>
              <a:t>” : “19-12-1998” ,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“email” : “ joe@abc.in” </a:t>
            </a:r>
          </a:p>
          <a:p>
            <a:pPr>
              <a:buNone/>
            </a:pPr>
            <a:r>
              <a:rPr lang="en-US" sz="2000" dirty="0" smtClean="0"/>
              <a:t>} 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“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” : ”Bob”,</a:t>
            </a:r>
          </a:p>
          <a:p>
            <a:pPr>
              <a:buNone/>
            </a:pPr>
            <a:r>
              <a:rPr lang="en-US" sz="2000" dirty="0" smtClean="0"/>
              <a:t>     “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” : “</a:t>
            </a:r>
            <a:r>
              <a:rPr lang="en-US" sz="2000" dirty="0" err="1" smtClean="0"/>
              <a:t>Micheal</a:t>
            </a:r>
            <a:r>
              <a:rPr lang="en-US" sz="2000" dirty="0" smtClean="0"/>
              <a:t>” ,</a:t>
            </a:r>
          </a:p>
          <a:p>
            <a:pPr>
              <a:buNone/>
            </a:pPr>
            <a:r>
              <a:rPr lang="en-US" sz="2000" dirty="0" smtClean="0"/>
              <a:t>      “email” : “ bob@abc.in”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2971800" cy="230832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/>
              <a:t>Adding a new Field in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 is easier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10668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 Document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3733800"/>
            <a:ext cx="16764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// Document </a:t>
            </a:r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392668"/>
            <a:ext cx="1219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7848600" y="1981200"/>
            <a:ext cx="533400" cy="1143000"/>
          </a:xfrm>
          <a:prstGeom prst="rightBrace">
            <a:avLst>
              <a:gd name="adj1" fmla="val 8333"/>
              <a:gd name="adj2" fmla="val 4888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0" y="1676400"/>
            <a:ext cx="228600" cy="17543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Fields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MongoDB Tutorial for Beginners (Complete Guide) - Learn MongoDB i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09624"/>
            <a:ext cx="8417914" cy="4405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828800"/>
            <a:ext cx="5257800" cy="30469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Bahnschrift Light Condensed" pitchFamily="34" charset="0"/>
              </a:rPr>
              <a:t>THANK</a:t>
            </a:r>
          </a:p>
          <a:p>
            <a:pPr algn="ctr"/>
            <a:r>
              <a:rPr lang="en-US" sz="9600" dirty="0" smtClean="0">
                <a:latin typeface="Bahnschrift Light Condensed" pitchFamily="34" charset="0"/>
              </a:rPr>
              <a:t>YOU</a:t>
            </a:r>
            <a:endParaRPr lang="en-US" sz="9600" dirty="0"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3581400" cy="160020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r"/>
            <a:r>
              <a:rPr lang="en-US" sz="5400" dirty="0" smtClean="0"/>
              <a:t>Document Oriented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4114800" y="510600"/>
            <a:ext cx="4572000" cy="550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IN" sz="3200" dirty="0" err="1" smtClean="0"/>
              <a:t>MongoDB</a:t>
            </a:r>
            <a:r>
              <a:rPr lang="en-IN" sz="3200" dirty="0" smtClean="0"/>
              <a:t> is a document-oriented database. This means that it doesn’t use tables and rows to store its data, but instead </a:t>
            </a:r>
            <a:r>
              <a:rPr lang="en-IN" sz="3200" i="1" dirty="0" smtClean="0"/>
              <a:t>collections</a:t>
            </a:r>
            <a:r>
              <a:rPr lang="en-IN" sz="3200" dirty="0" smtClean="0"/>
              <a:t> of JSON-like </a:t>
            </a:r>
            <a:r>
              <a:rPr lang="en-IN" sz="3200" i="1" dirty="0" smtClean="0"/>
              <a:t>documents</a:t>
            </a:r>
            <a:r>
              <a:rPr lang="en-IN" sz="3200" dirty="0" smtClean="0"/>
              <a:t>. These documents support embedded fields, so related data can be stored within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2971800" cy="45243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200" dirty="0" err="1" smtClean="0"/>
              <a:t>MongoDB</a:t>
            </a:r>
            <a:r>
              <a:rPr lang="en-IN" sz="3200" dirty="0" smtClean="0"/>
              <a:t> is also a schema-less database, so we don’t need to specify the number or type of columns before inserting our data.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2359"/>
            <a:ext cx="7924800" cy="60016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endParaRPr lang="en-IN" sz="6000" dirty="0" smtClean="0">
              <a:latin typeface="Bahnschrift Light Condensed" pitchFamily="34" charset="0"/>
            </a:endParaRPr>
          </a:p>
          <a:p>
            <a:r>
              <a:rPr lang="en-IN" sz="5400" dirty="0" smtClean="0">
                <a:latin typeface="Bahnschrift Light Condensed" pitchFamily="34" charset="0"/>
              </a:rPr>
              <a:t>Before we understand what </a:t>
            </a:r>
            <a:r>
              <a:rPr lang="en-IN" sz="5400" dirty="0" err="1" smtClean="0">
                <a:latin typeface="Bahnschrift Light Condensed" pitchFamily="34" charset="0"/>
              </a:rPr>
              <a:t>MongoDB</a:t>
            </a:r>
            <a:r>
              <a:rPr lang="en-IN" sz="5400" dirty="0" smtClean="0">
                <a:latin typeface="Bahnschrift Light Condensed" pitchFamily="34" charset="0"/>
              </a:rPr>
              <a:t> is we need to understand issues with traditional RDBMS. </a:t>
            </a:r>
          </a:p>
          <a:p>
            <a:endParaRPr lang="en-IN" sz="5400" dirty="0">
              <a:latin typeface="Bahnschrift Light Condensed" pitchFamily="34" charset="0"/>
            </a:endParaRPr>
          </a:p>
          <a:p>
            <a:r>
              <a:rPr lang="en-IN" sz="5400" dirty="0" smtClean="0">
                <a:solidFill>
                  <a:srgbClr val="0070C0"/>
                </a:solidFill>
                <a:latin typeface="Bahnschrift Light Condensed" pitchFamily="34" charset="0"/>
              </a:rPr>
              <a:t>Why </a:t>
            </a:r>
            <a:r>
              <a:rPr lang="en-IN" sz="5400" dirty="0" err="1" smtClean="0">
                <a:solidFill>
                  <a:srgbClr val="0070C0"/>
                </a:solidFill>
                <a:latin typeface="Bahnschrift Light Condensed" pitchFamily="34" charset="0"/>
              </a:rPr>
              <a:t>MongoDB</a:t>
            </a:r>
            <a:r>
              <a:rPr lang="en-IN" sz="5400" dirty="0" smtClean="0">
                <a:solidFill>
                  <a:srgbClr val="0070C0"/>
                </a:solidFill>
                <a:latin typeface="Bahnschrift Light Condensed" pitchFamily="34" charset="0"/>
              </a:rPr>
              <a:t> why not MySQL?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295400"/>
            <a:ext cx="3505200" cy="22159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dirty="0" smtClean="0"/>
              <a:t>  Difficult to scale millions of data. 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19600" y="609600"/>
            <a:ext cx="3886200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4000" dirty="0" smtClean="0"/>
              <a:t>   Data stored in multiple tables (relationship)  is difficult to scale.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3537"/>
            <a:ext cx="3352800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Scalability</a:t>
            </a:r>
            <a:endParaRPr lang="en-US" sz="6000" dirty="0"/>
          </a:p>
        </p:txBody>
      </p:sp>
      <p:sp>
        <p:nvSpPr>
          <p:cNvPr id="12290" name="AutoShape 2" descr="Why Scalability Matters in a Franchise Busi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Why Scalability Matters in a Franchise Busi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 descr="Beginner's Guide to Bitcoin's Scalability Debate | Hacker N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2" y="3581400"/>
            <a:ext cx="8821268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381000"/>
            <a:ext cx="4572000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IN" sz="3200" dirty="0" smtClean="0"/>
              <a:t>Fixed data structure therefore not easy to make modifications to data structure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33400" y="1524000"/>
            <a:ext cx="3200400" cy="30469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200" dirty="0" smtClean="0"/>
              <a:t>You need to spend hours and hours on designing the database before development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676400" y="4876800"/>
            <a:ext cx="4572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3200" dirty="0" smtClean="0"/>
              <a:t>In Agile projects database requires constant restructuring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3537"/>
            <a:ext cx="3352800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Flexibility</a:t>
            </a:r>
            <a:endParaRPr lang="en-US" sz="6000" dirty="0"/>
          </a:p>
        </p:txBody>
      </p:sp>
      <p:pic>
        <p:nvPicPr>
          <p:cNvPr id="17410" name="Picture 2" descr="Why Stretching Doesn't Improve Flexibility | LAS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2590800"/>
            <a:ext cx="2851222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876485"/>
            <a:ext cx="3810000" cy="45243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600" dirty="0" smtClean="0"/>
              <a:t>Data is generally stored across multiple tables. Joins have huge performance impact as it requires lot of CPU and resources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648200" y="4114800"/>
            <a:ext cx="396240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3600" dirty="0" smtClean="0"/>
              <a:t>Need to install and configure complex caching mechanism to make it faster. 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84537"/>
            <a:ext cx="4267200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Performance</a:t>
            </a:r>
            <a:endParaRPr lang="en-US" sz="6000" dirty="0"/>
          </a:p>
        </p:txBody>
      </p:sp>
      <p:pic>
        <p:nvPicPr>
          <p:cNvPr id="18434" name="Picture 2" descr="Get employees to own their own performance - Ciel H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066800"/>
            <a:ext cx="414528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dvantages of MongoDB | Disadvantages of MongoDB - DataFlai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609600"/>
            <a:ext cx="81153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620000" cy="1143000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MongoDB</a:t>
            </a:r>
            <a:r>
              <a:rPr lang="en-US" dirty="0" smtClean="0"/>
              <a:t> look when compared to RDMS</a:t>
            </a:r>
            <a:endParaRPr lang="en-US" dirty="0"/>
          </a:p>
        </p:txBody>
      </p:sp>
      <p:pic>
        <p:nvPicPr>
          <p:cNvPr id="19458" name="Picture 2" descr="The Basics of MongoDB"/>
          <p:cNvPicPr>
            <a:picLocks noChangeAspect="1" noChangeArrowheads="1"/>
          </p:cNvPicPr>
          <p:nvPr/>
        </p:nvPicPr>
        <p:blipFill>
          <a:blip r:embed="rId2"/>
          <a:srcRect l="21317" t="28969" r="3448" b="19777"/>
          <a:stretch>
            <a:fillRect/>
          </a:stretch>
        </p:blipFill>
        <p:spPr bwMode="auto">
          <a:xfrm>
            <a:off x="122583" y="2057400"/>
            <a:ext cx="8945217" cy="3429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53200" y="1764268"/>
            <a:ext cx="1219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2209800"/>
            <a:ext cx="14478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Document 1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3505200"/>
            <a:ext cx="167640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// Document </a:t>
            </a:r>
            <a:r>
              <a:rPr lang="en-US" sz="1200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What is MongoDB? Introduction, Architecture, Features &amp; 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562850" cy="2876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311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MongoDB</vt:lpstr>
      <vt:lpstr>Document Oriented</vt:lpstr>
      <vt:lpstr>Slide 3</vt:lpstr>
      <vt:lpstr>Slide 4</vt:lpstr>
      <vt:lpstr>Slide 5</vt:lpstr>
      <vt:lpstr>Slide 6</vt:lpstr>
      <vt:lpstr>Slide 7</vt:lpstr>
      <vt:lpstr>MongoDB look when compared to RDMS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Mustafa Sakti</dc:creator>
  <cp:lastModifiedBy>Mustafa Sakti</cp:lastModifiedBy>
  <cp:revision>44</cp:revision>
  <dcterms:created xsi:type="dcterms:W3CDTF">2020-05-27T02:13:45Z</dcterms:created>
  <dcterms:modified xsi:type="dcterms:W3CDTF">2020-05-27T09:53:57Z</dcterms:modified>
</cp:coreProperties>
</file>