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81F12-A962-4B0A-94EF-6D8BEC1FB18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BABC-DCDF-4ACF-8880-7E2604B09F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066800"/>
          <a:ext cx="6248400" cy="43434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2100"/>
                <a:gridCol w="1562100"/>
                <a:gridCol w="1562100"/>
                <a:gridCol w="1562100"/>
              </a:tblGrid>
              <a:tr h="481867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86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A’B’C’</a:t>
                      </a:r>
                      <a:endParaRPr lang="en-US" dirty="0"/>
                    </a:p>
                  </a:txBody>
                  <a:tcPr/>
                </a:tc>
              </a:tr>
              <a:tr h="4884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ABC’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186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A’B’C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AB’C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186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A’BC’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86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A’BC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1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AB’C’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248400" y="1828800"/>
            <a:ext cx="533400" cy="304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248400" y="2819400"/>
            <a:ext cx="533400" cy="304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248400" y="3810000"/>
            <a:ext cx="533400" cy="304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248400" y="4800600"/>
            <a:ext cx="533400" cy="304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0" y="1447800"/>
            <a:ext cx="22860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cs typeface="Zar" pitchFamily="2" charset="-78"/>
              </a:rPr>
              <a:t>چون بیت سوم اعداد با هم برابر است، به سراغ مقایسه بیت های دوم اعداد میرویم.</a:t>
            </a:r>
            <a:endParaRPr lang="en-US" dirty="0">
              <a:cs typeface="Zar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2667000"/>
            <a:ext cx="23622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cs typeface="Zar" pitchFamily="2" charset="-78"/>
              </a:rPr>
              <a:t> و مقایسه بیت دوم</a:t>
            </a:r>
            <a:r>
              <a:rPr lang="en-US" dirty="0" smtClean="0">
                <a:cs typeface="Zar" pitchFamily="2" charset="-78"/>
              </a:rPr>
              <a:t>C</a:t>
            </a:r>
            <a:r>
              <a:rPr lang="fa-IR" dirty="0" smtClean="0">
                <a:cs typeface="Zar" pitchFamily="2" charset="-78"/>
              </a:rPr>
              <a:t>خروج عدد </a:t>
            </a:r>
          </a:p>
          <a:p>
            <a:pPr algn="r"/>
            <a:r>
              <a:rPr lang="en-US" dirty="0" smtClean="0">
                <a:cs typeface="Zar" pitchFamily="2" charset="-78"/>
              </a:rPr>
              <a:t> </a:t>
            </a:r>
            <a:r>
              <a:rPr lang="en-US" dirty="0" smtClean="0">
                <a:cs typeface="Zar" pitchFamily="2" charset="-78"/>
              </a:rPr>
              <a:t>A </a:t>
            </a:r>
            <a:r>
              <a:rPr lang="fa-IR" dirty="0" smtClean="0">
                <a:cs typeface="Zar" pitchFamily="2" charset="-78"/>
              </a:rPr>
              <a:t> و</a:t>
            </a:r>
            <a:r>
              <a:rPr lang="en-US" dirty="0" smtClean="0">
                <a:cs typeface="Zar" pitchFamily="2" charset="-78"/>
              </a:rPr>
              <a:t>B</a:t>
            </a:r>
            <a:r>
              <a:rPr lang="fa-IR" dirty="0" smtClean="0">
                <a:cs typeface="Zar" pitchFamily="2" charset="-78"/>
              </a:rPr>
              <a:t> عددهای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1800" y="3657600"/>
            <a:ext cx="23622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cs typeface="Zar" pitchFamily="2" charset="-78"/>
              </a:rPr>
              <a:t> و مقایسه بیت دوم</a:t>
            </a:r>
            <a:r>
              <a:rPr lang="en-US" dirty="0" smtClean="0">
                <a:cs typeface="Zar" pitchFamily="2" charset="-78"/>
              </a:rPr>
              <a:t>B</a:t>
            </a:r>
            <a:r>
              <a:rPr lang="fa-IR" dirty="0" smtClean="0">
                <a:cs typeface="Zar" pitchFamily="2" charset="-78"/>
              </a:rPr>
              <a:t>خروج عدد </a:t>
            </a:r>
          </a:p>
          <a:p>
            <a:pPr algn="r"/>
            <a:r>
              <a:rPr lang="en-US" dirty="0" smtClean="0">
                <a:cs typeface="Zar" pitchFamily="2" charset="-78"/>
              </a:rPr>
              <a:t> </a:t>
            </a:r>
            <a:r>
              <a:rPr lang="en-US" dirty="0" smtClean="0">
                <a:cs typeface="Zar" pitchFamily="2" charset="-78"/>
              </a:rPr>
              <a:t>A </a:t>
            </a:r>
            <a:r>
              <a:rPr lang="fa-IR" dirty="0" smtClean="0">
                <a:cs typeface="Zar" pitchFamily="2" charset="-78"/>
              </a:rPr>
              <a:t> و</a:t>
            </a:r>
            <a:r>
              <a:rPr lang="en-US" dirty="0" smtClean="0">
                <a:cs typeface="Zar" pitchFamily="2" charset="-78"/>
              </a:rPr>
              <a:t>C</a:t>
            </a:r>
            <a:r>
              <a:rPr lang="fa-IR" dirty="0" smtClean="0">
                <a:cs typeface="Zar" pitchFamily="2" charset="-78"/>
              </a:rPr>
              <a:t> عددهای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1800" y="4648200"/>
            <a:ext cx="23622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cs typeface="Zar" pitchFamily="2" charset="-78"/>
              </a:rPr>
              <a:t> و مقایسه بیت دوم</a:t>
            </a:r>
            <a:r>
              <a:rPr lang="en-US" dirty="0" smtClean="0">
                <a:cs typeface="Zar" pitchFamily="2" charset="-78"/>
              </a:rPr>
              <a:t>A</a:t>
            </a:r>
            <a:r>
              <a:rPr lang="fa-IR" dirty="0" smtClean="0">
                <a:cs typeface="Zar" pitchFamily="2" charset="-78"/>
              </a:rPr>
              <a:t>خروج عدد </a:t>
            </a:r>
          </a:p>
          <a:p>
            <a:pPr algn="r"/>
            <a:r>
              <a:rPr lang="en-US" dirty="0" smtClean="0">
                <a:cs typeface="Zar" pitchFamily="2" charset="-78"/>
              </a:rPr>
              <a:t> </a:t>
            </a:r>
            <a:r>
              <a:rPr lang="en-US" dirty="0" smtClean="0">
                <a:cs typeface="Zar" pitchFamily="2" charset="-78"/>
              </a:rPr>
              <a:t>B </a:t>
            </a:r>
            <a:r>
              <a:rPr lang="fa-IR" dirty="0" smtClean="0">
                <a:cs typeface="Zar" pitchFamily="2" charset="-78"/>
              </a:rPr>
              <a:t> و</a:t>
            </a:r>
            <a:r>
              <a:rPr lang="en-US" dirty="0" smtClean="0">
                <a:cs typeface="Zar" pitchFamily="2" charset="-78"/>
              </a:rPr>
              <a:t>C</a:t>
            </a:r>
            <a:r>
              <a:rPr lang="fa-IR" dirty="0" smtClean="0">
                <a:cs typeface="Zar" pitchFamily="2" charset="-78"/>
              </a:rPr>
              <a:t> عددهای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96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Windows User</cp:lastModifiedBy>
  <cp:revision>3</cp:revision>
  <dcterms:created xsi:type="dcterms:W3CDTF">2006-08-16T00:00:00Z</dcterms:created>
  <dcterms:modified xsi:type="dcterms:W3CDTF">2023-01-23T15:09:42Z</dcterms:modified>
</cp:coreProperties>
</file>