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A2C5C-E988-1780-431A-F2F7A0E870FC}" v="17" dt="2020-07-16T15:49:35.062"/>
    <p1510:client id="{9B8DC368-F847-CAE6-A424-AEBCB4AD1E31}" v="668" dt="2020-07-19T01:48:14.484"/>
    <p1510:client id="{9DD347E6-3423-0642-B11D-033C289C02CC}" v="1130" dt="2020-07-20T13:59:47.237"/>
    <p1510:client id="{C6331142-58DB-480F-98BF-8A846520140B}" v="418" dt="2020-07-16T15:46:52.202"/>
    <p1510:client id="{FE533FBA-0064-98B1-AE42-B8E1DE501D93}" v="3" dt="2020-07-16T21:19:4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Ghttps:/github.com/Ying-LUO/Pure-CSS-Project-Group7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XGFit9ICI" TargetMode="External"/><Relationship Id="rId2" Type="http://schemas.openxmlformats.org/officeDocument/2006/relationships/hyperlink" Target="https://codepen.io/taneleero/pen/ZOvAxN" TargetMode="External"/><Relationship Id="rId1" Type="http://schemas.openxmlformats.org/officeDocument/2006/relationships/hyperlink" Target="https://medium.com/cssclass-com/how-to-create-pure-css-games-2a29c777bf4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Ghttps:/github.com/Ying-LUO/Pure-CSS-Project-Group7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XGFit9ICI" TargetMode="External"/><Relationship Id="rId2" Type="http://schemas.openxmlformats.org/officeDocument/2006/relationships/hyperlink" Target="https://codepen.io/taneleero/pen/ZOvAxN" TargetMode="External"/><Relationship Id="rId1" Type="http://schemas.openxmlformats.org/officeDocument/2006/relationships/hyperlink" Target="https://medium.com/cssclass-com/how-to-create-pure-css-games-2a29c777bf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EB61D-8D6E-4771-BA74-A287166313B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D52BB-0172-42B7-9D4F-86B8DABBA0C0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Front page</a:t>
          </a:r>
        </a:p>
      </dgm:t>
    </dgm:pt>
    <dgm:pt modelId="{5062FE61-4E37-49B8-A826-D2EDD1D76AA3}" type="parTrans" cxnId="{B60E0F24-553A-47CA-8021-12D65D2A3EC1}">
      <dgm:prSet/>
      <dgm:spPr/>
    </dgm:pt>
    <dgm:pt modelId="{A88D7AA8-F52E-4D2D-9959-D30ED4D54416}" type="sibTrans" cxnId="{B60E0F24-553A-47CA-8021-12D65D2A3EC1}">
      <dgm:prSet/>
      <dgm:spPr/>
    </dgm:pt>
    <dgm:pt modelId="{D6357622-C9A4-4AFF-B2C2-058ED1D559BC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Game page</a:t>
          </a:r>
        </a:p>
      </dgm:t>
    </dgm:pt>
    <dgm:pt modelId="{21BF1684-11B3-4C0C-9B86-9BDBF1BA8F25}" type="parTrans" cxnId="{EFD3339C-68F2-45F3-A869-05DF1DA9866B}">
      <dgm:prSet/>
      <dgm:spPr/>
    </dgm:pt>
    <dgm:pt modelId="{BA531AAB-5874-4F6B-B923-DDAA6A79AC3F}" type="sibTrans" cxnId="{EFD3339C-68F2-45F3-A869-05DF1DA9866B}">
      <dgm:prSet/>
      <dgm:spPr/>
    </dgm:pt>
    <dgm:pt modelId="{6B1C060A-6E09-4787-991B-4BD5F7765441}">
      <dgm:prSet phldr="0"/>
      <dgm:spPr/>
      <dgm:t>
        <a:bodyPr/>
        <a:lstStyle/>
        <a:p>
          <a:r>
            <a:rPr lang="en-US" dirty="0">
              <a:latin typeface="Univers"/>
            </a:rPr>
            <a:t>Introduce to game page</a:t>
          </a:r>
          <a:endParaRPr lang="en-US" dirty="0"/>
        </a:p>
      </dgm:t>
    </dgm:pt>
    <dgm:pt modelId="{F6868C52-D40E-4D69-A9DE-07392EB22782}" type="parTrans" cxnId="{3CF06DBD-185A-4BDF-BFF3-9E0609617A3C}">
      <dgm:prSet/>
      <dgm:spPr/>
    </dgm:pt>
    <dgm:pt modelId="{FDEAE916-A9F6-45AA-ACC0-59F62E7BFD9D}" type="sibTrans" cxnId="{3CF06DBD-185A-4BDF-BFF3-9E0609617A3C}">
      <dgm:prSet/>
      <dgm:spPr/>
    </dgm:pt>
    <dgm:pt modelId="{90C0BFAA-66D6-42BE-BD75-2FE36B86D298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15 second counter down shooting game</a:t>
          </a:r>
        </a:p>
      </dgm:t>
    </dgm:pt>
    <dgm:pt modelId="{353B832A-2EDF-447E-8469-5FFF7BB0F65B}" type="parTrans" cxnId="{E1E54053-DF86-421F-BBFA-5B5291021C3E}">
      <dgm:prSet/>
      <dgm:spPr/>
    </dgm:pt>
    <dgm:pt modelId="{7A60E9E0-C521-4BB6-948E-742EFFB7F7C8}" type="sibTrans" cxnId="{E1E54053-DF86-421F-BBFA-5B5291021C3E}">
      <dgm:prSet/>
      <dgm:spPr/>
    </dgm:pt>
    <dgm:pt modelId="{1B07DDA8-61AC-4D26-B5FF-85EE3928BC8B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Automatically calculator the shooting result</a:t>
          </a:r>
        </a:p>
      </dgm:t>
    </dgm:pt>
    <dgm:pt modelId="{FCF5D516-05B9-4464-910F-6134DC1E565C}" type="parTrans" cxnId="{EF0C7650-AC1A-4B9F-987F-67550168014C}">
      <dgm:prSet/>
      <dgm:spPr/>
    </dgm:pt>
    <dgm:pt modelId="{C0A8DBB5-6D78-4575-B761-A5AB6DCF1C03}" type="sibTrans" cxnId="{EF0C7650-AC1A-4B9F-987F-67550168014C}">
      <dgm:prSet/>
      <dgm:spPr/>
    </dgm:pt>
    <dgm:pt modelId="{49C7F4FB-0B0F-42C7-AC02-10CA75E7E1B7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Time's up and replay</a:t>
          </a:r>
        </a:p>
      </dgm:t>
    </dgm:pt>
    <dgm:pt modelId="{2CC9B5B3-0238-42C8-85C1-82F61A16298C}" type="parTrans" cxnId="{54628905-6541-4E85-9714-C886F7813164}">
      <dgm:prSet/>
      <dgm:spPr/>
    </dgm:pt>
    <dgm:pt modelId="{320BA1F6-11C7-4D3A-A528-695D2FD956AE}" type="sibTrans" cxnId="{54628905-6541-4E85-9714-C886F7813164}">
      <dgm:prSet/>
      <dgm:spPr/>
    </dgm:pt>
    <dgm:pt modelId="{32BB09CA-DB6B-463D-BDB3-4D303B34F8A2}">
      <dgm:prSet phldr="0"/>
      <dgm:spPr/>
      <dgm:t>
        <a:bodyPr/>
        <a:lstStyle/>
        <a:p>
          <a:endParaRPr lang="en-US" dirty="0">
            <a:latin typeface="Univers"/>
          </a:endParaRPr>
        </a:p>
      </dgm:t>
    </dgm:pt>
    <dgm:pt modelId="{B3811D26-1CF9-4878-9676-35A54EDC6384}" type="parTrans" cxnId="{6C63450A-45DF-4593-BF14-BFB98BF5B1F4}">
      <dgm:prSet/>
      <dgm:spPr/>
    </dgm:pt>
    <dgm:pt modelId="{D4977D8C-B07F-41F3-9C21-26B9E19CE0C1}" type="sibTrans" cxnId="{6C63450A-45DF-4593-BF14-BFB98BF5B1F4}">
      <dgm:prSet/>
      <dgm:spPr/>
    </dgm:pt>
    <dgm:pt modelId="{68B506D2-1B83-4B71-99A0-2FBE367949EA}">
      <dgm:prSet phldr="0"/>
      <dgm:spPr/>
      <dgm:t>
        <a:bodyPr/>
        <a:lstStyle/>
        <a:p>
          <a:pPr rtl="0"/>
          <a:endParaRPr lang="en-US" dirty="0">
            <a:latin typeface="Univers"/>
          </a:endParaRPr>
        </a:p>
      </dgm:t>
    </dgm:pt>
    <dgm:pt modelId="{054A9421-1B4A-4C92-8A4C-45A8F330101B}" type="parTrans" cxnId="{0A9CE4D6-FA01-4438-BABF-B0983A42B39A}">
      <dgm:prSet/>
      <dgm:spPr/>
    </dgm:pt>
    <dgm:pt modelId="{48938048-EEF7-4897-88F0-30B0E766712D}" type="sibTrans" cxnId="{0A9CE4D6-FA01-4438-BABF-B0983A42B39A}">
      <dgm:prSet/>
      <dgm:spPr/>
    </dgm:pt>
    <dgm:pt modelId="{FC9E445E-95D4-419E-80F1-397DF2DC71FB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Welcome</a:t>
          </a:r>
        </a:p>
      </dgm:t>
    </dgm:pt>
    <dgm:pt modelId="{486726B3-DD29-4640-9376-9AFB83DF36BD}" type="parTrans" cxnId="{947BA7DE-8292-4043-8203-C5404231D87C}">
      <dgm:prSet/>
      <dgm:spPr/>
    </dgm:pt>
    <dgm:pt modelId="{A26B6F7E-1313-4EE7-8E44-4F06144BB27E}" type="sibTrans" cxnId="{947BA7DE-8292-4043-8203-C5404231D87C}">
      <dgm:prSet/>
      <dgm:spPr/>
    </dgm:pt>
    <dgm:pt modelId="{5F709F8C-6307-4B5E-9351-5DBDFB4E54F4}" type="pres">
      <dgm:prSet presAssocID="{D41EB61D-8D6E-4771-BA74-A287166313BD}" presName="matrix" presStyleCnt="0">
        <dgm:presLayoutVars>
          <dgm:chMax val="1"/>
          <dgm:dir/>
          <dgm:resizeHandles val="exact"/>
        </dgm:presLayoutVars>
      </dgm:prSet>
      <dgm:spPr/>
    </dgm:pt>
    <dgm:pt modelId="{8EA97419-990F-4EE5-B14F-D2E8CF1B79B0}" type="pres">
      <dgm:prSet presAssocID="{D41EB61D-8D6E-4771-BA74-A287166313BD}" presName="diamond" presStyleLbl="bgShp" presStyleIdx="0" presStyleCnt="1"/>
      <dgm:spPr/>
    </dgm:pt>
    <dgm:pt modelId="{E47EF150-7C12-4AC9-8900-5252D931DEC3}" type="pres">
      <dgm:prSet presAssocID="{D41EB61D-8D6E-4771-BA74-A287166313B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B17C11-39C4-4BD8-9E23-C7F47B0FC63F}" type="pres">
      <dgm:prSet presAssocID="{D41EB61D-8D6E-4771-BA74-A287166313B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2354C06-17BE-47DC-B2F5-3BF55F0BF1F5}" type="pres">
      <dgm:prSet presAssocID="{D41EB61D-8D6E-4771-BA74-A287166313B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BC69C7C-C949-4B51-9298-D57C909BAF5A}" type="pres">
      <dgm:prSet presAssocID="{D41EB61D-8D6E-4771-BA74-A287166313B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628905-6541-4E85-9714-C886F7813164}" srcId="{32BB09CA-DB6B-463D-BDB3-4D303B34F8A2}" destId="{49C7F4FB-0B0F-42C7-AC02-10CA75E7E1B7}" srcOrd="2" destOrd="0" parTransId="{2CC9B5B3-0238-42C8-85C1-82F61A16298C}" sibTransId="{320BA1F6-11C7-4D3A-A528-695D2FD956AE}"/>
    <dgm:cxn modelId="{26148806-65AB-4E97-B38A-2B4E6AD75DEA}" type="presOf" srcId="{D6357622-C9A4-4AFF-B2C2-058ED1D559BC}" destId="{A2354C06-17BE-47DC-B2F5-3BF55F0BF1F5}" srcOrd="0" destOrd="0" presId="urn:microsoft.com/office/officeart/2005/8/layout/matrix3"/>
    <dgm:cxn modelId="{6C63450A-45DF-4593-BF14-BFB98BF5B1F4}" srcId="{D41EB61D-8D6E-4771-BA74-A287166313BD}" destId="{32BB09CA-DB6B-463D-BDB3-4D303B34F8A2}" srcOrd="3" destOrd="0" parTransId="{B3811D26-1CF9-4878-9676-35A54EDC6384}" sibTransId="{D4977D8C-B07F-41F3-9C21-26B9E19CE0C1}"/>
    <dgm:cxn modelId="{4741BD0B-F168-4D07-8AB5-E669F081F1B0}" type="presOf" srcId="{FC9E445E-95D4-419E-80F1-397DF2DC71FB}" destId="{86B17C11-39C4-4BD8-9E23-C7F47B0FC63F}" srcOrd="0" destOrd="1" presId="urn:microsoft.com/office/officeart/2005/8/layout/matrix3"/>
    <dgm:cxn modelId="{86029311-41D5-40F2-9631-1FBFAC0F2F56}" type="presOf" srcId="{90C0BFAA-66D6-42BE-BD75-2FE36B86D298}" destId="{EBC69C7C-C949-4B51-9298-D57C909BAF5A}" srcOrd="0" destOrd="1" presId="urn:microsoft.com/office/officeart/2005/8/layout/matrix3"/>
    <dgm:cxn modelId="{EB1CEC12-5D52-4C48-9E0A-372351B59F24}" type="presOf" srcId="{D41EB61D-8D6E-4771-BA74-A287166313BD}" destId="{5F709F8C-6307-4B5E-9351-5DBDFB4E54F4}" srcOrd="0" destOrd="0" presId="urn:microsoft.com/office/officeart/2005/8/layout/matrix3"/>
    <dgm:cxn modelId="{7DEB9913-286B-46C8-8EC3-A56E3044818F}" type="presOf" srcId="{59CD52BB-0172-42B7-9D4F-86B8DABBA0C0}" destId="{E47EF150-7C12-4AC9-8900-5252D931DEC3}" srcOrd="0" destOrd="0" presId="urn:microsoft.com/office/officeart/2005/8/layout/matrix3"/>
    <dgm:cxn modelId="{ACE0EB1B-C2F8-46D9-95BC-AB9DB73B6E52}" type="presOf" srcId="{49C7F4FB-0B0F-42C7-AC02-10CA75E7E1B7}" destId="{EBC69C7C-C949-4B51-9298-D57C909BAF5A}" srcOrd="0" destOrd="3" presId="urn:microsoft.com/office/officeart/2005/8/layout/matrix3"/>
    <dgm:cxn modelId="{A8B51720-A27A-4441-BB67-689EC3C1C185}" type="presOf" srcId="{68B506D2-1B83-4B71-99A0-2FBE367949EA}" destId="{86B17C11-39C4-4BD8-9E23-C7F47B0FC63F}" srcOrd="0" destOrd="0" presId="urn:microsoft.com/office/officeart/2005/8/layout/matrix3"/>
    <dgm:cxn modelId="{B60E0F24-553A-47CA-8021-12D65D2A3EC1}" srcId="{D41EB61D-8D6E-4771-BA74-A287166313BD}" destId="{59CD52BB-0172-42B7-9D4F-86B8DABBA0C0}" srcOrd="0" destOrd="0" parTransId="{5062FE61-4E37-49B8-A826-D2EDD1D76AA3}" sibTransId="{A88D7AA8-F52E-4D2D-9959-D30ED4D54416}"/>
    <dgm:cxn modelId="{8CCEB034-0FDC-4139-A355-491D4106263F}" type="presOf" srcId="{6B1C060A-6E09-4787-991B-4BD5F7765441}" destId="{86B17C11-39C4-4BD8-9E23-C7F47B0FC63F}" srcOrd="0" destOrd="2" presId="urn:microsoft.com/office/officeart/2005/8/layout/matrix3"/>
    <dgm:cxn modelId="{53767B6B-0390-4E91-8C3D-C279500F32D1}" type="presOf" srcId="{32BB09CA-DB6B-463D-BDB3-4D303B34F8A2}" destId="{EBC69C7C-C949-4B51-9298-D57C909BAF5A}" srcOrd="0" destOrd="0" presId="urn:microsoft.com/office/officeart/2005/8/layout/matrix3"/>
    <dgm:cxn modelId="{EF0C7650-AC1A-4B9F-987F-67550168014C}" srcId="{32BB09CA-DB6B-463D-BDB3-4D303B34F8A2}" destId="{1B07DDA8-61AC-4D26-B5FF-85EE3928BC8B}" srcOrd="1" destOrd="0" parTransId="{FCF5D516-05B9-4464-910F-6134DC1E565C}" sibTransId="{C0A8DBB5-6D78-4575-B761-A5AB6DCF1C03}"/>
    <dgm:cxn modelId="{E1E54053-DF86-421F-BBFA-5B5291021C3E}" srcId="{32BB09CA-DB6B-463D-BDB3-4D303B34F8A2}" destId="{90C0BFAA-66D6-42BE-BD75-2FE36B86D298}" srcOrd="0" destOrd="0" parTransId="{353B832A-2EDF-447E-8469-5FFF7BB0F65B}" sibTransId="{7A60E9E0-C521-4BB6-948E-742EFFB7F7C8}"/>
    <dgm:cxn modelId="{EFD3339C-68F2-45F3-A869-05DF1DA9866B}" srcId="{D41EB61D-8D6E-4771-BA74-A287166313BD}" destId="{D6357622-C9A4-4AFF-B2C2-058ED1D559BC}" srcOrd="2" destOrd="0" parTransId="{21BF1684-11B3-4C0C-9B86-9BDBF1BA8F25}" sibTransId="{BA531AAB-5874-4F6B-B923-DDAA6A79AC3F}"/>
    <dgm:cxn modelId="{ED8C3CB9-2EC9-4785-AFE4-C3FF68605311}" type="presOf" srcId="{1B07DDA8-61AC-4D26-B5FF-85EE3928BC8B}" destId="{EBC69C7C-C949-4B51-9298-D57C909BAF5A}" srcOrd="0" destOrd="2" presId="urn:microsoft.com/office/officeart/2005/8/layout/matrix3"/>
    <dgm:cxn modelId="{3CF06DBD-185A-4BDF-BFF3-9E0609617A3C}" srcId="{68B506D2-1B83-4B71-99A0-2FBE367949EA}" destId="{6B1C060A-6E09-4787-991B-4BD5F7765441}" srcOrd="1" destOrd="0" parTransId="{F6868C52-D40E-4D69-A9DE-07392EB22782}" sibTransId="{FDEAE916-A9F6-45AA-ACC0-59F62E7BFD9D}"/>
    <dgm:cxn modelId="{0A9CE4D6-FA01-4438-BABF-B0983A42B39A}" srcId="{D41EB61D-8D6E-4771-BA74-A287166313BD}" destId="{68B506D2-1B83-4B71-99A0-2FBE367949EA}" srcOrd="1" destOrd="0" parTransId="{054A9421-1B4A-4C92-8A4C-45A8F330101B}" sibTransId="{48938048-EEF7-4897-88F0-30B0E766712D}"/>
    <dgm:cxn modelId="{947BA7DE-8292-4043-8203-C5404231D87C}" srcId="{68B506D2-1B83-4B71-99A0-2FBE367949EA}" destId="{FC9E445E-95D4-419E-80F1-397DF2DC71FB}" srcOrd="0" destOrd="0" parTransId="{486726B3-DD29-4640-9376-9AFB83DF36BD}" sibTransId="{A26B6F7E-1313-4EE7-8E44-4F06144BB27E}"/>
    <dgm:cxn modelId="{B1FFFAF5-A48C-41A8-82C6-DB1813DC7C3F}" type="presParOf" srcId="{5F709F8C-6307-4B5E-9351-5DBDFB4E54F4}" destId="{8EA97419-990F-4EE5-B14F-D2E8CF1B79B0}" srcOrd="0" destOrd="0" presId="urn:microsoft.com/office/officeart/2005/8/layout/matrix3"/>
    <dgm:cxn modelId="{D2AA731F-D53B-4EF9-B92E-68D3D63A6880}" type="presParOf" srcId="{5F709F8C-6307-4B5E-9351-5DBDFB4E54F4}" destId="{E47EF150-7C12-4AC9-8900-5252D931DEC3}" srcOrd="1" destOrd="0" presId="urn:microsoft.com/office/officeart/2005/8/layout/matrix3"/>
    <dgm:cxn modelId="{9300170B-9DB2-42D1-AA44-EE3E0225256B}" type="presParOf" srcId="{5F709F8C-6307-4B5E-9351-5DBDFB4E54F4}" destId="{86B17C11-39C4-4BD8-9E23-C7F47B0FC63F}" srcOrd="2" destOrd="0" presId="urn:microsoft.com/office/officeart/2005/8/layout/matrix3"/>
    <dgm:cxn modelId="{0312A669-FDB7-4F29-A0D9-698FAB4C9EE8}" type="presParOf" srcId="{5F709F8C-6307-4B5E-9351-5DBDFB4E54F4}" destId="{A2354C06-17BE-47DC-B2F5-3BF55F0BF1F5}" srcOrd="3" destOrd="0" presId="urn:microsoft.com/office/officeart/2005/8/layout/matrix3"/>
    <dgm:cxn modelId="{C6D3AA33-1C80-4EDC-B0CE-07427C459767}" type="presParOf" srcId="{5F709F8C-6307-4B5E-9351-5DBDFB4E54F4}" destId="{EBC69C7C-C949-4B51-9298-D57C909BAF5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4276D-8F51-4C0F-9589-0633C7FEB97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C543AA-A591-4AB9-A168-901974FB789D}">
      <dgm:prSet/>
      <dgm:spPr/>
      <dgm:t>
        <a:bodyPr/>
        <a:lstStyle/>
        <a:p>
          <a:r>
            <a:rPr lang="en-US" dirty="0">
              <a:latin typeface="Univers"/>
              <a:hlinkClick xmlns:r="http://schemas.openxmlformats.org/officeDocument/2006/relationships" r:id="rId1"/>
            </a:rPr>
            <a:t>https</a:t>
          </a:r>
          <a:r>
            <a:rPr lang="en-US" dirty="0">
              <a:hlinkClick xmlns:r="http://schemas.openxmlformats.org/officeDocument/2006/relationships" r:id="rId1"/>
            </a:rPr>
            <a:t>://github.com/Ying-LUO/Pure-CSS-Project-Group7</a:t>
          </a:r>
          <a:endParaRPr lang="en-US" dirty="0">
            <a:hlinkClick xmlns:r="http://schemas.openxmlformats.org/officeDocument/2006/relationships" r:id="" action="ppaction://noaction"/>
          </a:endParaRPr>
        </a:p>
      </dgm:t>
    </dgm:pt>
    <dgm:pt modelId="{047AC1B6-3B1B-4582-86D3-A0ABB6D66F61}" type="parTrans" cxnId="{F60C9547-E627-4C2C-A866-34636B33728D}">
      <dgm:prSet/>
      <dgm:spPr/>
      <dgm:t>
        <a:bodyPr/>
        <a:lstStyle/>
        <a:p>
          <a:endParaRPr lang="en-US"/>
        </a:p>
      </dgm:t>
    </dgm:pt>
    <dgm:pt modelId="{D543B787-817E-46C7-9BDB-2F99B82B1156}" type="sibTrans" cxnId="{F60C9547-E627-4C2C-A866-34636B33728D}">
      <dgm:prSet/>
      <dgm:spPr/>
      <dgm:t>
        <a:bodyPr/>
        <a:lstStyle/>
        <a:p>
          <a:endParaRPr lang="en-US"/>
        </a:p>
      </dgm:t>
    </dgm:pt>
    <dgm:pt modelId="{10962BF2-360D-45F9-AD30-3F0EA7EA470D}">
      <dgm:prSet/>
      <dgm:spPr/>
      <dgm:t>
        <a:bodyPr/>
        <a:lstStyle/>
        <a:p>
          <a:pPr rtl="0"/>
          <a:r>
            <a:rPr lang="en-US" dirty="0">
              <a:latin typeface="Univers"/>
            </a:rPr>
            <a:t>HTML Structure</a:t>
          </a:r>
          <a:endParaRPr lang="en-US" dirty="0"/>
        </a:p>
      </dgm:t>
    </dgm:pt>
    <dgm:pt modelId="{8F53EE0E-662F-471C-8FEE-F8FF4D434126}" type="parTrans" cxnId="{3A036ACB-62DE-467A-8ECC-9C12FF0F45DE}">
      <dgm:prSet/>
      <dgm:spPr/>
      <dgm:t>
        <a:bodyPr/>
        <a:lstStyle/>
        <a:p>
          <a:endParaRPr lang="en-US"/>
        </a:p>
      </dgm:t>
    </dgm:pt>
    <dgm:pt modelId="{E2CA84F0-633A-47DB-A4A9-5D6E20B7E25C}" type="sibTrans" cxnId="{3A036ACB-62DE-467A-8ECC-9C12FF0F45DE}">
      <dgm:prSet/>
      <dgm:spPr/>
      <dgm:t>
        <a:bodyPr/>
        <a:lstStyle/>
        <a:p>
          <a:endParaRPr lang="en-US"/>
        </a:p>
      </dgm:t>
    </dgm:pt>
    <dgm:pt modelId="{8F12BEB3-E1A9-4FF7-B99D-7E38AB200778}">
      <dgm:prSet/>
      <dgm:spPr/>
      <dgm:t>
        <a:bodyPr/>
        <a:lstStyle/>
        <a:p>
          <a:pPr rtl="0"/>
          <a:r>
            <a:rPr lang="en-US" dirty="0">
              <a:latin typeface="Univers"/>
            </a:rPr>
            <a:t>CSS Effect</a:t>
          </a:r>
          <a:endParaRPr lang="en-US" dirty="0"/>
        </a:p>
      </dgm:t>
    </dgm:pt>
    <dgm:pt modelId="{62D8D3A5-9A8E-4DF1-934B-7142578FFEDB}" type="parTrans" cxnId="{39BD47A5-82A6-47B0-8D07-1582604A6BAE}">
      <dgm:prSet/>
      <dgm:spPr/>
      <dgm:t>
        <a:bodyPr/>
        <a:lstStyle/>
        <a:p>
          <a:endParaRPr lang="en-US"/>
        </a:p>
      </dgm:t>
    </dgm:pt>
    <dgm:pt modelId="{2FE9567D-16C1-425F-9725-10C488BD4639}" type="sibTrans" cxnId="{39BD47A5-82A6-47B0-8D07-1582604A6BAE}">
      <dgm:prSet/>
      <dgm:spPr/>
      <dgm:t>
        <a:bodyPr/>
        <a:lstStyle/>
        <a:p>
          <a:endParaRPr lang="en-US"/>
        </a:p>
      </dgm:t>
    </dgm:pt>
    <dgm:pt modelId="{4B9FD9DE-E41C-4339-B2E7-054AC8AFDC39}">
      <dgm:prSet phldr="0"/>
      <dgm:spPr/>
      <dgm:t>
        <a:bodyPr/>
        <a:lstStyle/>
        <a:p>
          <a:pPr rtl="0"/>
          <a:r>
            <a:rPr lang="en-US" dirty="0">
              <a:latin typeface="Univer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</a:t>
          </a:r>
          <a:endParaRPr lang="en-US" b="0" i="0" u="none" strike="noStrike" cap="none" baseline="0" noProof="0" dirty="0">
            <a:solidFill>
              <a:srgbClr val="010000"/>
            </a:solidFill>
            <a:latin typeface="Univers"/>
            <a:hlinkClick xmlns:r="http://schemas.openxmlformats.org/officeDocument/2006/relationships" r:id="rId1"/>
          </a:endParaRPr>
        </a:p>
      </dgm:t>
    </dgm:pt>
    <dgm:pt modelId="{17AAA528-6EDC-4AB7-9DC1-5E2B459AB844}" type="parTrans" cxnId="{FC303B00-3939-47A2-BE4B-30CAFC437CFC}">
      <dgm:prSet/>
      <dgm:spPr/>
    </dgm:pt>
    <dgm:pt modelId="{23C7EEF8-A56F-4FC2-BB9C-41C705A2A340}" type="sibTrans" cxnId="{FC303B00-3939-47A2-BE4B-30CAFC437CFC}">
      <dgm:prSet/>
      <dgm:spPr/>
    </dgm:pt>
    <dgm:pt modelId="{F3DE7CFD-65B1-4B9D-B5A5-361870FD59D5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Index.html -- Main page</a:t>
          </a:r>
        </a:p>
      </dgm:t>
    </dgm:pt>
    <dgm:pt modelId="{F4897180-17E0-4CBE-A550-B4476D03D994}" type="parTrans" cxnId="{15019234-BF8D-4B33-9377-A7F2B614189E}">
      <dgm:prSet/>
      <dgm:spPr/>
    </dgm:pt>
    <dgm:pt modelId="{C4C4B6CC-60E5-4062-9698-6B0081C788F7}" type="sibTrans" cxnId="{15019234-BF8D-4B33-9377-A7F2B614189E}">
      <dgm:prSet/>
      <dgm:spPr/>
    </dgm:pt>
    <dgm:pt modelId="{4D8A9D21-1DE3-4FBA-BE60-FF0D85F2849E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Game.html-- Game page</a:t>
          </a:r>
        </a:p>
      </dgm:t>
    </dgm:pt>
    <dgm:pt modelId="{A6418C2D-36FC-4F77-9F51-BCC6BF34EF88}" type="parTrans" cxnId="{5CFDA992-6DAA-467B-8D6D-BE403147C786}">
      <dgm:prSet/>
      <dgm:spPr/>
    </dgm:pt>
    <dgm:pt modelId="{7DBD8B3C-BE8A-4646-BDAF-23BD190C3FA2}" type="sibTrans" cxnId="{5CFDA992-6DAA-467B-8D6D-BE403147C786}">
      <dgm:prSet/>
      <dgm:spPr/>
    </dgm:pt>
    <dgm:pt modelId="{4F33B53F-CA24-4591-93F1-CEDC599F0427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Transition: delay</a:t>
          </a:r>
        </a:p>
      </dgm:t>
    </dgm:pt>
    <dgm:pt modelId="{DA364561-3381-4128-8078-FA8A294449F6}" type="parTrans" cxnId="{E8388CD3-E0ED-4B7B-A5B5-DAF394743469}">
      <dgm:prSet/>
      <dgm:spPr/>
    </dgm:pt>
    <dgm:pt modelId="{86FA8202-BAAD-4B6E-9A70-B8AE179C0951}" type="sibTrans" cxnId="{E8388CD3-E0ED-4B7B-A5B5-DAF394743469}">
      <dgm:prSet/>
      <dgm:spPr/>
    </dgm:pt>
    <dgm:pt modelId="{E60F1B8E-E373-4E8A-AF39-4943334BD1A2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Transform: rotate</a:t>
          </a:r>
        </a:p>
      </dgm:t>
    </dgm:pt>
    <dgm:pt modelId="{3A0A8434-C5DC-4FC2-A9C1-6550278868D2}" type="parTrans" cxnId="{B43EDD76-E572-44F3-BEB3-96C33643C10E}">
      <dgm:prSet/>
      <dgm:spPr/>
    </dgm:pt>
    <dgm:pt modelId="{B2B974C0-6A8F-4F1A-8291-65A5EE9A28B4}" type="sibTrans" cxnId="{B43EDD76-E572-44F3-BEB3-96C33643C10E}">
      <dgm:prSet/>
      <dgm:spPr/>
    </dgm:pt>
    <dgm:pt modelId="{ADE13D20-E425-449A-80F8-06E78CB6752B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Sprite sheet background-position animation</a:t>
          </a:r>
          <a:endParaRPr lang="en-US" dirty="0"/>
        </a:p>
      </dgm:t>
    </dgm:pt>
    <dgm:pt modelId="{E58A0B07-9BB9-4AA6-BC5C-5E378BA06232}" type="parTrans" cxnId="{8DF421C9-52F9-457A-80FF-2F0B914861CE}">
      <dgm:prSet/>
      <dgm:spPr/>
    </dgm:pt>
    <dgm:pt modelId="{5D5845E7-C56A-4352-85A1-24A395CF14A4}" type="sibTrans" cxnId="{8DF421C9-52F9-457A-80FF-2F0B914861CE}">
      <dgm:prSet/>
      <dgm:spPr/>
    </dgm:pt>
    <dgm:pt modelId="{1B6E99B4-3C41-4A50-A8DA-E98638D26A44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Button rotate animation</a:t>
          </a:r>
        </a:p>
      </dgm:t>
    </dgm:pt>
    <dgm:pt modelId="{4AF3B808-14A7-4B5F-81D7-163CB3B68F6B}" type="parTrans" cxnId="{45FEF843-2DC5-4AAE-900A-83A63F12DA06}">
      <dgm:prSet/>
      <dgm:spPr/>
    </dgm:pt>
    <dgm:pt modelId="{7FDC9FD9-9059-4225-BE33-340530191B40}" type="sibTrans" cxnId="{45FEF843-2DC5-4AAE-900A-83A63F12DA06}">
      <dgm:prSet/>
      <dgm:spPr/>
    </dgm:pt>
    <dgm:pt modelId="{6E0A6923-D8E6-4B4C-B27F-ECB771E2C7CF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Button delay animation</a:t>
          </a:r>
        </a:p>
      </dgm:t>
    </dgm:pt>
    <dgm:pt modelId="{0433AD83-9EAA-4185-8903-2B8E2C5A5088}" type="parTrans" cxnId="{3FCE7F00-878D-4B17-97D9-B6C589FBF839}">
      <dgm:prSet/>
      <dgm:spPr/>
    </dgm:pt>
    <dgm:pt modelId="{2B13E23F-55BF-4AF3-A2E8-1B7936CE4BC1}" type="sibTrans" cxnId="{3FCE7F00-878D-4B17-97D9-B6C589FBF839}">
      <dgm:prSet/>
      <dgm:spPr/>
    </dgm:pt>
    <dgm:pt modelId="{F1C34759-BECA-42CD-B39D-51538E8E2939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Game bird translate verital and horizonal animation</a:t>
          </a:r>
        </a:p>
      </dgm:t>
    </dgm:pt>
    <dgm:pt modelId="{48BDC8B8-254A-46AB-88F1-56F36DCCBB43}" type="parTrans" cxnId="{AB2B1FCA-5CFA-43B1-962C-88A3B4E971F4}">
      <dgm:prSet/>
      <dgm:spPr/>
    </dgm:pt>
    <dgm:pt modelId="{AE961CFB-70B7-43BC-BA52-C57E659FE236}" type="sibTrans" cxnId="{AB2B1FCA-5CFA-43B1-962C-88A3B4E971F4}">
      <dgm:prSet/>
      <dgm:spPr/>
    </dgm:pt>
    <dgm:pt modelId="{4779C068-BFF1-43AE-9C1F-5F08AA53B040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Font-size animation</a:t>
          </a:r>
        </a:p>
      </dgm:t>
    </dgm:pt>
    <dgm:pt modelId="{555AE9FD-3854-41AA-9AA3-7F395CFBF47A}" type="parTrans" cxnId="{D9A75D27-F347-4CEB-9D42-5182D74D6FA6}">
      <dgm:prSet/>
      <dgm:spPr/>
    </dgm:pt>
    <dgm:pt modelId="{2DC0C931-1C1C-4C91-B1F9-7E580F9B7D9F}" type="sibTrans" cxnId="{D9A75D27-F347-4CEB-9D42-5182D74D6FA6}">
      <dgm:prSet/>
      <dgm:spPr/>
    </dgm:pt>
    <dgm:pt modelId="{B5EB9F5C-1B9C-4A96-90E8-9D99C2C4E38B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Pseudo Element/Class:</a:t>
          </a:r>
        </a:p>
      </dgm:t>
    </dgm:pt>
    <dgm:pt modelId="{3CE403B4-9D54-42CC-8BE2-1812463303EF}" type="parTrans" cxnId="{1B6E8AF2-E06B-4671-8E8E-BA0173582891}">
      <dgm:prSet/>
      <dgm:spPr/>
    </dgm:pt>
    <dgm:pt modelId="{4BFE8CA1-8089-449D-AE77-509942BE9173}" type="sibTrans" cxnId="{1B6E8AF2-E06B-4671-8E8E-BA0173582891}">
      <dgm:prSet/>
      <dgm:spPr/>
    </dgm:pt>
    <dgm:pt modelId="{2F6E5C0E-C580-4BDE-A2CF-DF97B12C0717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Automatic Number countering by Counter-increment</a:t>
          </a:r>
        </a:p>
      </dgm:t>
    </dgm:pt>
    <dgm:pt modelId="{EAAB6D85-3372-448B-9753-FFB3CDD86D77}" type="parTrans" cxnId="{547BA827-3BBD-46A7-B8A4-54A42129A030}">
      <dgm:prSet/>
      <dgm:spPr/>
    </dgm:pt>
    <dgm:pt modelId="{25D2AD0D-E724-4650-896B-48617FED6479}" type="sibTrans" cxnId="{547BA827-3BBD-46A7-B8A4-54A42129A030}">
      <dgm:prSet/>
      <dgm:spPr/>
    </dgm:pt>
    <dgm:pt modelId="{EADBCEE4-5EFC-4F52-B6BF-2E5882F961E8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Before/after</a:t>
          </a:r>
        </a:p>
      </dgm:t>
    </dgm:pt>
    <dgm:pt modelId="{83613D44-DCB7-49AB-A8ED-C3D2FF91C96F}" type="parTrans" cxnId="{01CEE84A-6629-488E-AF57-E7B724AB0D0A}">
      <dgm:prSet/>
      <dgm:spPr/>
    </dgm:pt>
    <dgm:pt modelId="{81F772CF-A2AD-448C-B38B-0FF190494145}" type="sibTrans" cxnId="{01CEE84A-6629-488E-AF57-E7B724AB0D0A}">
      <dgm:prSet/>
      <dgm:spPr/>
    </dgm:pt>
    <dgm:pt modelId="{CF42EF67-FED7-462E-81EF-7C9EA8EA6B61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Anchor link: LoVe HAte</a:t>
          </a:r>
          <a:endParaRPr lang="en-US" dirty="0"/>
        </a:p>
      </dgm:t>
    </dgm:pt>
    <dgm:pt modelId="{12143231-530F-4E27-8F93-83A87074E0C0}" type="parTrans" cxnId="{1897D671-2AA2-4E26-88FA-BFA08B2746CC}">
      <dgm:prSet/>
      <dgm:spPr/>
    </dgm:pt>
    <dgm:pt modelId="{C38378F0-18E9-4BDD-AD8E-D27FC895940D}" type="sibTrans" cxnId="{1897D671-2AA2-4E26-88FA-BFA08B2746CC}">
      <dgm:prSet/>
      <dgm:spPr/>
    </dgm:pt>
    <dgm:pt modelId="{7487F308-33B0-4715-8F11-A19034C3F221}">
      <dgm:prSet phldr="0"/>
      <dgm:spPr/>
      <dgm:t>
        <a:bodyPr/>
        <a:lstStyle/>
        <a:p>
          <a:r>
            <a:rPr lang="en-US" dirty="0">
              <a:latin typeface="Univers"/>
            </a:rPr>
            <a:t>Nth-of-type(nth+startNumber)</a:t>
          </a:r>
        </a:p>
      </dgm:t>
    </dgm:pt>
    <dgm:pt modelId="{5C4B197B-7A1C-4948-BCB7-C5E0E9C10D6D}" type="parTrans" cxnId="{A5464164-B2F8-491D-BD31-43C0B45A33ED}">
      <dgm:prSet/>
      <dgm:spPr/>
    </dgm:pt>
    <dgm:pt modelId="{B9212F18-7834-4D10-AB57-7A9DA03B6B8F}" type="sibTrans" cxnId="{A5464164-B2F8-491D-BD31-43C0B45A33ED}">
      <dgm:prSet/>
      <dgm:spPr/>
    </dgm:pt>
    <dgm:pt modelId="{0E37C3D7-BF1D-4B29-B684-9D9DFAF0A778}" type="pres">
      <dgm:prSet presAssocID="{C2C4276D-8F51-4C0F-9589-0633C7FEB974}" presName="linear" presStyleCnt="0">
        <dgm:presLayoutVars>
          <dgm:dir/>
          <dgm:animLvl val="lvl"/>
          <dgm:resizeHandles val="exact"/>
        </dgm:presLayoutVars>
      </dgm:prSet>
      <dgm:spPr/>
    </dgm:pt>
    <dgm:pt modelId="{FB8E2B50-608C-4BE4-A4E2-D2E0FC090ACE}" type="pres">
      <dgm:prSet presAssocID="{4B9FD9DE-E41C-4339-B2E7-054AC8AFDC39}" presName="parentLin" presStyleCnt="0"/>
      <dgm:spPr/>
    </dgm:pt>
    <dgm:pt modelId="{7C1A75DD-A17D-404F-A057-461F16E59285}" type="pres">
      <dgm:prSet presAssocID="{4B9FD9DE-E41C-4339-B2E7-054AC8AFDC39}" presName="parentLeftMargin" presStyleLbl="node1" presStyleIdx="0" presStyleCnt="3"/>
      <dgm:spPr/>
    </dgm:pt>
    <dgm:pt modelId="{CC0EF21F-1BC2-4849-901B-5AFE4F244537}" type="pres">
      <dgm:prSet presAssocID="{4B9FD9DE-E41C-4339-B2E7-054AC8AFDC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6E12E3-8323-4D6F-B63E-881E8E78BB8F}" type="pres">
      <dgm:prSet presAssocID="{4B9FD9DE-E41C-4339-B2E7-054AC8AFDC39}" presName="negativeSpace" presStyleCnt="0"/>
      <dgm:spPr/>
    </dgm:pt>
    <dgm:pt modelId="{97807B0D-1786-44E0-87CE-BB2A4D0FD5A6}" type="pres">
      <dgm:prSet presAssocID="{4B9FD9DE-E41C-4339-B2E7-054AC8AFDC39}" presName="childText" presStyleLbl="conFgAcc1" presStyleIdx="0" presStyleCnt="3">
        <dgm:presLayoutVars>
          <dgm:bulletEnabled val="1"/>
        </dgm:presLayoutVars>
      </dgm:prSet>
      <dgm:spPr/>
    </dgm:pt>
    <dgm:pt modelId="{85B84744-77F4-4E21-B03F-472D88E5BD3B}" type="pres">
      <dgm:prSet presAssocID="{23C7EEF8-A56F-4FC2-BB9C-41C705A2A340}" presName="spaceBetweenRectangles" presStyleCnt="0"/>
      <dgm:spPr/>
    </dgm:pt>
    <dgm:pt modelId="{11BDE65A-600B-4DD8-8FAE-AAF51DAD1F7E}" type="pres">
      <dgm:prSet presAssocID="{10962BF2-360D-45F9-AD30-3F0EA7EA470D}" presName="parentLin" presStyleCnt="0"/>
      <dgm:spPr/>
    </dgm:pt>
    <dgm:pt modelId="{10805674-E0DA-45AC-9F05-36237A5EEE62}" type="pres">
      <dgm:prSet presAssocID="{10962BF2-360D-45F9-AD30-3F0EA7EA470D}" presName="parentLeftMargin" presStyleLbl="node1" presStyleIdx="0" presStyleCnt="3"/>
      <dgm:spPr/>
    </dgm:pt>
    <dgm:pt modelId="{4A703613-4B15-4106-A3D8-C74634939F55}" type="pres">
      <dgm:prSet presAssocID="{10962BF2-360D-45F9-AD30-3F0EA7EA47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6EADF2-A087-453C-A033-3C83304ABA10}" type="pres">
      <dgm:prSet presAssocID="{10962BF2-360D-45F9-AD30-3F0EA7EA470D}" presName="negativeSpace" presStyleCnt="0"/>
      <dgm:spPr/>
    </dgm:pt>
    <dgm:pt modelId="{0BB26A33-80E1-4D5B-8518-5DA709CDF68B}" type="pres">
      <dgm:prSet presAssocID="{10962BF2-360D-45F9-AD30-3F0EA7EA470D}" presName="childText" presStyleLbl="conFgAcc1" presStyleIdx="1" presStyleCnt="3">
        <dgm:presLayoutVars>
          <dgm:bulletEnabled val="1"/>
        </dgm:presLayoutVars>
      </dgm:prSet>
      <dgm:spPr/>
    </dgm:pt>
    <dgm:pt modelId="{8B3E80F2-B0E4-4F54-84AD-60068FDF1DFF}" type="pres">
      <dgm:prSet presAssocID="{E2CA84F0-633A-47DB-A4A9-5D6E20B7E25C}" presName="spaceBetweenRectangles" presStyleCnt="0"/>
      <dgm:spPr/>
    </dgm:pt>
    <dgm:pt modelId="{D3DE49E9-90BC-4E3F-A01A-3B078BD8FEDE}" type="pres">
      <dgm:prSet presAssocID="{8F12BEB3-E1A9-4FF7-B99D-7E38AB200778}" presName="parentLin" presStyleCnt="0"/>
      <dgm:spPr/>
    </dgm:pt>
    <dgm:pt modelId="{BED9B1CB-81E5-4E2D-8F53-D3484219D05D}" type="pres">
      <dgm:prSet presAssocID="{8F12BEB3-E1A9-4FF7-B99D-7E38AB200778}" presName="parentLeftMargin" presStyleLbl="node1" presStyleIdx="1" presStyleCnt="3"/>
      <dgm:spPr/>
    </dgm:pt>
    <dgm:pt modelId="{826833E0-2BA8-4D93-8545-94F2BA178A96}" type="pres">
      <dgm:prSet presAssocID="{8F12BEB3-E1A9-4FF7-B99D-7E38AB2007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258339-22AE-43D3-A457-C357B848ABDA}" type="pres">
      <dgm:prSet presAssocID="{8F12BEB3-E1A9-4FF7-B99D-7E38AB200778}" presName="negativeSpace" presStyleCnt="0"/>
      <dgm:spPr/>
    </dgm:pt>
    <dgm:pt modelId="{3147E9FB-F0A2-40DB-B602-BE20D8D494C7}" type="pres">
      <dgm:prSet presAssocID="{8F12BEB3-E1A9-4FF7-B99D-7E38AB2007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303B00-3939-47A2-BE4B-30CAFC437CFC}" srcId="{C2C4276D-8F51-4C0F-9589-0633C7FEB974}" destId="{4B9FD9DE-E41C-4339-B2E7-054AC8AFDC39}" srcOrd="0" destOrd="0" parTransId="{17AAA528-6EDC-4AB7-9DC1-5E2B459AB844}" sibTransId="{23C7EEF8-A56F-4FC2-BB9C-41C705A2A340}"/>
    <dgm:cxn modelId="{3FCE7F00-878D-4B17-97D9-B6C589FBF839}" srcId="{8F12BEB3-E1A9-4FF7-B99D-7E38AB200778}" destId="{6E0A6923-D8E6-4B4C-B27F-ECB771E2C7CF}" srcOrd="5" destOrd="0" parTransId="{0433AD83-9EAA-4185-8903-2B8E2C5A5088}" sibTransId="{2B13E23F-55BF-4AF3-A2E8-1B7936CE4BC1}"/>
    <dgm:cxn modelId="{9BC37206-2F7A-4ADA-B90E-F5D33ED7325B}" type="presOf" srcId="{2F6E5C0E-C580-4BDE-A2CF-DF97B12C0717}" destId="{3147E9FB-F0A2-40DB-B602-BE20D8D494C7}" srcOrd="0" destOrd="11" presId="urn:microsoft.com/office/officeart/2005/8/layout/list1"/>
    <dgm:cxn modelId="{A6698B06-3142-4BCF-ABD1-E20526AF09A7}" type="presOf" srcId="{4D8A9D21-1DE3-4FBA-BE60-FF0D85F2849E}" destId="{0BB26A33-80E1-4D5B-8518-5DA709CDF68B}" srcOrd="0" destOrd="1" presId="urn:microsoft.com/office/officeart/2005/8/layout/list1"/>
    <dgm:cxn modelId="{006E3007-0BD9-4579-9424-9D1C17548E8E}" type="presOf" srcId="{1B6E99B4-3C41-4A50-A8DA-E98638D26A44}" destId="{3147E9FB-F0A2-40DB-B602-BE20D8D494C7}" srcOrd="0" destOrd="4" presId="urn:microsoft.com/office/officeart/2005/8/layout/list1"/>
    <dgm:cxn modelId="{7E30E30E-7EC4-43D9-A1C3-80F56B569F80}" type="presOf" srcId="{10962BF2-360D-45F9-AD30-3F0EA7EA470D}" destId="{10805674-E0DA-45AC-9F05-36237A5EEE62}" srcOrd="0" destOrd="0" presId="urn:microsoft.com/office/officeart/2005/8/layout/list1"/>
    <dgm:cxn modelId="{A09A6B10-91AD-443B-B4F3-BDDC65280D08}" type="presOf" srcId="{4779C068-BFF1-43AE-9C1F-5F08AA53B040}" destId="{3147E9FB-F0A2-40DB-B602-BE20D8D494C7}" srcOrd="0" destOrd="3" presId="urn:microsoft.com/office/officeart/2005/8/layout/list1"/>
    <dgm:cxn modelId="{86F16B13-E930-4D03-B48B-0F9D731B8A36}" type="presOf" srcId="{8F12BEB3-E1A9-4FF7-B99D-7E38AB200778}" destId="{BED9B1CB-81E5-4E2D-8F53-D3484219D05D}" srcOrd="0" destOrd="0" presId="urn:microsoft.com/office/officeart/2005/8/layout/list1"/>
    <dgm:cxn modelId="{FAF4EE1E-EB1A-40D0-8EB7-C8A659DD25E2}" type="presOf" srcId="{6E0A6923-D8E6-4B4C-B27F-ECB771E2C7CF}" destId="{3147E9FB-F0A2-40DB-B602-BE20D8D494C7}" srcOrd="0" destOrd="5" presId="urn:microsoft.com/office/officeart/2005/8/layout/list1"/>
    <dgm:cxn modelId="{D9A75D27-F347-4CEB-9D42-5182D74D6FA6}" srcId="{8F12BEB3-E1A9-4FF7-B99D-7E38AB200778}" destId="{4779C068-BFF1-43AE-9C1F-5F08AA53B040}" srcOrd="3" destOrd="0" parTransId="{555AE9FD-3854-41AA-9AA3-7F395CFBF47A}" sibTransId="{2DC0C931-1C1C-4C91-B1F9-7E580F9B7D9F}"/>
    <dgm:cxn modelId="{547BA827-3BBD-46A7-B8A4-54A42129A030}" srcId="{8F12BEB3-E1A9-4FF7-B99D-7E38AB200778}" destId="{2F6E5C0E-C580-4BDE-A2CF-DF97B12C0717}" srcOrd="8" destOrd="0" parTransId="{EAAB6D85-3372-448B-9753-FFB3CDD86D77}" sibTransId="{25D2AD0D-E724-4650-896B-48617FED6479}"/>
    <dgm:cxn modelId="{942A402C-3FBD-494C-9F85-2BBBB6FD789B}" type="presOf" srcId="{E60F1B8E-E373-4E8A-AF39-4943334BD1A2}" destId="{3147E9FB-F0A2-40DB-B602-BE20D8D494C7}" srcOrd="0" destOrd="1" presId="urn:microsoft.com/office/officeart/2005/8/layout/list1"/>
    <dgm:cxn modelId="{23D6252E-B093-48D9-B79F-E7854E6BF9DE}" type="presOf" srcId="{F1C34759-BECA-42CD-B39D-51538E8E2939}" destId="{3147E9FB-F0A2-40DB-B602-BE20D8D494C7}" srcOrd="0" destOrd="6" presId="urn:microsoft.com/office/officeart/2005/8/layout/list1"/>
    <dgm:cxn modelId="{15019234-BF8D-4B33-9377-A7F2B614189E}" srcId="{10962BF2-360D-45F9-AD30-3F0EA7EA470D}" destId="{F3DE7CFD-65B1-4B9D-B5A5-361870FD59D5}" srcOrd="0" destOrd="0" parTransId="{F4897180-17E0-4CBE-A550-B4476D03D994}" sibTransId="{C4C4B6CC-60E5-4062-9698-6B0081C788F7}"/>
    <dgm:cxn modelId="{7A810041-C53B-4834-BD94-D13529298876}" type="presOf" srcId="{F3DE7CFD-65B1-4B9D-B5A5-361870FD59D5}" destId="{0BB26A33-80E1-4D5B-8518-5DA709CDF68B}" srcOrd="0" destOrd="0" presId="urn:microsoft.com/office/officeart/2005/8/layout/list1"/>
    <dgm:cxn modelId="{24C8B461-C06E-4065-B9B8-B2CD3132D7A4}" type="presOf" srcId="{CF42EF67-FED7-462E-81EF-7C9EA8EA6B61}" destId="{3147E9FB-F0A2-40DB-B602-BE20D8D494C7}" srcOrd="0" destOrd="9" presId="urn:microsoft.com/office/officeart/2005/8/layout/list1"/>
    <dgm:cxn modelId="{94FD4343-2567-4654-A260-5F2505F18316}" type="presOf" srcId="{4B9FD9DE-E41C-4339-B2E7-054AC8AFDC39}" destId="{CC0EF21F-1BC2-4849-901B-5AFE4F244537}" srcOrd="1" destOrd="0" presId="urn:microsoft.com/office/officeart/2005/8/layout/list1"/>
    <dgm:cxn modelId="{45FEF843-2DC5-4AAE-900A-83A63F12DA06}" srcId="{8F12BEB3-E1A9-4FF7-B99D-7E38AB200778}" destId="{1B6E99B4-3C41-4A50-A8DA-E98638D26A44}" srcOrd="4" destOrd="0" parTransId="{4AF3B808-14A7-4B5F-81D7-163CB3B68F6B}" sibTransId="{7FDC9FD9-9059-4225-BE33-340530191B40}"/>
    <dgm:cxn modelId="{A5464164-B2F8-491D-BD31-43C0B45A33ED}" srcId="{B5EB9F5C-1B9C-4A96-90E8-9D99C2C4E38B}" destId="{7487F308-33B0-4715-8F11-A19034C3F221}" srcOrd="2" destOrd="0" parTransId="{5C4B197B-7A1C-4948-BCB7-C5E0E9C10D6D}" sibTransId="{B9212F18-7834-4D10-AB57-7A9DA03B6B8F}"/>
    <dgm:cxn modelId="{F60C9547-E627-4C2C-A866-34636B33728D}" srcId="{4B9FD9DE-E41C-4339-B2E7-054AC8AFDC39}" destId="{2CC543AA-A591-4AB9-A168-901974FB789D}" srcOrd="0" destOrd="0" parTransId="{047AC1B6-3B1B-4582-86D3-A0ABB6D66F61}" sibTransId="{D543B787-817E-46C7-9BDB-2F99B82B1156}"/>
    <dgm:cxn modelId="{CD139E69-BCDE-4348-9BF6-37280868FC95}" type="presOf" srcId="{8F12BEB3-E1A9-4FF7-B99D-7E38AB200778}" destId="{826833E0-2BA8-4D93-8545-94F2BA178A96}" srcOrd="1" destOrd="0" presId="urn:microsoft.com/office/officeart/2005/8/layout/list1"/>
    <dgm:cxn modelId="{EB24164A-6BA0-4548-A5B1-CC163F89F85F}" type="presOf" srcId="{ADE13D20-E425-449A-80F8-06E78CB6752B}" destId="{3147E9FB-F0A2-40DB-B602-BE20D8D494C7}" srcOrd="0" destOrd="2" presId="urn:microsoft.com/office/officeart/2005/8/layout/list1"/>
    <dgm:cxn modelId="{01CEE84A-6629-488E-AF57-E7B724AB0D0A}" srcId="{B5EB9F5C-1B9C-4A96-90E8-9D99C2C4E38B}" destId="{EADBCEE4-5EFC-4F52-B6BF-2E5882F961E8}" srcOrd="0" destOrd="0" parTransId="{83613D44-DCB7-49AB-A8ED-C3D2FF91C96F}" sibTransId="{81F772CF-A2AD-448C-B38B-0FF190494145}"/>
    <dgm:cxn modelId="{039D6F6B-4E20-4D40-9BE0-5DDF08549817}" type="presOf" srcId="{7487F308-33B0-4715-8F11-A19034C3F221}" destId="{3147E9FB-F0A2-40DB-B602-BE20D8D494C7}" srcOrd="0" destOrd="10" presId="urn:microsoft.com/office/officeart/2005/8/layout/list1"/>
    <dgm:cxn modelId="{03B4FB4F-3948-4BBD-B3AF-4C82D1DD59C9}" type="presOf" srcId="{4F33B53F-CA24-4591-93F1-CEDC599F0427}" destId="{3147E9FB-F0A2-40DB-B602-BE20D8D494C7}" srcOrd="0" destOrd="0" presId="urn:microsoft.com/office/officeart/2005/8/layout/list1"/>
    <dgm:cxn modelId="{1897D671-2AA2-4E26-88FA-BFA08B2746CC}" srcId="{B5EB9F5C-1B9C-4A96-90E8-9D99C2C4E38B}" destId="{CF42EF67-FED7-462E-81EF-7C9EA8EA6B61}" srcOrd="1" destOrd="0" parTransId="{12143231-530F-4E27-8F93-83A87074E0C0}" sibTransId="{C38378F0-18E9-4BDD-AD8E-D27FC895940D}"/>
    <dgm:cxn modelId="{B43EDD76-E572-44F3-BEB3-96C33643C10E}" srcId="{8F12BEB3-E1A9-4FF7-B99D-7E38AB200778}" destId="{E60F1B8E-E373-4E8A-AF39-4943334BD1A2}" srcOrd="1" destOrd="0" parTransId="{3A0A8434-C5DC-4FC2-A9C1-6550278868D2}" sibTransId="{B2B974C0-6A8F-4F1A-8291-65A5EE9A28B4}"/>
    <dgm:cxn modelId="{8029FF77-4F7E-4ECB-8C43-E252C4FD5370}" type="presOf" srcId="{EADBCEE4-5EFC-4F52-B6BF-2E5882F961E8}" destId="{3147E9FB-F0A2-40DB-B602-BE20D8D494C7}" srcOrd="0" destOrd="8" presId="urn:microsoft.com/office/officeart/2005/8/layout/list1"/>
    <dgm:cxn modelId="{6FC9ED8A-21AE-47D9-A839-834D3EDB37FE}" type="presOf" srcId="{10962BF2-360D-45F9-AD30-3F0EA7EA470D}" destId="{4A703613-4B15-4106-A3D8-C74634939F55}" srcOrd="1" destOrd="0" presId="urn:microsoft.com/office/officeart/2005/8/layout/list1"/>
    <dgm:cxn modelId="{7B7F818D-DE96-4E3E-BCD8-A55535EA2C07}" type="presOf" srcId="{2CC543AA-A591-4AB9-A168-901974FB789D}" destId="{97807B0D-1786-44E0-87CE-BB2A4D0FD5A6}" srcOrd="0" destOrd="0" presId="urn:microsoft.com/office/officeart/2005/8/layout/list1"/>
    <dgm:cxn modelId="{DBF6548F-60A9-453A-9AA3-24475C660E7C}" type="presOf" srcId="{B5EB9F5C-1B9C-4A96-90E8-9D99C2C4E38B}" destId="{3147E9FB-F0A2-40DB-B602-BE20D8D494C7}" srcOrd="0" destOrd="7" presId="urn:microsoft.com/office/officeart/2005/8/layout/list1"/>
    <dgm:cxn modelId="{BA745491-172A-4D12-99B6-D8CF2CC30DE4}" type="presOf" srcId="{C2C4276D-8F51-4C0F-9589-0633C7FEB974}" destId="{0E37C3D7-BF1D-4B29-B684-9D9DFAF0A778}" srcOrd="0" destOrd="0" presId="urn:microsoft.com/office/officeart/2005/8/layout/list1"/>
    <dgm:cxn modelId="{5CFDA992-6DAA-467B-8D6D-BE403147C786}" srcId="{10962BF2-360D-45F9-AD30-3F0EA7EA470D}" destId="{4D8A9D21-1DE3-4FBA-BE60-FF0D85F2849E}" srcOrd="1" destOrd="0" parTransId="{A6418C2D-36FC-4F77-9F51-BCC6BF34EF88}" sibTransId="{7DBD8B3C-BE8A-4646-BDAF-23BD190C3FA2}"/>
    <dgm:cxn modelId="{39BD47A5-82A6-47B0-8D07-1582604A6BAE}" srcId="{C2C4276D-8F51-4C0F-9589-0633C7FEB974}" destId="{8F12BEB3-E1A9-4FF7-B99D-7E38AB200778}" srcOrd="2" destOrd="0" parTransId="{62D8D3A5-9A8E-4DF1-934B-7142578FFEDB}" sibTransId="{2FE9567D-16C1-425F-9725-10C488BD4639}"/>
    <dgm:cxn modelId="{8DF421C9-52F9-457A-80FF-2F0B914861CE}" srcId="{8F12BEB3-E1A9-4FF7-B99D-7E38AB200778}" destId="{ADE13D20-E425-449A-80F8-06E78CB6752B}" srcOrd="2" destOrd="0" parTransId="{E58A0B07-9BB9-4AA6-BC5C-5E378BA06232}" sibTransId="{5D5845E7-C56A-4352-85A1-24A395CF14A4}"/>
    <dgm:cxn modelId="{AB2B1FCA-5CFA-43B1-962C-88A3B4E971F4}" srcId="{8F12BEB3-E1A9-4FF7-B99D-7E38AB200778}" destId="{F1C34759-BECA-42CD-B39D-51538E8E2939}" srcOrd="6" destOrd="0" parTransId="{48BDC8B8-254A-46AB-88F1-56F36DCCBB43}" sibTransId="{AE961CFB-70B7-43BC-BA52-C57E659FE236}"/>
    <dgm:cxn modelId="{3A036ACB-62DE-467A-8ECC-9C12FF0F45DE}" srcId="{C2C4276D-8F51-4C0F-9589-0633C7FEB974}" destId="{10962BF2-360D-45F9-AD30-3F0EA7EA470D}" srcOrd="1" destOrd="0" parTransId="{8F53EE0E-662F-471C-8FEE-F8FF4D434126}" sibTransId="{E2CA84F0-633A-47DB-A4A9-5D6E20B7E25C}"/>
    <dgm:cxn modelId="{E8388CD3-E0ED-4B7B-A5B5-DAF394743469}" srcId="{8F12BEB3-E1A9-4FF7-B99D-7E38AB200778}" destId="{4F33B53F-CA24-4591-93F1-CEDC599F0427}" srcOrd="0" destOrd="0" parTransId="{DA364561-3381-4128-8078-FA8A294449F6}" sibTransId="{86FA8202-BAAD-4B6E-9A70-B8AE179C0951}"/>
    <dgm:cxn modelId="{F77147DC-26E2-4E4C-A056-19D5E9FE4661}" type="presOf" srcId="{4B9FD9DE-E41C-4339-B2E7-054AC8AFDC39}" destId="{7C1A75DD-A17D-404F-A057-461F16E59285}" srcOrd="0" destOrd="0" presId="urn:microsoft.com/office/officeart/2005/8/layout/list1"/>
    <dgm:cxn modelId="{1B6E8AF2-E06B-4671-8E8E-BA0173582891}" srcId="{8F12BEB3-E1A9-4FF7-B99D-7E38AB200778}" destId="{B5EB9F5C-1B9C-4A96-90E8-9D99C2C4E38B}" srcOrd="7" destOrd="0" parTransId="{3CE403B4-9D54-42CC-8BE2-1812463303EF}" sibTransId="{4BFE8CA1-8089-449D-AE77-509942BE9173}"/>
    <dgm:cxn modelId="{28F4EDDE-EAA6-4E56-A161-96E3FA213368}" type="presParOf" srcId="{0E37C3D7-BF1D-4B29-B684-9D9DFAF0A778}" destId="{FB8E2B50-608C-4BE4-A4E2-D2E0FC090ACE}" srcOrd="0" destOrd="0" presId="urn:microsoft.com/office/officeart/2005/8/layout/list1"/>
    <dgm:cxn modelId="{BC55DC46-DFBB-4C58-9524-7FF5B8845444}" type="presParOf" srcId="{FB8E2B50-608C-4BE4-A4E2-D2E0FC090ACE}" destId="{7C1A75DD-A17D-404F-A057-461F16E59285}" srcOrd="0" destOrd="0" presId="urn:microsoft.com/office/officeart/2005/8/layout/list1"/>
    <dgm:cxn modelId="{3A609A2A-0756-478D-836A-3048D59AB56D}" type="presParOf" srcId="{FB8E2B50-608C-4BE4-A4E2-D2E0FC090ACE}" destId="{CC0EF21F-1BC2-4849-901B-5AFE4F244537}" srcOrd="1" destOrd="0" presId="urn:microsoft.com/office/officeart/2005/8/layout/list1"/>
    <dgm:cxn modelId="{273C5DE9-996F-4265-94DA-03D70BC75877}" type="presParOf" srcId="{0E37C3D7-BF1D-4B29-B684-9D9DFAF0A778}" destId="{B56E12E3-8323-4D6F-B63E-881E8E78BB8F}" srcOrd="1" destOrd="0" presId="urn:microsoft.com/office/officeart/2005/8/layout/list1"/>
    <dgm:cxn modelId="{C04F30EA-1077-48EC-B004-122113ED6085}" type="presParOf" srcId="{0E37C3D7-BF1D-4B29-B684-9D9DFAF0A778}" destId="{97807B0D-1786-44E0-87CE-BB2A4D0FD5A6}" srcOrd="2" destOrd="0" presId="urn:microsoft.com/office/officeart/2005/8/layout/list1"/>
    <dgm:cxn modelId="{A2FAC5A0-A121-443F-BD14-B31AA551F85A}" type="presParOf" srcId="{0E37C3D7-BF1D-4B29-B684-9D9DFAF0A778}" destId="{85B84744-77F4-4E21-B03F-472D88E5BD3B}" srcOrd="3" destOrd="0" presId="urn:microsoft.com/office/officeart/2005/8/layout/list1"/>
    <dgm:cxn modelId="{44D45986-835D-4E8B-85CC-23C67CA500A9}" type="presParOf" srcId="{0E37C3D7-BF1D-4B29-B684-9D9DFAF0A778}" destId="{11BDE65A-600B-4DD8-8FAE-AAF51DAD1F7E}" srcOrd="4" destOrd="0" presId="urn:microsoft.com/office/officeart/2005/8/layout/list1"/>
    <dgm:cxn modelId="{9A6CDE3E-1124-4785-9398-0406B20DDE3B}" type="presParOf" srcId="{11BDE65A-600B-4DD8-8FAE-AAF51DAD1F7E}" destId="{10805674-E0DA-45AC-9F05-36237A5EEE62}" srcOrd="0" destOrd="0" presId="urn:microsoft.com/office/officeart/2005/8/layout/list1"/>
    <dgm:cxn modelId="{7F7CE5AD-3D2B-4A93-8EAF-9CF2F30A7808}" type="presParOf" srcId="{11BDE65A-600B-4DD8-8FAE-AAF51DAD1F7E}" destId="{4A703613-4B15-4106-A3D8-C74634939F55}" srcOrd="1" destOrd="0" presId="urn:microsoft.com/office/officeart/2005/8/layout/list1"/>
    <dgm:cxn modelId="{A85F0AAE-19D2-41F7-B54E-1FD04E1F1184}" type="presParOf" srcId="{0E37C3D7-BF1D-4B29-B684-9D9DFAF0A778}" destId="{B16EADF2-A087-453C-A033-3C83304ABA10}" srcOrd="5" destOrd="0" presId="urn:microsoft.com/office/officeart/2005/8/layout/list1"/>
    <dgm:cxn modelId="{53FCAFE9-7964-4393-A3F0-795F4684392F}" type="presParOf" srcId="{0E37C3D7-BF1D-4B29-B684-9D9DFAF0A778}" destId="{0BB26A33-80E1-4D5B-8518-5DA709CDF68B}" srcOrd="6" destOrd="0" presId="urn:microsoft.com/office/officeart/2005/8/layout/list1"/>
    <dgm:cxn modelId="{955025BE-859D-4A26-9CC0-74F60E10D22B}" type="presParOf" srcId="{0E37C3D7-BF1D-4B29-B684-9D9DFAF0A778}" destId="{8B3E80F2-B0E4-4F54-84AD-60068FDF1DFF}" srcOrd="7" destOrd="0" presId="urn:microsoft.com/office/officeart/2005/8/layout/list1"/>
    <dgm:cxn modelId="{BE362B9E-AC56-4593-9278-D606AD755A35}" type="presParOf" srcId="{0E37C3D7-BF1D-4B29-B684-9D9DFAF0A778}" destId="{D3DE49E9-90BC-4E3F-A01A-3B078BD8FEDE}" srcOrd="8" destOrd="0" presId="urn:microsoft.com/office/officeart/2005/8/layout/list1"/>
    <dgm:cxn modelId="{7E75CF3F-D04F-4982-B13C-6E91FA460610}" type="presParOf" srcId="{D3DE49E9-90BC-4E3F-A01A-3B078BD8FEDE}" destId="{BED9B1CB-81E5-4E2D-8F53-D3484219D05D}" srcOrd="0" destOrd="0" presId="urn:microsoft.com/office/officeart/2005/8/layout/list1"/>
    <dgm:cxn modelId="{28E630B7-A12C-459A-BDD6-951EAF9C7510}" type="presParOf" srcId="{D3DE49E9-90BC-4E3F-A01A-3B078BD8FEDE}" destId="{826833E0-2BA8-4D93-8545-94F2BA178A96}" srcOrd="1" destOrd="0" presId="urn:microsoft.com/office/officeart/2005/8/layout/list1"/>
    <dgm:cxn modelId="{9D0105AA-8FD1-433C-9009-A78D49FFE94F}" type="presParOf" srcId="{0E37C3D7-BF1D-4B29-B684-9D9DFAF0A778}" destId="{D9258339-22AE-43D3-A457-C357B848ABDA}" srcOrd="9" destOrd="0" presId="urn:microsoft.com/office/officeart/2005/8/layout/list1"/>
    <dgm:cxn modelId="{E25BE9B1-44AF-4AFD-A3CE-B744466D2E1A}" type="presParOf" srcId="{0E37C3D7-BF1D-4B29-B684-9D9DFAF0A778}" destId="{3147E9FB-F0A2-40DB-B602-BE20D8D494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91D851-914E-4325-8F76-34498ECF78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45C8AA-F228-4ED6-8947-113C9ADB8D28}">
      <dgm:prSet/>
      <dgm:spPr/>
      <dgm:t>
        <a:bodyPr/>
        <a:lstStyle/>
        <a:p>
          <a:r>
            <a:rPr lang="en-US"/>
            <a:t>Transition</a:t>
          </a:r>
        </a:p>
      </dgm:t>
    </dgm:pt>
    <dgm:pt modelId="{AE6A7578-0FE4-436B-8271-F6F58027D04A}" type="parTrans" cxnId="{1DE7C3A8-50E3-40AA-9F4E-85BADD5C5266}">
      <dgm:prSet/>
      <dgm:spPr/>
      <dgm:t>
        <a:bodyPr/>
        <a:lstStyle/>
        <a:p>
          <a:endParaRPr lang="en-US"/>
        </a:p>
      </dgm:t>
    </dgm:pt>
    <dgm:pt modelId="{355AFE79-4009-4946-8519-76AFF0029B12}" type="sibTrans" cxnId="{1DE7C3A8-50E3-40AA-9F4E-85BADD5C5266}">
      <dgm:prSet/>
      <dgm:spPr/>
      <dgm:t>
        <a:bodyPr/>
        <a:lstStyle/>
        <a:p>
          <a:endParaRPr lang="en-US"/>
        </a:p>
      </dgm:t>
    </dgm:pt>
    <dgm:pt modelId="{DB9F8759-CD06-42EE-B1F9-C5D414DBAA8A}">
      <dgm:prSet/>
      <dgm:spPr/>
      <dgm:t>
        <a:bodyPr/>
        <a:lstStyle/>
        <a:p>
          <a:r>
            <a:rPr lang="en-US"/>
            <a:t>Transform</a:t>
          </a:r>
        </a:p>
      </dgm:t>
    </dgm:pt>
    <dgm:pt modelId="{8B1122A9-24E0-49ED-B510-F4FF7FB66C8D}" type="parTrans" cxnId="{3D1B6487-9052-4B16-BA8B-B6A1998240EF}">
      <dgm:prSet/>
      <dgm:spPr/>
      <dgm:t>
        <a:bodyPr/>
        <a:lstStyle/>
        <a:p>
          <a:endParaRPr lang="en-US"/>
        </a:p>
      </dgm:t>
    </dgm:pt>
    <dgm:pt modelId="{05203EBD-27A7-4FCC-B5A9-9B28CDB0F89C}" type="sibTrans" cxnId="{3D1B6487-9052-4B16-BA8B-B6A1998240EF}">
      <dgm:prSet/>
      <dgm:spPr/>
      <dgm:t>
        <a:bodyPr/>
        <a:lstStyle/>
        <a:p>
          <a:endParaRPr lang="en-US"/>
        </a:p>
      </dgm:t>
    </dgm:pt>
    <dgm:pt modelId="{6EE6D3EC-A7B1-457D-B993-183FE597A7D6}">
      <dgm:prSet/>
      <dgm:spPr/>
      <dgm:t>
        <a:bodyPr/>
        <a:lstStyle/>
        <a:p>
          <a:r>
            <a:rPr lang="en-US"/>
            <a:t>Animation</a:t>
          </a:r>
        </a:p>
      </dgm:t>
    </dgm:pt>
    <dgm:pt modelId="{8F68368F-F7C4-451D-9C28-9231517D470E}" type="parTrans" cxnId="{8E378B8C-9D0D-4243-BC85-76455F3713BE}">
      <dgm:prSet/>
      <dgm:spPr/>
      <dgm:t>
        <a:bodyPr/>
        <a:lstStyle/>
        <a:p>
          <a:endParaRPr lang="en-US"/>
        </a:p>
      </dgm:t>
    </dgm:pt>
    <dgm:pt modelId="{9314DF69-A782-470A-B125-17489C603BC4}" type="sibTrans" cxnId="{8E378B8C-9D0D-4243-BC85-76455F3713BE}">
      <dgm:prSet/>
      <dgm:spPr/>
      <dgm:t>
        <a:bodyPr/>
        <a:lstStyle/>
        <a:p>
          <a:endParaRPr lang="en-US"/>
        </a:p>
      </dgm:t>
    </dgm:pt>
    <dgm:pt modelId="{29372691-8D35-407A-A93F-A19E79C9D924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--"</a:t>
          </a:r>
          <a:r>
            <a:rPr lang="en-US" dirty="0"/>
            <a:t>animation: fly 12s 12.5s linear infinite</a:t>
          </a:r>
          <a:r>
            <a:rPr lang="en-US" dirty="0">
              <a:latin typeface="Univers"/>
            </a:rPr>
            <a:t>;"</a:t>
          </a:r>
          <a:endParaRPr lang="en-US" dirty="0"/>
        </a:p>
      </dgm:t>
    </dgm:pt>
    <dgm:pt modelId="{71FDFC72-F6F7-4CFB-9E8C-BA1B141D6177}" type="parTrans" cxnId="{A5CB0FCF-BD4D-4721-8127-6549DE558113}">
      <dgm:prSet/>
      <dgm:spPr/>
      <dgm:t>
        <a:bodyPr/>
        <a:lstStyle/>
        <a:p>
          <a:endParaRPr lang="en-US"/>
        </a:p>
      </dgm:t>
    </dgm:pt>
    <dgm:pt modelId="{1FE9D204-FF62-4D7F-A52B-819C4573F6F9}" type="sibTrans" cxnId="{A5CB0FCF-BD4D-4721-8127-6549DE558113}">
      <dgm:prSet/>
      <dgm:spPr/>
      <dgm:t>
        <a:bodyPr/>
        <a:lstStyle/>
        <a:p>
          <a:endParaRPr lang="en-US"/>
        </a:p>
      </dgm:t>
    </dgm:pt>
    <dgm:pt modelId="{B31E82B9-0AA0-4032-A2F2-E68DC91294A3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Used to control the start entrance of all the birds in the game</a:t>
          </a:r>
        </a:p>
      </dgm:t>
    </dgm:pt>
    <dgm:pt modelId="{A6A54263-CB05-4DE8-B4A7-E0319832173B}" type="parTrans" cxnId="{F3ABFC06-4740-426C-8BC7-4F16E1477946}">
      <dgm:prSet/>
      <dgm:spPr/>
    </dgm:pt>
    <dgm:pt modelId="{CA23589A-93CC-4DE4-BFB0-E69F9AE88F52}" type="sibTrans" cxnId="{F3ABFC06-4740-426C-8BC7-4F16E1477946}">
      <dgm:prSet/>
      <dgm:spPr/>
    </dgm:pt>
    <dgm:pt modelId="{1998421B-D18C-43A6-AB59-FC5D7957768F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--"</a:t>
          </a:r>
          <a:r>
            <a:rPr lang="en-US" dirty="0"/>
            <a:t>transition: all 0.6s</a:t>
          </a:r>
          <a:r>
            <a:rPr lang="en-US" dirty="0">
              <a:latin typeface="Univers"/>
            </a:rPr>
            <a:t>;"</a:t>
          </a:r>
        </a:p>
      </dgm:t>
    </dgm:pt>
    <dgm:pt modelId="{DE58A192-FB10-461C-B69F-569BB15FE7E0}" type="parTrans" cxnId="{2C7D57D0-2E3A-4E54-8110-5598560DEBB6}">
      <dgm:prSet/>
      <dgm:spPr/>
    </dgm:pt>
    <dgm:pt modelId="{791163D2-E291-4B75-9790-C0CCC2BAE359}" type="sibTrans" cxnId="{2C7D57D0-2E3A-4E54-8110-5598560DEBB6}">
      <dgm:prSet/>
      <dgm:spPr/>
    </dgm:pt>
    <dgm:pt modelId="{0C55FA35-3DC8-4716-8A17-E08B37C3C532}">
      <dgm:prSet phldr="0"/>
      <dgm:spPr/>
      <dgm:t>
        <a:bodyPr/>
        <a:lstStyle/>
        <a:p>
          <a:pPr algn="l" rtl="0"/>
          <a:r>
            <a:rPr lang="en-US" dirty="0">
              <a:latin typeface="Univers"/>
            </a:rPr>
            <a:t>Used to control the welcome letter effect in the front page</a:t>
          </a:r>
          <a:endParaRPr lang="en-US" dirty="0"/>
        </a:p>
      </dgm:t>
    </dgm:pt>
    <dgm:pt modelId="{20C17DDF-F59F-42D7-AA53-0A460522359A}" type="parTrans" cxnId="{B66C2584-185F-4CA9-8BFD-2897C36562DB}">
      <dgm:prSet/>
      <dgm:spPr/>
    </dgm:pt>
    <dgm:pt modelId="{40ACCC22-433A-4C13-A5C2-4A908928A8AE}" type="sibTrans" cxnId="{B66C2584-185F-4CA9-8BFD-2897C36562DB}">
      <dgm:prSet/>
      <dgm:spPr/>
    </dgm:pt>
    <dgm:pt modelId="{2127BECA-68EE-4CAF-9357-34C591030F80}">
      <dgm:prSet phldr="0"/>
      <dgm:spPr/>
      <dgm:t>
        <a:bodyPr/>
        <a:lstStyle/>
        <a:p>
          <a:pPr algn="l" rtl="0"/>
          <a:r>
            <a:rPr lang="en-US" dirty="0">
              <a:latin typeface="Univers"/>
            </a:rPr>
            <a:t>--"transform</a:t>
          </a:r>
          <a:r>
            <a:rPr lang="en-US" dirty="0"/>
            <a:t>: rotate(-30deg</a:t>
          </a:r>
          <a:r>
            <a:rPr lang="en-US" dirty="0">
              <a:latin typeface="Univers"/>
            </a:rPr>
            <a:t>);"</a:t>
          </a:r>
          <a:endParaRPr lang="en-US" dirty="0"/>
        </a:p>
      </dgm:t>
    </dgm:pt>
    <dgm:pt modelId="{A686EF09-D763-45F6-AD84-849C96A39F91}" type="parTrans" cxnId="{A1369CCD-87A6-4D31-A840-84ABBC913C14}">
      <dgm:prSet/>
      <dgm:spPr/>
    </dgm:pt>
    <dgm:pt modelId="{E45F4795-287D-4C3F-A522-9AAB845B2546}" type="sibTrans" cxnId="{A1369CCD-87A6-4D31-A840-84ABBC913C14}">
      <dgm:prSet/>
      <dgm:spPr/>
    </dgm:pt>
    <dgm:pt modelId="{3707396E-DD76-4F97-B3D1-89966216AAE8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--"</a:t>
          </a:r>
          <a:r>
            <a:rPr lang="en-US" dirty="0"/>
            <a:t>animation: walk 1s steps(6) infinite, forward 10s linear infinite</a:t>
          </a:r>
          <a:r>
            <a:rPr lang="en-US" dirty="0">
              <a:latin typeface="Univers"/>
            </a:rPr>
            <a:t>;"</a:t>
          </a:r>
          <a:endParaRPr lang="en-US" dirty="0"/>
        </a:p>
      </dgm:t>
    </dgm:pt>
    <dgm:pt modelId="{E2A70ABC-2CA9-4486-B265-D2734C6A4171}" type="parTrans" cxnId="{82FCAD47-B65C-4215-897D-03389FEB0CF2}">
      <dgm:prSet/>
      <dgm:spPr/>
    </dgm:pt>
    <dgm:pt modelId="{AA0D0A6D-3EF7-46B9-915C-56A9A30B5199}" type="sibTrans" cxnId="{82FCAD47-B65C-4215-897D-03389FEB0CF2}">
      <dgm:prSet/>
      <dgm:spPr/>
    </dgm:pt>
    <dgm:pt modelId="{40E961BB-830A-43D9-9FC4-1122A6DEC0C8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Used to control the bird fly forward and float virtically</a:t>
          </a:r>
          <a:endParaRPr lang="en-US" dirty="0"/>
        </a:p>
      </dgm:t>
    </dgm:pt>
    <dgm:pt modelId="{B7DA4EFE-7CD1-4CD6-82FB-61E74FC5EC87}" type="parTrans" cxnId="{DF050BB0-254C-4C1F-AF21-E17712C29B0D}">
      <dgm:prSet/>
      <dgm:spPr/>
    </dgm:pt>
    <dgm:pt modelId="{A3176779-026E-4183-8183-75D55877BD89}" type="sibTrans" cxnId="{DF050BB0-254C-4C1F-AF21-E17712C29B0D}">
      <dgm:prSet/>
      <dgm:spPr/>
    </dgm:pt>
    <dgm:pt modelId="{DEA65D3E-90A1-4C26-988D-8B8380074A68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--"animation</a:t>
          </a:r>
          <a:r>
            <a:rPr lang="en-US" dirty="0"/>
            <a:t>: float 2s infinite cubic-bezier(0.58, 0.14, 0.46, 0.92</a:t>
          </a:r>
          <a:r>
            <a:rPr lang="en-US" dirty="0">
              <a:latin typeface="Univers"/>
            </a:rPr>
            <a:t>);"</a:t>
          </a:r>
          <a:endParaRPr lang="en-US" dirty="0"/>
        </a:p>
      </dgm:t>
    </dgm:pt>
    <dgm:pt modelId="{E2245E94-C434-4016-83A5-DBA29B7A8218}" type="parTrans" cxnId="{C4D937B6-EE93-4856-A720-26F8A00A01B9}">
      <dgm:prSet/>
      <dgm:spPr/>
    </dgm:pt>
    <dgm:pt modelId="{CCF14750-5049-4C90-A3F1-A33B2792EA53}" type="sibTrans" cxnId="{C4D937B6-EE93-4856-A720-26F8A00A01B9}">
      <dgm:prSet/>
      <dgm:spPr/>
    </dgm:pt>
    <dgm:pt modelId="{F2FBEC3B-4DEC-49AE-B656-CF1AEAB2ED39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Used to control the sprite sheet to walk and go forward</a:t>
          </a:r>
        </a:p>
      </dgm:t>
    </dgm:pt>
    <dgm:pt modelId="{C899ED9C-3BBA-4A44-9623-8436701A3825}" type="parTrans" cxnId="{FF5C8104-4895-4517-A37F-DCFE25F594BF}">
      <dgm:prSet/>
      <dgm:spPr/>
    </dgm:pt>
    <dgm:pt modelId="{8C6AD539-5897-4EB2-9A62-73625656A4FA}" type="sibTrans" cxnId="{FF5C8104-4895-4517-A37F-DCFE25F594BF}">
      <dgm:prSet/>
      <dgm:spPr/>
    </dgm:pt>
    <dgm:pt modelId="{03B0B232-5699-4040-938E-DB59EE03528F}">
      <dgm:prSet phldr="0"/>
      <dgm:spPr/>
      <dgm:t>
        <a:bodyPr/>
        <a:lstStyle/>
        <a:p>
          <a:pPr rtl="0"/>
          <a:endParaRPr lang="en-US" dirty="0">
            <a:latin typeface="Univers"/>
          </a:endParaRPr>
        </a:p>
      </dgm:t>
    </dgm:pt>
    <dgm:pt modelId="{E7E1B843-E793-4CAB-922D-81B517E81D24}" type="parTrans" cxnId="{720A599E-DC11-4836-92E2-154101D83257}">
      <dgm:prSet/>
      <dgm:spPr/>
    </dgm:pt>
    <dgm:pt modelId="{CFF5E1A8-E7E7-4DAA-9A41-D06DEB8EE041}" type="sibTrans" cxnId="{720A599E-DC11-4836-92E2-154101D83257}">
      <dgm:prSet/>
      <dgm:spPr/>
    </dgm:pt>
    <dgm:pt modelId="{5B0D7F18-7574-4665-96A9-571F4550FB71}" type="pres">
      <dgm:prSet presAssocID="{E891D851-914E-4325-8F76-34498ECF78E8}" presName="linear" presStyleCnt="0">
        <dgm:presLayoutVars>
          <dgm:animLvl val="lvl"/>
          <dgm:resizeHandles val="exact"/>
        </dgm:presLayoutVars>
      </dgm:prSet>
      <dgm:spPr/>
    </dgm:pt>
    <dgm:pt modelId="{7B5FC5D7-3EE1-4F79-A816-36E3CB2EAFAD}" type="pres">
      <dgm:prSet presAssocID="{9C45C8AA-F228-4ED6-8947-113C9ADB8D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929780-C4A8-4DAB-859B-C649E21EB600}" type="pres">
      <dgm:prSet presAssocID="{9C45C8AA-F228-4ED6-8947-113C9ADB8D28}" presName="childText" presStyleLbl="revTx" presStyleIdx="0" presStyleCnt="3">
        <dgm:presLayoutVars>
          <dgm:bulletEnabled val="1"/>
        </dgm:presLayoutVars>
      </dgm:prSet>
      <dgm:spPr/>
    </dgm:pt>
    <dgm:pt modelId="{72022BCD-8070-4F72-A58D-8F630B328B1B}" type="pres">
      <dgm:prSet presAssocID="{DB9F8759-CD06-42EE-B1F9-C5D414DBAA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D9047A-6761-442A-813B-D7EC04E042B0}" type="pres">
      <dgm:prSet presAssocID="{DB9F8759-CD06-42EE-B1F9-C5D414DBAA8A}" presName="childText" presStyleLbl="revTx" presStyleIdx="1" presStyleCnt="3">
        <dgm:presLayoutVars>
          <dgm:bulletEnabled val="1"/>
        </dgm:presLayoutVars>
      </dgm:prSet>
      <dgm:spPr/>
    </dgm:pt>
    <dgm:pt modelId="{93E7FB7F-99D9-4EF4-B198-B5842E9735BB}" type="pres">
      <dgm:prSet presAssocID="{6EE6D3EC-A7B1-457D-B993-183FE597A7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BE0A6D-7525-4B35-B55B-6FF56E685710}" type="pres">
      <dgm:prSet presAssocID="{6EE6D3EC-A7B1-457D-B993-183FE597A7D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5C8104-4895-4517-A37F-DCFE25F594BF}" srcId="{6EE6D3EC-A7B1-457D-B993-183FE597A7D6}" destId="{F2FBEC3B-4DEC-49AE-B656-CF1AEAB2ED39}" srcOrd="1" destOrd="0" parTransId="{C899ED9C-3BBA-4A44-9623-8436701A3825}" sibTransId="{8C6AD539-5897-4EB2-9A62-73625656A4FA}"/>
    <dgm:cxn modelId="{F3ABFC06-4740-426C-8BC7-4F16E1477946}" srcId="{9C45C8AA-F228-4ED6-8947-113C9ADB8D28}" destId="{B31E82B9-0AA0-4032-A2F2-E68DC91294A3}" srcOrd="1" destOrd="0" parTransId="{A6A54263-CB05-4DE8-B4A7-E0319832173B}" sibTransId="{CA23589A-93CC-4DE4-BFB0-E69F9AE88F52}"/>
    <dgm:cxn modelId="{3DA43014-FF7F-45D5-8876-860EAFFA22F6}" type="presOf" srcId="{9C45C8AA-F228-4ED6-8947-113C9ADB8D28}" destId="{7B5FC5D7-3EE1-4F79-A816-36E3CB2EAFAD}" srcOrd="0" destOrd="0" presId="urn:microsoft.com/office/officeart/2005/8/layout/vList2"/>
    <dgm:cxn modelId="{0B1F3D3D-8A5A-465B-B46E-7CCC2DF598D2}" type="presOf" srcId="{E891D851-914E-4325-8F76-34498ECF78E8}" destId="{5B0D7F18-7574-4665-96A9-571F4550FB71}" srcOrd="0" destOrd="0" presId="urn:microsoft.com/office/officeart/2005/8/layout/vList2"/>
    <dgm:cxn modelId="{7A380C47-516C-4DBF-B989-0BEF61FD81B0}" type="presOf" srcId="{3707396E-DD76-4F97-B3D1-89966216AAE8}" destId="{9CBE0A6D-7525-4B35-B55B-6FF56E685710}" srcOrd="0" destOrd="0" presId="urn:microsoft.com/office/officeart/2005/8/layout/vList2"/>
    <dgm:cxn modelId="{82FCAD47-B65C-4215-897D-03389FEB0CF2}" srcId="{6EE6D3EC-A7B1-457D-B993-183FE597A7D6}" destId="{3707396E-DD76-4F97-B3D1-89966216AAE8}" srcOrd="0" destOrd="0" parTransId="{E2A70ABC-2CA9-4486-B265-D2734C6A4171}" sibTransId="{AA0D0A6D-3EF7-46B9-915C-56A9A30B5199}"/>
    <dgm:cxn modelId="{08737074-6CED-48A6-843B-A6863DC8E624}" type="presOf" srcId="{DEA65D3E-90A1-4C26-988D-8B8380074A68}" destId="{9CBE0A6D-7525-4B35-B55B-6FF56E685710}" srcOrd="0" destOrd="3" presId="urn:microsoft.com/office/officeart/2005/8/layout/vList2"/>
    <dgm:cxn modelId="{B66C2584-185F-4CA9-8BFD-2897C36562DB}" srcId="{DB9F8759-CD06-42EE-B1F9-C5D414DBAA8A}" destId="{0C55FA35-3DC8-4716-8A17-E08B37C3C532}" srcOrd="1" destOrd="0" parTransId="{20C17DDF-F59F-42D7-AA53-0A460522359A}" sibTransId="{40ACCC22-433A-4C13-A5C2-4A908928A8AE}"/>
    <dgm:cxn modelId="{3D1B6487-9052-4B16-BA8B-B6A1998240EF}" srcId="{E891D851-914E-4325-8F76-34498ECF78E8}" destId="{DB9F8759-CD06-42EE-B1F9-C5D414DBAA8A}" srcOrd="1" destOrd="0" parTransId="{8B1122A9-24E0-49ED-B510-F4FF7FB66C8D}" sibTransId="{05203EBD-27A7-4FCC-B5A9-9B28CDB0F89C}"/>
    <dgm:cxn modelId="{31DA8988-3001-47F8-B42F-7D17B91F540B}" type="presOf" srcId="{03B0B232-5699-4040-938E-DB59EE03528F}" destId="{9CBE0A6D-7525-4B35-B55B-6FF56E685710}" srcOrd="0" destOrd="5" presId="urn:microsoft.com/office/officeart/2005/8/layout/vList2"/>
    <dgm:cxn modelId="{8E378B8C-9D0D-4243-BC85-76455F3713BE}" srcId="{E891D851-914E-4325-8F76-34498ECF78E8}" destId="{6EE6D3EC-A7B1-457D-B993-183FE597A7D6}" srcOrd="2" destOrd="0" parTransId="{8F68368F-F7C4-451D-9C28-9231517D470E}" sibTransId="{9314DF69-A782-470A-B125-17489C603BC4}"/>
    <dgm:cxn modelId="{9E21589A-1234-4D7B-9AAB-045499CFF198}" type="presOf" srcId="{40E961BB-830A-43D9-9FC4-1122A6DEC0C8}" destId="{9CBE0A6D-7525-4B35-B55B-6FF56E685710}" srcOrd="0" destOrd="4" presId="urn:microsoft.com/office/officeart/2005/8/layout/vList2"/>
    <dgm:cxn modelId="{66E25E9C-6610-4B0C-BAF1-24F471440B36}" type="presOf" srcId="{6EE6D3EC-A7B1-457D-B993-183FE597A7D6}" destId="{93E7FB7F-99D9-4EF4-B198-B5842E9735BB}" srcOrd="0" destOrd="0" presId="urn:microsoft.com/office/officeart/2005/8/layout/vList2"/>
    <dgm:cxn modelId="{58683B9D-C1B3-44C9-920A-143652DB49C8}" type="presOf" srcId="{2127BECA-68EE-4CAF-9357-34C591030F80}" destId="{0DD9047A-6761-442A-813B-D7EC04E042B0}" srcOrd="0" destOrd="0" presId="urn:microsoft.com/office/officeart/2005/8/layout/vList2"/>
    <dgm:cxn modelId="{720A599E-DC11-4836-92E2-154101D83257}" srcId="{6EE6D3EC-A7B1-457D-B993-183FE597A7D6}" destId="{03B0B232-5699-4040-938E-DB59EE03528F}" srcOrd="5" destOrd="0" parTransId="{E7E1B843-E793-4CAB-922D-81B517E81D24}" sibTransId="{CFF5E1A8-E7E7-4DAA-9A41-D06DEB8EE041}"/>
    <dgm:cxn modelId="{9D02D59F-503B-418B-BF43-E07269F79009}" type="presOf" srcId="{0C55FA35-3DC8-4716-8A17-E08B37C3C532}" destId="{0DD9047A-6761-442A-813B-D7EC04E042B0}" srcOrd="0" destOrd="1" presId="urn:microsoft.com/office/officeart/2005/8/layout/vList2"/>
    <dgm:cxn modelId="{F827FC9F-1FBB-4F53-A138-1C200E445D03}" type="presOf" srcId="{29372691-8D35-407A-A93F-A19E79C9D924}" destId="{9CBE0A6D-7525-4B35-B55B-6FF56E685710}" srcOrd="0" destOrd="2" presId="urn:microsoft.com/office/officeart/2005/8/layout/vList2"/>
    <dgm:cxn modelId="{1DE7C3A8-50E3-40AA-9F4E-85BADD5C5266}" srcId="{E891D851-914E-4325-8F76-34498ECF78E8}" destId="{9C45C8AA-F228-4ED6-8947-113C9ADB8D28}" srcOrd="0" destOrd="0" parTransId="{AE6A7578-0FE4-436B-8271-F6F58027D04A}" sibTransId="{355AFE79-4009-4946-8519-76AFF0029B12}"/>
    <dgm:cxn modelId="{DF050BB0-254C-4C1F-AF21-E17712C29B0D}" srcId="{6EE6D3EC-A7B1-457D-B993-183FE597A7D6}" destId="{40E961BB-830A-43D9-9FC4-1122A6DEC0C8}" srcOrd="4" destOrd="0" parTransId="{B7DA4EFE-7CD1-4CD6-82FB-61E74FC5EC87}" sibTransId="{A3176779-026E-4183-8183-75D55877BD89}"/>
    <dgm:cxn modelId="{C4D937B6-EE93-4856-A720-26F8A00A01B9}" srcId="{6EE6D3EC-A7B1-457D-B993-183FE597A7D6}" destId="{DEA65D3E-90A1-4C26-988D-8B8380074A68}" srcOrd="3" destOrd="0" parTransId="{E2245E94-C434-4016-83A5-DBA29B7A8218}" sibTransId="{CCF14750-5049-4C90-A3F1-A33B2792EA53}"/>
    <dgm:cxn modelId="{1CA2CCBF-197F-4396-82E3-F80AC331757E}" type="presOf" srcId="{1998421B-D18C-43A6-AB59-FC5D7957768F}" destId="{6C929780-C4A8-4DAB-859B-C649E21EB600}" srcOrd="0" destOrd="0" presId="urn:microsoft.com/office/officeart/2005/8/layout/vList2"/>
    <dgm:cxn modelId="{A1369CCD-87A6-4D31-A840-84ABBC913C14}" srcId="{DB9F8759-CD06-42EE-B1F9-C5D414DBAA8A}" destId="{2127BECA-68EE-4CAF-9357-34C591030F80}" srcOrd="0" destOrd="0" parTransId="{A686EF09-D763-45F6-AD84-849C96A39F91}" sibTransId="{E45F4795-287D-4C3F-A522-9AAB845B2546}"/>
    <dgm:cxn modelId="{A5CB0FCF-BD4D-4721-8127-6549DE558113}" srcId="{6EE6D3EC-A7B1-457D-B993-183FE597A7D6}" destId="{29372691-8D35-407A-A93F-A19E79C9D924}" srcOrd="2" destOrd="0" parTransId="{71FDFC72-F6F7-4CFB-9E8C-BA1B141D6177}" sibTransId="{1FE9D204-FF62-4D7F-A52B-819C4573F6F9}"/>
    <dgm:cxn modelId="{38CA68D0-7BFE-4105-946B-954A262BB5E8}" type="presOf" srcId="{DB9F8759-CD06-42EE-B1F9-C5D414DBAA8A}" destId="{72022BCD-8070-4F72-A58D-8F630B328B1B}" srcOrd="0" destOrd="0" presId="urn:microsoft.com/office/officeart/2005/8/layout/vList2"/>
    <dgm:cxn modelId="{2C7D57D0-2E3A-4E54-8110-5598560DEBB6}" srcId="{9C45C8AA-F228-4ED6-8947-113C9ADB8D28}" destId="{1998421B-D18C-43A6-AB59-FC5D7957768F}" srcOrd="0" destOrd="0" parTransId="{DE58A192-FB10-461C-B69F-569BB15FE7E0}" sibTransId="{791163D2-E291-4B75-9790-C0CCC2BAE359}"/>
    <dgm:cxn modelId="{EEE50CEE-94D6-4501-9F72-F707106228FD}" type="presOf" srcId="{F2FBEC3B-4DEC-49AE-B656-CF1AEAB2ED39}" destId="{9CBE0A6D-7525-4B35-B55B-6FF56E685710}" srcOrd="0" destOrd="1" presId="urn:microsoft.com/office/officeart/2005/8/layout/vList2"/>
    <dgm:cxn modelId="{A34628F3-24B2-4585-B42C-6970D45D6EBF}" type="presOf" srcId="{B31E82B9-0AA0-4032-A2F2-E68DC91294A3}" destId="{6C929780-C4A8-4DAB-859B-C649E21EB600}" srcOrd="0" destOrd="1" presId="urn:microsoft.com/office/officeart/2005/8/layout/vList2"/>
    <dgm:cxn modelId="{11C5359B-9E07-4661-BE2B-197ED0D309FF}" type="presParOf" srcId="{5B0D7F18-7574-4665-96A9-571F4550FB71}" destId="{7B5FC5D7-3EE1-4F79-A816-36E3CB2EAFAD}" srcOrd="0" destOrd="0" presId="urn:microsoft.com/office/officeart/2005/8/layout/vList2"/>
    <dgm:cxn modelId="{99A97E82-7E49-4298-B6F4-45E98C08CC38}" type="presParOf" srcId="{5B0D7F18-7574-4665-96A9-571F4550FB71}" destId="{6C929780-C4A8-4DAB-859B-C649E21EB600}" srcOrd="1" destOrd="0" presId="urn:microsoft.com/office/officeart/2005/8/layout/vList2"/>
    <dgm:cxn modelId="{4E63C281-A0D1-415D-ACBE-4B028C108B49}" type="presParOf" srcId="{5B0D7F18-7574-4665-96A9-571F4550FB71}" destId="{72022BCD-8070-4F72-A58D-8F630B328B1B}" srcOrd="2" destOrd="0" presId="urn:microsoft.com/office/officeart/2005/8/layout/vList2"/>
    <dgm:cxn modelId="{3424AFE3-28D1-42F8-85A1-CBA56681C878}" type="presParOf" srcId="{5B0D7F18-7574-4665-96A9-571F4550FB71}" destId="{0DD9047A-6761-442A-813B-D7EC04E042B0}" srcOrd="3" destOrd="0" presId="urn:microsoft.com/office/officeart/2005/8/layout/vList2"/>
    <dgm:cxn modelId="{CF58F7AD-1828-4534-BA5E-38809FC07F0B}" type="presParOf" srcId="{5B0D7F18-7574-4665-96A9-571F4550FB71}" destId="{93E7FB7F-99D9-4EF4-B198-B5842E9735BB}" srcOrd="4" destOrd="0" presId="urn:microsoft.com/office/officeart/2005/8/layout/vList2"/>
    <dgm:cxn modelId="{3F0B225B-F6B1-4D75-AFEF-4E5BE982B447}" type="presParOf" srcId="{5B0D7F18-7574-4665-96A9-571F4550FB71}" destId="{9CBE0A6D-7525-4B35-B55B-6FF56E6857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1D851-914E-4325-8F76-34498ECF78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9FA5A7-CE5F-4970-A835-325FDA9B8AD8}">
      <dgm:prSet phldr="0"/>
      <dgm:spPr/>
      <dgm:t>
        <a:bodyPr/>
        <a:lstStyle/>
        <a:p>
          <a:r>
            <a:rPr lang="en-US" b="0" i="0" u="none" strike="noStrike" cap="none" baseline="0" noProof="0" dirty="0">
              <a:hlinkClick xmlns:r="http://schemas.openxmlformats.org/officeDocument/2006/relationships" r:id="rId1"/>
            </a:rPr>
            <a:t>https://medium.com/cssclass-com/how-to-create-pure-css-games-2a29c777bf4</a:t>
          </a:r>
          <a:endParaRPr lang="en-US" dirty="0"/>
        </a:p>
      </dgm:t>
    </dgm:pt>
    <dgm:pt modelId="{7F3BC876-E9A4-45ED-9801-3CBD32AAA2A4}" type="parTrans" cxnId="{4A15A4E1-5CBF-44C7-AC58-8264B74BB959}">
      <dgm:prSet/>
      <dgm:spPr/>
    </dgm:pt>
    <dgm:pt modelId="{2270B9D8-39F0-40B9-9167-A40D9FF95DA5}" type="sibTrans" cxnId="{4A15A4E1-5CBF-44C7-AC58-8264B74BB959}">
      <dgm:prSet/>
      <dgm:spPr/>
    </dgm:pt>
    <dgm:pt modelId="{0FECE719-36A8-4AB1-8BF5-246EFD313D9A}">
      <dgm:prSet phldr="0"/>
      <dgm:spPr/>
      <dgm:t>
        <a:bodyPr/>
        <a:lstStyle/>
        <a:p>
          <a:pPr rtl="0"/>
          <a:r>
            <a:rPr lang="en-US" b="0" i="0" dirty="0"/>
            <a:t>How to Create Pure CSS Games</a:t>
          </a:r>
          <a:endParaRPr lang="en-US" b="0" i="0" u="none" strike="noStrike" cap="none" baseline="0" noProof="0" dirty="0">
            <a:latin typeface="Univers"/>
          </a:endParaRPr>
        </a:p>
      </dgm:t>
    </dgm:pt>
    <dgm:pt modelId="{770CF444-DBAC-458A-BA1B-9D464B38E294}" type="parTrans" cxnId="{BCA8D338-6822-4050-9445-559EB9A4E8A6}">
      <dgm:prSet/>
      <dgm:spPr/>
    </dgm:pt>
    <dgm:pt modelId="{F9D92615-99E2-4E17-A0FC-E7CA72E11FBC}" type="sibTrans" cxnId="{BCA8D338-6822-4050-9445-559EB9A4E8A6}">
      <dgm:prSet/>
      <dgm:spPr/>
    </dgm:pt>
    <dgm:pt modelId="{3266DB2F-FFF6-457A-B9E5-98E58F31C4C3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Shoot to kill CSS Game</a:t>
          </a:r>
        </a:p>
      </dgm:t>
    </dgm:pt>
    <dgm:pt modelId="{4015DFC5-8DFB-41EE-86E3-C3734E3562E5}" type="parTrans" cxnId="{8892918C-1964-4CC1-A6F7-C3AC7817A1EF}">
      <dgm:prSet/>
      <dgm:spPr/>
    </dgm:pt>
    <dgm:pt modelId="{82738A1F-C0E6-4A8B-BE32-BCB3630C4766}" type="sibTrans" cxnId="{8892918C-1964-4CC1-A6F7-C3AC7817A1EF}">
      <dgm:prSet/>
      <dgm:spPr/>
    </dgm:pt>
    <dgm:pt modelId="{AB0D1AF0-69A1-4598-AA53-7DCEF5BF12AF}">
      <dgm:prSet phldr="0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https://codepen.io/taneleero/pen/ZOvAxN</a:t>
          </a:r>
          <a:endParaRPr lang="en-US" dirty="0"/>
        </a:p>
      </dgm:t>
    </dgm:pt>
    <dgm:pt modelId="{F5811C9B-2823-465E-A869-09D2215A0714}" type="parTrans" cxnId="{EA205E9F-84D7-4C9A-91CE-C59BCDBC6BE5}">
      <dgm:prSet/>
      <dgm:spPr/>
    </dgm:pt>
    <dgm:pt modelId="{58517A60-047F-4C61-867A-FE47E8A6BCD5}" type="sibTrans" cxnId="{EA205E9F-84D7-4C9A-91CE-C59BCDBC6BE5}">
      <dgm:prSet/>
      <dgm:spPr/>
    </dgm:pt>
    <dgm:pt modelId="{7B635344-EEEB-40A2-AE90-B31951470F3A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CSS Sprite Sheet Animation</a:t>
          </a:r>
        </a:p>
      </dgm:t>
    </dgm:pt>
    <dgm:pt modelId="{F993B4D9-DF2A-478A-94E8-A5E4CE6A7712}" type="parTrans" cxnId="{BC4A1D20-50E1-4E60-A8DC-219610DAFCC5}">
      <dgm:prSet/>
      <dgm:spPr/>
    </dgm:pt>
    <dgm:pt modelId="{BA1D25CF-B490-4D20-8CC5-6C8CBD66F40D}" type="sibTrans" cxnId="{BC4A1D20-50E1-4E60-A8DC-219610DAFCC5}">
      <dgm:prSet/>
      <dgm:spPr/>
    </dgm:pt>
    <dgm:pt modelId="{E399C1E8-9C25-4B67-8C4C-24C8B6B31252}">
      <dgm:prSet phldr="0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https://www.youtube.com/watch?v=nQXGFit9ICI</a:t>
          </a:r>
          <a:endParaRPr lang="en-US" dirty="0"/>
        </a:p>
      </dgm:t>
    </dgm:pt>
    <dgm:pt modelId="{ABA49B0A-2727-4C2E-81E8-C9875851A8BA}" type="parTrans" cxnId="{A93DB5EF-12F2-43FF-8A2D-B00052241E64}">
      <dgm:prSet/>
      <dgm:spPr/>
    </dgm:pt>
    <dgm:pt modelId="{8F611380-D825-40A2-A150-9B953E85D3F6}" type="sibTrans" cxnId="{A93DB5EF-12F2-43FF-8A2D-B00052241E64}">
      <dgm:prSet/>
      <dgm:spPr/>
    </dgm:pt>
    <dgm:pt modelId="{BDCB092A-F576-46B4-BE8D-A04F1947E31A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GameMaking – Game03 from LEA</a:t>
          </a:r>
        </a:p>
      </dgm:t>
    </dgm:pt>
    <dgm:pt modelId="{432403C3-6FA6-4864-B97C-2015BED0D1AA}" type="parTrans" cxnId="{3049E384-DBD7-4052-8118-2C0AFF43406F}">
      <dgm:prSet/>
      <dgm:spPr/>
    </dgm:pt>
    <dgm:pt modelId="{D88990DE-F6DE-4589-A2E4-F494923A68AA}" type="sibTrans" cxnId="{3049E384-DBD7-4052-8118-2C0AFF43406F}">
      <dgm:prSet/>
      <dgm:spPr/>
    </dgm:pt>
    <dgm:pt modelId="{5B0D7F18-7574-4665-96A9-571F4550FB71}" type="pres">
      <dgm:prSet presAssocID="{E891D851-914E-4325-8F76-34498ECF78E8}" presName="linear" presStyleCnt="0">
        <dgm:presLayoutVars>
          <dgm:animLvl val="lvl"/>
          <dgm:resizeHandles val="exact"/>
        </dgm:presLayoutVars>
      </dgm:prSet>
      <dgm:spPr/>
    </dgm:pt>
    <dgm:pt modelId="{37DCE27F-9D83-443A-BA6B-A8108ABC9F5C}" type="pres">
      <dgm:prSet presAssocID="{0FECE719-36A8-4AB1-8BF5-246EFD313D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26D63C-01D0-4B6F-9D32-E1ADE670482C}" type="pres">
      <dgm:prSet presAssocID="{0FECE719-36A8-4AB1-8BF5-246EFD313D9A}" presName="childText" presStyleLbl="revTx" presStyleIdx="0" presStyleCnt="3">
        <dgm:presLayoutVars>
          <dgm:bulletEnabled val="1"/>
        </dgm:presLayoutVars>
      </dgm:prSet>
      <dgm:spPr/>
    </dgm:pt>
    <dgm:pt modelId="{DBFBED5A-182D-4F53-B41E-9D7349D999BC}" type="pres">
      <dgm:prSet presAssocID="{3266DB2F-FFF6-457A-B9E5-98E58F31C4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159D15-454C-41A8-88C3-10FDAD218B0A}" type="pres">
      <dgm:prSet presAssocID="{3266DB2F-FFF6-457A-B9E5-98E58F31C4C3}" presName="childText" presStyleLbl="revTx" presStyleIdx="1" presStyleCnt="3">
        <dgm:presLayoutVars>
          <dgm:bulletEnabled val="1"/>
        </dgm:presLayoutVars>
      </dgm:prSet>
      <dgm:spPr/>
    </dgm:pt>
    <dgm:pt modelId="{D9CACBC6-B3E7-48A4-A2FC-6F57181E14E1}" type="pres">
      <dgm:prSet presAssocID="{7B635344-EEEB-40A2-AE90-B31951470F3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E177B0-9D36-4BE5-AD92-0AAB07CB39FF}" type="pres">
      <dgm:prSet presAssocID="{7B635344-EEEB-40A2-AE90-B31951470F3A}" presName="childText" presStyleLbl="revTx" presStyleIdx="2" presStyleCnt="3">
        <dgm:presLayoutVars>
          <dgm:bulletEnabled val="1"/>
        </dgm:presLayoutVars>
      </dgm:prSet>
      <dgm:spPr/>
    </dgm:pt>
    <dgm:pt modelId="{E337A28D-59C7-433B-AA09-C2C2C0076F02}" type="pres">
      <dgm:prSet presAssocID="{BDCB092A-F576-46B4-BE8D-A04F1947E3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CE1611-D55E-4849-B252-43D6683227F4}" type="presOf" srcId="{3266DB2F-FFF6-457A-B9E5-98E58F31C4C3}" destId="{DBFBED5A-182D-4F53-B41E-9D7349D999BC}" srcOrd="0" destOrd="0" presId="urn:microsoft.com/office/officeart/2005/8/layout/vList2"/>
    <dgm:cxn modelId="{BC4A1D20-50E1-4E60-A8DC-219610DAFCC5}" srcId="{E891D851-914E-4325-8F76-34498ECF78E8}" destId="{7B635344-EEEB-40A2-AE90-B31951470F3A}" srcOrd="2" destOrd="0" parTransId="{F993B4D9-DF2A-478A-94E8-A5E4CE6A7712}" sibTransId="{BA1D25CF-B490-4D20-8CC5-6C8CBD66F40D}"/>
    <dgm:cxn modelId="{B91D4123-073D-4CCE-8D07-AD7E105D10E1}" type="presOf" srcId="{E399C1E8-9C25-4B67-8C4C-24C8B6B31252}" destId="{35E177B0-9D36-4BE5-AD92-0AAB07CB39FF}" srcOrd="0" destOrd="0" presId="urn:microsoft.com/office/officeart/2005/8/layout/vList2"/>
    <dgm:cxn modelId="{BCA8D338-6822-4050-9445-559EB9A4E8A6}" srcId="{E891D851-914E-4325-8F76-34498ECF78E8}" destId="{0FECE719-36A8-4AB1-8BF5-246EFD313D9A}" srcOrd="0" destOrd="0" parTransId="{770CF444-DBAC-458A-BA1B-9D464B38E294}" sibTransId="{F9D92615-99E2-4E17-A0FC-E7CA72E11FBC}"/>
    <dgm:cxn modelId="{0B1F3D3D-8A5A-465B-B46E-7CCC2DF598D2}" type="presOf" srcId="{E891D851-914E-4325-8F76-34498ECF78E8}" destId="{5B0D7F18-7574-4665-96A9-571F4550FB71}" srcOrd="0" destOrd="0" presId="urn:microsoft.com/office/officeart/2005/8/layout/vList2"/>
    <dgm:cxn modelId="{24B3E359-BC29-42AD-A5E4-E8A040CD8ABE}" type="presOf" srcId="{BDCB092A-F576-46B4-BE8D-A04F1947E31A}" destId="{E337A28D-59C7-433B-AA09-C2C2C0076F02}" srcOrd="0" destOrd="0" presId="urn:microsoft.com/office/officeart/2005/8/layout/vList2"/>
    <dgm:cxn modelId="{3049E384-DBD7-4052-8118-2C0AFF43406F}" srcId="{E891D851-914E-4325-8F76-34498ECF78E8}" destId="{BDCB092A-F576-46B4-BE8D-A04F1947E31A}" srcOrd="3" destOrd="0" parTransId="{432403C3-6FA6-4864-B97C-2015BED0D1AA}" sibTransId="{D88990DE-F6DE-4589-A2E4-F494923A68AA}"/>
    <dgm:cxn modelId="{8892918C-1964-4CC1-A6F7-C3AC7817A1EF}" srcId="{E891D851-914E-4325-8F76-34498ECF78E8}" destId="{3266DB2F-FFF6-457A-B9E5-98E58F31C4C3}" srcOrd="1" destOrd="0" parTransId="{4015DFC5-8DFB-41EE-86E3-C3734E3562E5}" sibTransId="{82738A1F-C0E6-4A8B-BE32-BCB3630C4766}"/>
    <dgm:cxn modelId="{98D3159B-C0B4-46AF-A847-EFE26D06B67D}" type="presOf" srcId="{0FECE719-36A8-4AB1-8BF5-246EFD313D9A}" destId="{37DCE27F-9D83-443A-BA6B-A8108ABC9F5C}" srcOrd="0" destOrd="0" presId="urn:microsoft.com/office/officeart/2005/8/layout/vList2"/>
    <dgm:cxn modelId="{EA205E9F-84D7-4C9A-91CE-C59BCDBC6BE5}" srcId="{3266DB2F-FFF6-457A-B9E5-98E58F31C4C3}" destId="{AB0D1AF0-69A1-4598-AA53-7DCEF5BF12AF}" srcOrd="0" destOrd="0" parTransId="{F5811C9B-2823-465E-A869-09D2215A0714}" sibTransId="{58517A60-047F-4C61-867A-FE47E8A6BCD5}"/>
    <dgm:cxn modelId="{525AC0A5-0B52-4521-972B-43159EC8E0A1}" type="presOf" srcId="{B29FA5A7-CE5F-4970-A835-325FDA9B8AD8}" destId="{5C26D63C-01D0-4B6F-9D32-E1ADE670482C}" srcOrd="0" destOrd="0" presId="urn:microsoft.com/office/officeart/2005/8/layout/vList2"/>
    <dgm:cxn modelId="{E49DE0BF-93CD-4F84-9A75-9E7E2C6DDD93}" type="presOf" srcId="{7B635344-EEEB-40A2-AE90-B31951470F3A}" destId="{D9CACBC6-B3E7-48A4-A2FC-6F57181E14E1}" srcOrd="0" destOrd="0" presId="urn:microsoft.com/office/officeart/2005/8/layout/vList2"/>
    <dgm:cxn modelId="{21D120C5-CFA6-4F82-B8EF-AA15D1C9BC28}" type="presOf" srcId="{AB0D1AF0-69A1-4598-AA53-7DCEF5BF12AF}" destId="{79159D15-454C-41A8-88C3-10FDAD218B0A}" srcOrd="0" destOrd="0" presId="urn:microsoft.com/office/officeart/2005/8/layout/vList2"/>
    <dgm:cxn modelId="{4A15A4E1-5CBF-44C7-AC58-8264B74BB959}" srcId="{0FECE719-36A8-4AB1-8BF5-246EFD313D9A}" destId="{B29FA5A7-CE5F-4970-A835-325FDA9B8AD8}" srcOrd="0" destOrd="0" parTransId="{7F3BC876-E9A4-45ED-9801-3CBD32AAA2A4}" sibTransId="{2270B9D8-39F0-40B9-9167-A40D9FF95DA5}"/>
    <dgm:cxn modelId="{A93DB5EF-12F2-43FF-8A2D-B00052241E64}" srcId="{7B635344-EEEB-40A2-AE90-B31951470F3A}" destId="{E399C1E8-9C25-4B67-8C4C-24C8B6B31252}" srcOrd="0" destOrd="0" parTransId="{ABA49B0A-2727-4C2E-81E8-C9875851A8BA}" sibTransId="{8F611380-D825-40A2-A150-9B953E85D3F6}"/>
    <dgm:cxn modelId="{DB35E516-435C-4753-AE15-8B544F82405D}" type="presParOf" srcId="{5B0D7F18-7574-4665-96A9-571F4550FB71}" destId="{37DCE27F-9D83-443A-BA6B-A8108ABC9F5C}" srcOrd="0" destOrd="0" presId="urn:microsoft.com/office/officeart/2005/8/layout/vList2"/>
    <dgm:cxn modelId="{65D2F380-C9F0-4C7F-9F3B-12697AA390CD}" type="presParOf" srcId="{5B0D7F18-7574-4665-96A9-571F4550FB71}" destId="{5C26D63C-01D0-4B6F-9D32-E1ADE670482C}" srcOrd="1" destOrd="0" presId="urn:microsoft.com/office/officeart/2005/8/layout/vList2"/>
    <dgm:cxn modelId="{E3467173-E96B-418D-BB2D-A72AE97E05BC}" type="presParOf" srcId="{5B0D7F18-7574-4665-96A9-571F4550FB71}" destId="{DBFBED5A-182D-4F53-B41E-9D7349D999BC}" srcOrd="2" destOrd="0" presId="urn:microsoft.com/office/officeart/2005/8/layout/vList2"/>
    <dgm:cxn modelId="{97653B74-4889-4569-84F4-279324FA7FCC}" type="presParOf" srcId="{5B0D7F18-7574-4665-96A9-571F4550FB71}" destId="{79159D15-454C-41A8-88C3-10FDAD218B0A}" srcOrd="3" destOrd="0" presId="urn:microsoft.com/office/officeart/2005/8/layout/vList2"/>
    <dgm:cxn modelId="{A45AE5E9-21AA-4851-ABD5-4B6EF4DD4E60}" type="presParOf" srcId="{5B0D7F18-7574-4665-96A9-571F4550FB71}" destId="{D9CACBC6-B3E7-48A4-A2FC-6F57181E14E1}" srcOrd="4" destOrd="0" presId="urn:microsoft.com/office/officeart/2005/8/layout/vList2"/>
    <dgm:cxn modelId="{EDA9F37E-556B-413C-B5AC-583F9F5B341C}" type="presParOf" srcId="{5B0D7F18-7574-4665-96A9-571F4550FB71}" destId="{35E177B0-9D36-4BE5-AD92-0AAB07CB39FF}" srcOrd="5" destOrd="0" presId="urn:microsoft.com/office/officeart/2005/8/layout/vList2"/>
    <dgm:cxn modelId="{1A4D9027-2904-4F35-B6DE-C1DDC40EEAEF}" type="presParOf" srcId="{5B0D7F18-7574-4665-96A9-571F4550FB71}" destId="{E337A28D-59C7-433B-AA09-C2C2C0076F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1D851-914E-4325-8F76-34498ECF78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9FA5A7-CE5F-4970-A835-325FDA9B8AD8}">
      <dgm:prSet phldr="0"/>
      <dgm:spPr/>
      <dgm:t>
        <a:bodyPr/>
        <a:lstStyle/>
        <a:p>
          <a:pPr rtl="0"/>
          <a:r>
            <a:rPr lang="en-US" b="0" i="0" dirty="0">
              <a:latin typeface="Univers"/>
            </a:rPr>
            <a:t>Structure of bird</a:t>
          </a:r>
          <a:r>
            <a:rPr lang="en-US" b="0" i="0" u="none" strike="noStrike" cap="none" baseline="0" noProof="0" dirty="0">
              <a:latin typeface="Univers"/>
            </a:rPr>
            <a:t> object, learn from the "</a:t>
          </a:r>
          <a:r>
            <a:rPr lang="en-US" b="0" i="0" dirty="0"/>
            <a:t>How to Create Pure CSS Games</a:t>
          </a:r>
          <a:r>
            <a:rPr lang="en-US" b="0" i="0" u="none" strike="noStrike" cap="none" baseline="0" noProof="0" dirty="0">
              <a:latin typeface="Univers"/>
            </a:rPr>
            <a:t>" in reference but</a:t>
          </a:r>
          <a:r>
            <a:rPr lang="en-US" b="0" i="0" u="none" strike="noStrike" cap="none" baseline="0" noProof="0" dirty="0"/>
            <a:t> failed on html validation</a:t>
          </a:r>
          <a:endParaRPr lang="en-US" dirty="0"/>
        </a:p>
      </dgm:t>
    </dgm:pt>
    <dgm:pt modelId="{7F3BC876-E9A4-45ED-9801-3CBD32AAA2A4}" type="parTrans" cxnId="{4A15A4E1-5CBF-44C7-AC58-8264B74BB959}">
      <dgm:prSet/>
      <dgm:spPr/>
    </dgm:pt>
    <dgm:pt modelId="{2270B9D8-39F0-40B9-9167-A40D9FF95DA5}" type="sibTrans" cxnId="{4A15A4E1-5CBF-44C7-AC58-8264B74BB959}">
      <dgm:prSet/>
      <dgm:spPr/>
    </dgm:pt>
    <dgm:pt modelId="{43430B38-0037-4858-85A9-21C214551FF9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Univers"/>
            </a:rPr>
            <a:t>Reason: </a:t>
          </a:r>
          <a:r>
            <a:rPr lang="en-US" b="1" i="0" u="none" strike="noStrike" cap="none" baseline="0" noProof="0" dirty="0"/>
            <a:t>Div</a:t>
          </a:r>
          <a:r>
            <a:rPr lang="en-US" b="0" i="0" u="none" strike="noStrike" cap="none" baseline="0" noProof="0" dirty="0"/>
            <a:t> is a block element, so </a:t>
          </a:r>
          <a:r>
            <a:rPr lang="en-US" b="0" i="0" u="none" strike="noStrike" cap="none" baseline="0" noProof="0" dirty="0">
              <a:latin typeface="Univers"/>
            </a:rPr>
            <a:t>cannot go</a:t>
          </a:r>
          <a:r>
            <a:rPr lang="en-US" b="0" i="0" u="none" strike="noStrike" cap="none" baseline="0" noProof="0" dirty="0"/>
            <a:t> </a:t>
          </a:r>
          <a:r>
            <a:rPr lang="en-US" b="1" i="0" u="none" strike="noStrike" cap="none" baseline="0" noProof="0" dirty="0"/>
            <a:t>inside</a:t>
          </a:r>
          <a:r>
            <a:rPr lang="en-US" b="0" i="0" u="none" strike="noStrike" cap="none" baseline="0" noProof="0" dirty="0"/>
            <a:t> a </a:t>
          </a:r>
          <a:r>
            <a:rPr lang="en-US" b="1" i="0" u="none" strike="noStrike" cap="none" baseline="0" noProof="0" dirty="0"/>
            <a:t>label</a:t>
          </a:r>
          <a:r>
            <a:rPr lang="en-US" b="0" i="0" u="none" strike="noStrike" cap="none" baseline="0" noProof="0" dirty="0"/>
            <a:t> which </a:t>
          </a:r>
          <a:r>
            <a:rPr lang="en-US" b="1" i="0" u="none" strike="noStrike" cap="none" baseline="0" noProof="0" dirty="0"/>
            <a:t>will</a:t>
          </a:r>
          <a:r>
            <a:rPr lang="en-US" b="0" i="0" u="none" strike="noStrike" cap="none" baseline="0" noProof="0" dirty="0"/>
            <a:t> only accept Phrasing content.</a:t>
          </a:r>
        </a:p>
      </dgm:t>
    </dgm:pt>
    <dgm:pt modelId="{2D79A3FE-9EBD-4540-904A-DAB02D556797}" type="parTrans" cxnId="{B8C715F9-8F10-4375-BBD1-02D34E9558C7}">
      <dgm:prSet/>
      <dgm:spPr/>
    </dgm:pt>
    <dgm:pt modelId="{7465527A-7B7C-499B-A426-B4CEA640E769}" type="sibTrans" cxnId="{B8C715F9-8F10-4375-BBD1-02D34E9558C7}">
      <dgm:prSet/>
      <dgm:spPr/>
    </dgm:pt>
    <dgm:pt modelId="{5E0F9B36-125B-4FC2-89E0-A1C3712EF974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Univers"/>
            </a:rPr>
            <a:t>Solution: change div into span</a:t>
          </a:r>
        </a:p>
      </dgm:t>
    </dgm:pt>
    <dgm:pt modelId="{8AA5AA88-7E0A-42E1-8577-9F50BD4D794E}" type="parTrans" cxnId="{A9071C16-60BE-4809-8478-98A7430B330A}">
      <dgm:prSet/>
      <dgm:spPr/>
    </dgm:pt>
    <dgm:pt modelId="{F07B5544-8C35-4D5B-BBE6-CFE87122ED91}" type="sibTrans" cxnId="{A9071C16-60BE-4809-8478-98A7430B330A}">
      <dgm:prSet/>
      <dgm:spPr/>
    </dgm:pt>
    <dgm:pt modelId="{25432A42-3630-459F-9C79-BD1DD1BFCB96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Univers"/>
            </a:rPr>
            <a:t>Problem: Label</a:t>
          </a:r>
          <a:r>
            <a:rPr lang="en-US" b="0" i="0" u="none" strike="noStrike" cap="none" baseline="0" noProof="0" dirty="0"/>
            <a:t> with block tyep div nested</a:t>
          </a:r>
          <a:endParaRPr lang="en-US" b="0" i="0" u="none" strike="noStrike" cap="none" baseline="0" noProof="0" dirty="0">
            <a:latin typeface="Univers"/>
          </a:endParaRPr>
        </a:p>
      </dgm:t>
    </dgm:pt>
    <dgm:pt modelId="{78DC3BD3-023F-4586-A86B-ADA60710E625}" type="parTrans" cxnId="{6AED6EB5-6C6A-4E6A-8AAC-D648DFA91D3A}">
      <dgm:prSet/>
      <dgm:spPr/>
    </dgm:pt>
    <dgm:pt modelId="{0886FDF6-0F1F-46A3-9BA4-198640BD37CB}" type="sibTrans" cxnId="{6AED6EB5-6C6A-4E6A-8AAC-D648DFA91D3A}">
      <dgm:prSet/>
      <dgm:spPr/>
    </dgm:pt>
    <dgm:pt modelId="{3D8317D6-1461-47AC-8B50-92B66C801CB0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Univers"/>
            </a:rPr>
            <a:t>Issue: cannot set the event after object been checked</a:t>
          </a:r>
        </a:p>
      </dgm:t>
    </dgm:pt>
    <dgm:pt modelId="{F2B124D1-D62F-4500-A1A4-C24B1856E623}" type="parTrans" cxnId="{FFDF48BA-653F-438F-9353-00E03C46F1EA}">
      <dgm:prSet/>
      <dgm:spPr/>
    </dgm:pt>
    <dgm:pt modelId="{F99E6F30-8C8D-433C-B2C4-DA504DEF93E8}" type="sibTrans" cxnId="{FFDF48BA-653F-438F-9353-00E03C46F1EA}">
      <dgm:prSet/>
      <dgm:spPr/>
    </dgm:pt>
    <dgm:pt modelId="{5B0D7F18-7574-4665-96A9-571F4550FB71}" type="pres">
      <dgm:prSet presAssocID="{E891D851-914E-4325-8F76-34498ECF78E8}" presName="linear" presStyleCnt="0">
        <dgm:presLayoutVars>
          <dgm:animLvl val="lvl"/>
          <dgm:resizeHandles val="exact"/>
        </dgm:presLayoutVars>
      </dgm:prSet>
      <dgm:spPr/>
    </dgm:pt>
    <dgm:pt modelId="{098C8710-8B03-421F-B95A-529F1CDA66E0}" type="pres">
      <dgm:prSet presAssocID="{B29FA5A7-CE5F-4970-A835-325FDA9B8AD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F2B19D-66D0-46BF-BFE8-BC83DAB82B14}" type="pres">
      <dgm:prSet presAssocID="{B29FA5A7-CE5F-4970-A835-325FDA9B8AD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A7E310D-1091-4021-A8EE-97BAFEEBB3E6}" type="presOf" srcId="{43430B38-0037-4858-85A9-21C214551FF9}" destId="{56F2B19D-66D0-46BF-BFE8-BC83DAB82B14}" srcOrd="0" destOrd="1" presId="urn:microsoft.com/office/officeart/2005/8/layout/vList2"/>
    <dgm:cxn modelId="{A9071C16-60BE-4809-8478-98A7430B330A}" srcId="{B29FA5A7-CE5F-4970-A835-325FDA9B8AD8}" destId="{5E0F9B36-125B-4FC2-89E0-A1C3712EF974}" srcOrd="2" destOrd="0" parTransId="{8AA5AA88-7E0A-42E1-8577-9F50BD4D794E}" sibTransId="{F07B5544-8C35-4D5B-BBE6-CFE87122ED91}"/>
    <dgm:cxn modelId="{0B1F3D3D-8A5A-465B-B46E-7CCC2DF598D2}" type="presOf" srcId="{E891D851-914E-4325-8F76-34498ECF78E8}" destId="{5B0D7F18-7574-4665-96A9-571F4550FB71}" srcOrd="0" destOrd="0" presId="urn:microsoft.com/office/officeart/2005/8/layout/vList2"/>
    <dgm:cxn modelId="{17E1E39E-1CFF-4D38-9817-2DC4D4B3926A}" type="presOf" srcId="{3D8317D6-1461-47AC-8B50-92B66C801CB0}" destId="{56F2B19D-66D0-46BF-BFE8-BC83DAB82B14}" srcOrd="0" destOrd="3" presId="urn:microsoft.com/office/officeart/2005/8/layout/vList2"/>
    <dgm:cxn modelId="{290ABBAF-6739-455E-939B-E35CC8F80E77}" type="presOf" srcId="{5E0F9B36-125B-4FC2-89E0-A1C3712EF974}" destId="{56F2B19D-66D0-46BF-BFE8-BC83DAB82B14}" srcOrd="0" destOrd="2" presId="urn:microsoft.com/office/officeart/2005/8/layout/vList2"/>
    <dgm:cxn modelId="{6AED6EB5-6C6A-4E6A-8AAC-D648DFA91D3A}" srcId="{B29FA5A7-CE5F-4970-A835-325FDA9B8AD8}" destId="{25432A42-3630-459F-9C79-BD1DD1BFCB96}" srcOrd="0" destOrd="0" parTransId="{78DC3BD3-023F-4586-A86B-ADA60710E625}" sibTransId="{0886FDF6-0F1F-46A3-9BA4-198640BD37CB}"/>
    <dgm:cxn modelId="{FFDF48BA-653F-438F-9353-00E03C46F1EA}" srcId="{B29FA5A7-CE5F-4970-A835-325FDA9B8AD8}" destId="{3D8317D6-1461-47AC-8B50-92B66C801CB0}" srcOrd="3" destOrd="0" parTransId="{F2B124D1-D62F-4500-A1A4-C24B1856E623}" sibTransId="{F99E6F30-8C8D-433C-B2C4-DA504DEF93E8}"/>
    <dgm:cxn modelId="{025446C1-C701-4847-9C87-F51E8D8C19F8}" type="presOf" srcId="{B29FA5A7-CE5F-4970-A835-325FDA9B8AD8}" destId="{098C8710-8B03-421F-B95A-529F1CDA66E0}" srcOrd="0" destOrd="0" presId="urn:microsoft.com/office/officeart/2005/8/layout/vList2"/>
    <dgm:cxn modelId="{4A15A4E1-5CBF-44C7-AC58-8264B74BB959}" srcId="{E891D851-914E-4325-8F76-34498ECF78E8}" destId="{B29FA5A7-CE5F-4970-A835-325FDA9B8AD8}" srcOrd="0" destOrd="0" parTransId="{7F3BC876-E9A4-45ED-9801-3CBD32AAA2A4}" sibTransId="{2270B9D8-39F0-40B9-9167-A40D9FF95DA5}"/>
    <dgm:cxn modelId="{B8C715F9-8F10-4375-BBD1-02D34E9558C7}" srcId="{B29FA5A7-CE5F-4970-A835-325FDA9B8AD8}" destId="{43430B38-0037-4858-85A9-21C214551FF9}" srcOrd="1" destOrd="0" parTransId="{2D79A3FE-9EBD-4540-904A-DAB02D556797}" sibTransId="{7465527A-7B7C-499B-A426-B4CEA640E769}"/>
    <dgm:cxn modelId="{769389FB-4236-43EC-88E8-FCE6E76EF272}" type="presOf" srcId="{25432A42-3630-459F-9C79-BD1DD1BFCB96}" destId="{56F2B19D-66D0-46BF-BFE8-BC83DAB82B14}" srcOrd="0" destOrd="0" presId="urn:microsoft.com/office/officeart/2005/8/layout/vList2"/>
    <dgm:cxn modelId="{9E76A5FF-E76E-4737-A213-DEC78E8D0B83}" type="presParOf" srcId="{5B0D7F18-7574-4665-96A9-571F4550FB71}" destId="{098C8710-8B03-421F-B95A-529F1CDA66E0}" srcOrd="0" destOrd="0" presId="urn:microsoft.com/office/officeart/2005/8/layout/vList2"/>
    <dgm:cxn modelId="{C502E913-7872-41B8-AA7B-AB92A267268D}" type="presParOf" srcId="{5B0D7F18-7574-4665-96A9-571F4550FB71}" destId="{56F2B19D-66D0-46BF-BFE8-BC83DAB82B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91D851-914E-4325-8F76-34498ECF78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9FA5A7-CE5F-4970-A835-325FDA9B8AD8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Univers"/>
            </a:rPr>
            <a:t>Thank you!</a:t>
          </a:r>
          <a:endParaRPr lang="en-US" dirty="0"/>
        </a:p>
      </dgm:t>
    </dgm:pt>
    <dgm:pt modelId="{7F3BC876-E9A4-45ED-9801-3CBD32AAA2A4}" type="parTrans" cxnId="{4A15A4E1-5CBF-44C7-AC58-8264B74BB959}">
      <dgm:prSet/>
      <dgm:spPr/>
    </dgm:pt>
    <dgm:pt modelId="{2270B9D8-39F0-40B9-9167-A40D9FF95DA5}" type="sibTrans" cxnId="{4A15A4E1-5CBF-44C7-AC58-8264B74BB959}">
      <dgm:prSet/>
      <dgm:spPr/>
    </dgm:pt>
    <dgm:pt modelId="{20F94E6B-B4CE-4F1D-92A0-354DABCD62E5}" type="pres">
      <dgm:prSet presAssocID="{E891D851-914E-4325-8F76-34498ECF78E8}" presName="linear" presStyleCnt="0">
        <dgm:presLayoutVars>
          <dgm:animLvl val="lvl"/>
          <dgm:resizeHandles val="exact"/>
        </dgm:presLayoutVars>
      </dgm:prSet>
      <dgm:spPr/>
    </dgm:pt>
    <dgm:pt modelId="{AA040111-9CDC-47E8-807E-82AF3D96DBFF}" type="pres">
      <dgm:prSet presAssocID="{B29FA5A7-CE5F-4970-A835-325FDA9B8AD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B71D020-EA82-468B-9A90-812027DCC2B6}" type="presOf" srcId="{E891D851-914E-4325-8F76-34498ECF78E8}" destId="{20F94E6B-B4CE-4F1D-92A0-354DABCD62E5}" srcOrd="0" destOrd="0" presId="urn:microsoft.com/office/officeart/2005/8/layout/vList2"/>
    <dgm:cxn modelId="{C58D2F88-B710-4A06-85D6-C5C35E6C511C}" type="presOf" srcId="{B29FA5A7-CE5F-4970-A835-325FDA9B8AD8}" destId="{AA040111-9CDC-47E8-807E-82AF3D96DBFF}" srcOrd="0" destOrd="0" presId="urn:microsoft.com/office/officeart/2005/8/layout/vList2"/>
    <dgm:cxn modelId="{4A15A4E1-5CBF-44C7-AC58-8264B74BB959}" srcId="{E891D851-914E-4325-8F76-34498ECF78E8}" destId="{B29FA5A7-CE5F-4970-A835-325FDA9B8AD8}" srcOrd="0" destOrd="0" parTransId="{7F3BC876-E9A4-45ED-9801-3CBD32AAA2A4}" sibTransId="{2270B9D8-39F0-40B9-9167-A40D9FF95DA5}"/>
    <dgm:cxn modelId="{1721676E-9FFA-4E76-A181-E35DEF9093E7}" type="presParOf" srcId="{20F94E6B-B4CE-4F1D-92A0-354DABCD62E5}" destId="{AA040111-9CDC-47E8-807E-82AF3D96DB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97419-990F-4EE5-B14F-D2E8CF1B79B0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F150-7C12-4AC9-8900-5252D931DEC3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Univers"/>
            </a:rPr>
            <a:t>Front page</a:t>
          </a:r>
        </a:p>
      </dsp:txBody>
      <dsp:txXfrm>
        <a:off x="806539" y="627569"/>
        <a:ext cx="1936688" cy="1936688"/>
      </dsp:txXfrm>
    </dsp:sp>
    <dsp:sp modelId="{86B17C11-39C4-4BD8-9E23-C7F47B0FC63F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latin typeface="Univers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Univers"/>
            </a:rPr>
            <a:t>Welcome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Univers"/>
            </a:rPr>
            <a:t>Introduce to game page</a:t>
          </a:r>
          <a:endParaRPr lang="en-US" sz="1300" kern="1200" dirty="0"/>
        </a:p>
      </dsp:txBody>
      <dsp:txXfrm>
        <a:off x="3117862" y="627569"/>
        <a:ext cx="1936688" cy="1936688"/>
      </dsp:txXfrm>
    </dsp:sp>
    <dsp:sp modelId="{A2354C06-17BE-47DC-B2F5-3BF55F0BF1F5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Univers"/>
            </a:rPr>
            <a:t>Game page</a:t>
          </a:r>
        </a:p>
      </dsp:txBody>
      <dsp:txXfrm>
        <a:off x="806539" y="2938892"/>
        <a:ext cx="1936688" cy="1936688"/>
      </dsp:txXfrm>
    </dsp:sp>
    <dsp:sp modelId="{EBC69C7C-C949-4B51-9298-D57C909BAF5A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latin typeface="Univers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Univers"/>
            </a:rPr>
            <a:t>15 second counter down shooting game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Univers"/>
            </a:rPr>
            <a:t>Automatically calculator the shooting result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Univers"/>
            </a:rPr>
            <a:t>Time's up and replay</a:t>
          </a:r>
        </a:p>
      </dsp:txBody>
      <dsp:txXfrm>
        <a:off x="3117862" y="2938892"/>
        <a:ext cx="1936688" cy="1936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7B0D-1786-44E0-87CE-BB2A4D0FD5A6}">
      <dsp:nvSpPr>
        <dsp:cNvPr id="0" name=""/>
        <dsp:cNvSpPr/>
      </dsp:nvSpPr>
      <dsp:spPr>
        <a:xfrm>
          <a:off x="0" y="268429"/>
          <a:ext cx="586109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86" tIns="291592" rIns="4548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  <a:hlinkClick xmlns:r="http://schemas.openxmlformats.org/officeDocument/2006/relationships" r:id="rId1"/>
            </a:rPr>
            <a:t>https</a:t>
          </a:r>
          <a:r>
            <a:rPr lang="en-US" sz="1400" kern="1200" dirty="0">
              <a:hlinkClick xmlns:r="http://schemas.openxmlformats.org/officeDocument/2006/relationships" r:id="rId1"/>
            </a:rPr>
            <a:t>://github.com/Ying-LUO/Pure-CSS-Project-Group7</a:t>
          </a:r>
          <a:endParaRPr lang="en-US" sz="1400" kern="1200" dirty="0">
            <a:hlinkClick xmlns:r="http://schemas.openxmlformats.org/officeDocument/2006/relationships" r:id=""/>
          </a:endParaRPr>
        </a:p>
      </dsp:txBody>
      <dsp:txXfrm>
        <a:off x="0" y="268429"/>
        <a:ext cx="5861090" cy="595350"/>
      </dsp:txXfrm>
    </dsp:sp>
    <dsp:sp modelId="{CC0EF21F-1BC2-4849-901B-5AFE4F244537}">
      <dsp:nvSpPr>
        <dsp:cNvPr id="0" name=""/>
        <dsp:cNvSpPr/>
      </dsp:nvSpPr>
      <dsp:spPr>
        <a:xfrm>
          <a:off x="293054" y="61789"/>
          <a:ext cx="410276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niver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</a:t>
          </a:r>
          <a:endParaRPr lang="en-US" sz="1400" b="0" i="0" u="none" strike="noStrike" kern="1200" cap="none" baseline="0" noProof="0" dirty="0">
            <a:solidFill>
              <a:srgbClr val="010000"/>
            </a:solidFill>
            <a:latin typeface="Univers"/>
            <a:hlinkClick xmlns:r="http://schemas.openxmlformats.org/officeDocument/2006/relationships" r:id="rId1"/>
          </a:endParaRPr>
        </a:p>
      </dsp:txBody>
      <dsp:txXfrm>
        <a:off x="313229" y="81964"/>
        <a:ext cx="4062413" cy="372930"/>
      </dsp:txXfrm>
    </dsp:sp>
    <dsp:sp modelId="{0BB26A33-80E1-4D5B-8518-5DA709CDF68B}">
      <dsp:nvSpPr>
        <dsp:cNvPr id="0" name=""/>
        <dsp:cNvSpPr/>
      </dsp:nvSpPr>
      <dsp:spPr>
        <a:xfrm>
          <a:off x="0" y="1146019"/>
          <a:ext cx="586109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86" tIns="291592" rIns="454886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Index.html -- Main page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Game.html-- Game page</a:t>
          </a:r>
        </a:p>
      </dsp:txBody>
      <dsp:txXfrm>
        <a:off x="0" y="1146019"/>
        <a:ext cx="5861090" cy="837900"/>
      </dsp:txXfrm>
    </dsp:sp>
    <dsp:sp modelId="{4A703613-4B15-4106-A3D8-C74634939F55}">
      <dsp:nvSpPr>
        <dsp:cNvPr id="0" name=""/>
        <dsp:cNvSpPr/>
      </dsp:nvSpPr>
      <dsp:spPr>
        <a:xfrm>
          <a:off x="293054" y="939380"/>
          <a:ext cx="410276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nivers"/>
            </a:rPr>
            <a:t>HTML Structure</a:t>
          </a:r>
          <a:endParaRPr lang="en-US" sz="1400" kern="1200" dirty="0"/>
        </a:p>
      </dsp:txBody>
      <dsp:txXfrm>
        <a:off x="313229" y="959555"/>
        <a:ext cx="4062413" cy="372930"/>
      </dsp:txXfrm>
    </dsp:sp>
    <dsp:sp modelId="{3147E9FB-F0A2-40DB-B602-BE20D8D494C7}">
      <dsp:nvSpPr>
        <dsp:cNvPr id="0" name=""/>
        <dsp:cNvSpPr/>
      </dsp:nvSpPr>
      <dsp:spPr>
        <a:xfrm>
          <a:off x="0" y="2266159"/>
          <a:ext cx="5861090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86" tIns="291592" rIns="454886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Transition: delay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Transform: rotate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Sprite sheet background-position animation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Font-size animation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Button rotate animation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Button delay animation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Game bird translate verital and horizonal animation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Pseudo Element/Class: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Before/after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Anchor link: LoVe HAte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Nth-of-type(nth+startNumber)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Univers"/>
            </a:rPr>
            <a:t>Automatic Number countering by Counter-increment</a:t>
          </a:r>
        </a:p>
      </dsp:txBody>
      <dsp:txXfrm>
        <a:off x="0" y="2266159"/>
        <a:ext cx="5861090" cy="3175200"/>
      </dsp:txXfrm>
    </dsp:sp>
    <dsp:sp modelId="{826833E0-2BA8-4D93-8545-94F2BA178A96}">
      <dsp:nvSpPr>
        <dsp:cNvPr id="0" name=""/>
        <dsp:cNvSpPr/>
      </dsp:nvSpPr>
      <dsp:spPr>
        <a:xfrm>
          <a:off x="293054" y="2059520"/>
          <a:ext cx="4102763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075" tIns="0" rIns="15507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Univers"/>
            </a:rPr>
            <a:t>CSS Effect</a:t>
          </a:r>
          <a:endParaRPr lang="en-US" sz="1400" kern="1200" dirty="0"/>
        </a:p>
      </dsp:txBody>
      <dsp:txXfrm>
        <a:off x="313229" y="2079695"/>
        <a:ext cx="4062413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FC5D7-3EE1-4F79-A816-36E3CB2EAFAD}">
      <dsp:nvSpPr>
        <dsp:cNvPr id="0" name=""/>
        <dsp:cNvSpPr/>
      </dsp:nvSpPr>
      <dsp:spPr>
        <a:xfrm>
          <a:off x="0" y="108409"/>
          <a:ext cx="5861090" cy="515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Transition</a:t>
          </a:r>
        </a:p>
      </dsp:txBody>
      <dsp:txXfrm>
        <a:off x="25188" y="133597"/>
        <a:ext cx="5810714" cy="465594"/>
      </dsp:txXfrm>
    </dsp:sp>
    <dsp:sp modelId="{6C929780-C4A8-4DAB-859B-C649E21EB600}">
      <dsp:nvSpPr>
        <dsp:cNvPr id="0" name=""/>
        <dsp:cNvSpPr/>
      </dsp:nvSpPr>
      <dsp:spPr>
        <a:xfrm>
          <a:off x="0" y="624379"/>
          <a:ext cx="586109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--"</a:t>
          </a:r>
          <a:r>
            <a:rPr lang="en-US" sz="1600" kern="1200" dirty="0"/>
            <a:t>transition: all 0.6s</a:t>
          </a:r>
          <a:r>
            <a:rPr lang="en-US" sz="1600" kern="1200" dirty="0">
              <a:latin typeface="Univers"/>
            </a:rPr>
            <a:t>;"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Used to control the start entrance of all the birds in the game</a:t>
          </a:r>
        </a:p>
      </dsp:txBody>
      <dsp:txXfrm>
        <a:off x="0" y="624379"/>
        <a:ext cx="5861090" cy="804194"/>
      </dsp:txXfrm>
    </dsp:sp>
    <dsp:sp modelId="{72022BCD-8070-4F72-A58D-8F630B328B1B}">
      <dsp:nvSpPr>
        <dsp:cNvPr id="0" name=""/>
        <dsp:cNvSpPr/>
      </dsp:nvSpPr>
      <dsp:spPr>
        <a:xfrm>
          <a:off x="0" y="1428575"/>
          <a:ext cx="5861090" cy="51597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Transform</a:t>
          </a:r>
        </a:p>
      </dsp:txBody>
      <dsp:txXfrm>
        <a:off x="25188" y="1453763"/>
        <a:ext cx="5810714" cy="465594"/>
      </dsp:txXfrm>
    </dsp:sp>
    <dsp:sp modelId="{0DD9047A-6761-442A-813B-D7EC04E042B0}">
      <dsp:nvSpPr>
        <dsp:cNvPr id="0" name=""/>
        <dsp:cNvSpPr/>
      </dsp:nvSpPr>
      <dsp:spPr>
        <a:xfrm>
          <a:off x="0" y="1944545"/>
          <a:ext cx="5861090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--"transform</a:t>
          </a:r>
          <a:r>
            <a:rPr lang="en-US" sz="1600" kern="1200" dirty="0"/>
            <a:t>: rotate(-30deg</a:t>
          </a:r>
          <a:r>
            <a:rPr lang="en-US" sz="1600" kern="1200" dirty="0">
              <a:latin typeface="Univers"/>
            </a:rPr>
            <a:t>);"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Used to control the welcome letter effect in the front page</a:t>
          </a:r>
          <a:endParaRPr lang="en-US" sz="1600" kern="1200" dirty="0"/>
        </a:p>
      </dsp:txBody>
      <dsp:txXfrm>
        <a:off x="0" y="1944545"/>
        <a:ext cx="5861090" cy="804194"/>
      </dsp:txXfrm>
    </dsp:sp>
    <dsp:sp modelId="{93E7FB7F-99D9-4EF4-B198-B5842E9735BB}">
      <dsp:nvSpPr>
        <dsp:cNvPr id="0" name=""/>
        <dsp:cNvSpPr/>
      </dsp:nvSpPr>
      <dsp:spPr>
        <a:xfrm>
          <a:off x="0" y="2748740"/>
          <a:ext cx="5861090" cy="51597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Animation</a:t>
          </a:r>
        </a:p>
      </dsp:txBody>
      <dsp:txXfrm>
        <a:off x="25188" y="2773928"/>
        <a:ext cx="5810714" cy="465594"/>
      </dsp:txXfrm>
    </dsp:sp>
    <dsp:sp modelId="{9CBE0A6D-7525-4B35-B55B-6FF56E685710}">
      <dsp:nvSpPr>
        <dsp:cNvPr id="0" name=""/>
        <dsp:cNvSpPr/>
      </dsp:nvSpPr>
      <dsp:spPr>
        <a:xfrm>
          <a:off x="0" y="3264710"/>
          <a:ext cx="5861090" cy="21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--"</a:t>
          </a:r>
          <a:r>
            <a:rPr lang="en-US" sz="1600" kern="1200" dirty="0"/>
            <a:t>animation: walk 1s steps(6) infinite, forward 10s linear infinite</a:t>
          </a:r>
          <a:r>
            <a:rPr lang="en-US" sz="1600" kern="1200" dirty="0">
              <a:latin typeface="Univers"/>
            </a:rPr>
            <a:t>;"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Used to control the sprite sheet to walk and go forward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--"</a:t>
          </a:r>
          <a:r>
            <a:rPr lang="en-US" sz="1600" kern="1200" dirty="0"/>
            <a:t>animation: fly 12s 12.5s linear infinite</a:t>
          </a:r>
          <a:r>
            <a:rPr lang="en-US" sz="1600" kern="1200" dirty="0">
              <a:latin typeface="Univers"/>
            </a:rPr>
            <a:t>;"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--"animation</a:t>
          </a:r>
          <a:r>
            <a:rPr lang="en-US" sz="1600" kern="1200" dirty="0"/>
            <a:t>: float 2s infinite cubic-bezier(0.58, 0.14, 0.46, 0.92</a:t>
          </a:r>
          <a:r>
            <a:rPr lang="en-US" sz="1600" kern="1200" dirty="0">
              <a:latin typeface="Univers"/>
            </a:rPr>
            <a:t>);"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Univers"/>
            </a:rPr>
            <a:t>Used to control the bird fly forward and float virtically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>
            <a:latin typeface="Univers"/>
          </a:endParaRPr>
        </a:p>
      </dsp:txBody>
      <dsp:txXfrm>
        <a:off x="0" y="3264710"/>
        <a:ext cx="5861090" cy="2130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CE27F-9D83-443A-BA6B-A8108ABC9F5C}">
      <dsp:nvSpPr>
        <dsp:cNvPr id="0" name=""/>
        <dsp:cNvSpPr/>
      </dsp:nvSpPr>
      <dsp:spPr>
        <a:xfrm>
          <a:off x="0" y="954814"/>
          <a:ext cx="5861090" cy="565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How to Create Pure CSS Games</a:t>
          </a:r>
          <a:endParaRPr lang="en-US" sz="2300" b="0" i="0" u="none" strike="noStrike" kern="1200" cap="none" baseline="0" noProof="0" dirty="0">
            <a:latin typeface="Univers"/>
          </a:endParaRPr>
        </a:p>
      </dsp:txBody>
      <dsp:txXfrm>
        <a:off x="27586" y="982400"/>
        <a:ext cx="5805918" cy="509938"/>
      </dsp:txXfrm>
    </dsp:sp>
    <dsp:sp modelId="{5C26D63C-01D0-4B6F-9D32-E1ADE670482C}">
      <dsp:nvSpPr>
        <dsp:cNvPr id="0" name=""/>
        <dsp:cNvSpPr/>
      </dsp:nvSpPr>
      <dsp:spPr>
        <a:xfrm>
          <a:off x="0" y="1519924"/>
          <a:ext cx="586109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strike="noStrike" kern="1200" cap="none" baseline="0" noProof="0" dirty="0">
              <a:hlinkClick xmlns:r="http://schemas.openxmlformats.org/officeDocument/2006/relationships" r:id="rId1"/>
            </a:rPr>
            <a:t>https://medium.com/cssclass-com/how-to-create-pure-css-games-2a29c777bf4</a:t>
          </a:r>
          <a:endParaRPr lang="en-US" sz="1800" kern="1200" dirty="0"/>
        </a:p>
      </dsp:txBody>
      <dsp:txXfrm>
        <a:off x="0" y="1519924"/>
        <a:ext cx="5861090" cy="571320"/>
      </dsp:txXfrm>
    </dsp:sp>
    <dsp:sp modelId="{DBFBED5A-182D-4F53-B41E-9D7349D999BC}">
      <dsp:nvSpPr>
        <dsp:cNvPr id="0" name=""/>
        <dsp:cNvSpPr/>
      </dsp:nvSpPr>
      <dsp:spPr>
        <a:xfrm>
          <a:off x="0" y="2091245"/>
          <a:ext cx="5861090" cy="56511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Shoot to kill CSS Game</a:t>
          </a:r>
        </a:p>
      </dsp:txBody>
      <dsp:txXfrm>
        <a:off x="27586" y="2118831"/>
        <a:ext cx="5805918" cy="509938"/>
      </dsp:txXfrm>
    </dsp:sp>
    <dsp:sp modelId="{79159D15-454C-41A8-88C3-10FDAD218B0A}">
      <dsp:nvSpPr>
        <dsp:cNvPr id="0" name=""/>
        <dsp:cNvSpPr/>
      </dsp:nvSpPr>
      <dsp:spPr>
        <a:xfrm>
          <a:off x="0" y="2656355"/>
          <a:ext cx="586109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hlinkClick xmlns:r="http://schemas.openxmlformats.org/officeDocument/2006/relationships" r:id="rId2"/>
            </a:rPr>
            <a:t>https://codepen.io/taneleero/pen/ZOvAxN</a:t>
          </a:r>
          <a:endParaRPr lang="en-US" sz="1800" kern="1200" dirty="0"/>
        </a:p>
      </dsp:txBody>
      <dsp:txXfrm>
        <a:off x="0" y="2656355"/>
        <a:ext cx="5861090" cy="380880"/>
      </dsp:txXfrm>
    </dsp:sp>
    <dsp:sp modelId="{D9CACBC6-B3E7-48A4-A2FC-6F57181E14E1}">
      <dsp:nvSpPr>
        <dsp:cNvPr id="0" name=""/>
        <dsp:cNvSpPr/>
      </dsp:nvSpPr>
      <dsp:spPr>
        <a:xfrm>
          <a:off x="0" y="3037234"/>
          <a:ext cx="5861090" cy="56511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CSS Sprite Sheet Animation</a:t>
          </a:r>
        </a:p>
      </dsp:txBody>
      <dsp:txXfrm>
        <a:off x="27586" y="3064820"/>
        <a:ext cx="5805918" cy="509938"/>
      </dsp:txXfrm>
    </dsp:sp>
    <dsp:sp modelId="{35E177B0-9D36-4BE5-AD92-0AAB07CB39FF}">
      <dsp:nvSpPr>
        <dsp:cNvPr id="0" name=""/>
        <dsp:cNvSpPr/>
      </dsp:nvSpPr>
      <dsp:spPr>
        <a:xfrm>
          <a:off x="0" y="3602345"/>
          <a:ext cx="586109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hlinkClick xmlns:r="http://schemas.openxmlformats.org/officeDocument/2006/relationships" r:id="rId3"/>
            </a:rPr>
            <a:t>https://www.youtube.com/watch?v=nQXGFit9ICI</a:t>
          </a:r>
          <a:endParaRPr lang="en-US" sz="1800" kern="1200" dirty="0"/>
        </a:p>
      </dsp:txBody>
      <dsp:txXfrm>
        <a:off x="0" y="3602345"/>
        <a:ext cx="5861090" cy="380880"/>
      </dsp:txXfrm>
    </dsp:sp>
    <dsp:sp modelId="{E337A28D-59C7-433B-AA09-C2C2C0076F02}">
      <dsp:nvSpPr>
        <dsp:cNvPr id="0" name=""/>
        <dsp:cNvSpPr/>
      </dsp:nvSpPr>
      <dsp:spPr>
        <a:xfrm>
          <a:off x="0" y="3983225"/>
          <a:ext cx="5861090" cy="56511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GameMaking – Game03 from LEA</a:t>
          </a:r>
        </a:p>
      </dsp:txBody>
      <dsp:txXfrm>
        <a:off x="27586" y="4010811"/>
        <a:ext cx="5805918" cy="509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C8710-8B03-421F-B95A-529F1CDA66E0}">
      <dsp:nvSpPr>
        <dsp:cNvPr id="0" name=""/>
        <dsp:cNvSpPr/>
      </dsp:nvSpPr>
      <dsp:spPr>
        <a:xfrm>
          <a:off x="0" y="66424"/>
          <a:ext cx="5861090" cy="2141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Univers"/>
            </a:rPr>
            <a:t>Structure of bird</a:t>
          </a:r>
          <a:r>
            <a:rPr lang="en-US" sz="3000" b="0" i="0" u="none" strike="noStrike" kern="1200" cap="none" baseline="0" noProof="0" dirty="0">
              <a:latin typeface="Univers"/>
            </a:rPr>
            <a:t> object, learn from the "</a:t>
          </a:r>
          <a:r>
            <a:rPr lang="en-US" sz="3000" b="0" i="0" kern="1200" dirty="0"/>
            <a:t>How to Create Pure CSS Games</a:t>
          </a:r>
          <a:r>
            <a:rPr lang="en-US" sz="3000" b="0" i="0" u="none" strike="noStrike" kern="1200" cap="none" baseline="0" noProof="0" dirty="0">
              <a:latin typeface="Univers"/>
            </a:rPr>
            <a:t>" in reference but</a:t>
          </a:r>
          <a:r>
            <a:rPr lang="en-US" sz="3000" b="0" i="0" u="none" strike="noStrike" kern="1200" cap="none" baseline="0" noProof="0" dirty="0"/>
            <a:t> failed on html validation</a:t>
          </a:r>
          <a:endParaRPr lang="en-US" sz="3000" kern="1200" dirty="0"/>
        </a:p>
      </dsp:txBody>
      <dsp:txXfrm>
        <a:off x="104520" y="170944"/>
        <a:ext cx="5652050" cy="1932060"/>
      </dsp:txXfrm>
    </dsp:sp>
    <dsp:sp modelId="{56F2B19D-66D0-46BF-BFE8-BC83DAB82B14}">
      <dsp:nvSpPr>
        <dsp:cNvPr id="0" name=""/>
        <dsp:cNvSpPr/>
      </dsp:nvSpPr>
      <dsp:spPr>
        <a:xfrm>
          <a:off x="0" y="2207525"/>
          <a:ext cx="586109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strike="noStrike" kern="1200" cap="none" baseline="0" noProof="0" dirty="0">
              <a:latin typeface="Univers"/>
            </a:rPr>
            <a:t>Problem: Label</a:t>
          </a:r>
          <a:r>
            <a:rPr lang="en-US" sz="2300" b="0" i="0" u="none" strike="noStrike" kern="1200" cap="none" baseline="0" noProof="0" dirty="0"/>
            <a:t> with block tyep div nested</a:t>
          </a:r>
          <a:endParaRPr lang="en-US" sz="2300" b="0" i="0" u="none" strike="noStrike" kern="1200" cap="none" baseline="0" noProof="0" dirty="0">
            <a:latin typeface="Univers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strike="noStrike" kern="1200" cap="none" baseline="0" noProof="0" dirty="0">
              <a:latin typeface="Univers"/>
            </a:rPr>
            <a:t>Reason: </a:t>
          </a:r>
          <a:r>
            <a:rPr lang="en-US" sz="2300" b="1" i="0" u="none" strike="noStrike" kern="1200" cap="none" baseline="0" noProof="0" dirty="0"/>
            <a:t>Div</a:t>
          </a:r>
          <a:r>
            <a:rPr lang="en-US" sz="2300" b="0" i="0" u="none" strike="noStrike" kern="1200" cap="none" baseline="0" noProof="0" dirty="0"/>
            <a:t> is a block element, so </a:t>
          </a:r>
          <a:r>
            <a:rPr lang="en-US" sz="2300" b="0" i="0" u="none" strike="noStrike" kern="1200" cap="none" baseline="0" noProof="0" dirty="0">
              <a:latin typeface="Univers"/>
            </a:rPr>
            <a:t>cannot go</a:t>
          </a:r>
          <a:r>
            <a:rPr lang="en-US" sz="2300" b="0" i="0" u="none" strike="noStrike" kern="1200" cap="none" baseline="0" noProof="0" dirty="0"/>
            <a:t> </a:t>
          </a:r>
          <a:r>
            <a:rPr lang="en-US" sz="2300" b="1" i="0" u="none" strike="noStrike" kern="1200" cap="none" baseline="0" noProof="0" dirty="0"/>
            <a:t>inside</a:t>
          </a:r>
          <a:r>
            <a:rPr lang="en-US" sz="2300" b="0" i="0" u="none" strike="noStrike" kern="1200" cap="none" baseline="0" noProof="0" dirty="0"/>
            <a:t> a </a:t>
          </a:r>
          <a:r>
            <a:rPr lang="en-US" sz="2300" b="1" i="0" u="none" strike="noStrike" kern="1200" cap="none" baseline="0" noProof="0" dirty="0"/>
            <a:t>label</a:t>
          </a:r>
          <a:r>
            <a:rPr lang="en-US" sz="2300" b="0" i="0" u="none" strike="noStrike" kern="1200" cap="none" baseline="0" noProof="0" dirty="0"/>
            <a:t> which </a:t>
          </a:r>
          <a:r>
            <a:rPr lang="en-US" sz="2300" b="1" i="0" u="none" strike="noStrike" kern="1200" cap="none" baseline="0" noProof="0" dirty="0"/>
            <a:t>will</a:t>
          </a:r>
          <a:r>
            <a:rPr lang="en-US" sz="2300" b="0" i="0" u="none" strike="noStrike" kern="1200" cap="none" baseline="0" noProof="0" dirty="0"/>
            <a:t> only accept Phrasing content.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strike="noStrike" kern="1200" cap="none" baseline="0" noProof="0" dirty="0">
              <a:latin typeface="Univers"/>
            </a:rPr>
            <a:t>Solution: change div into span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strike="noStrike" kern="1200" cap="none" baseline="0" noProof="0" dirty="0">
              <a:latin typeface="Univers"/>
            </a:rPr>
            <a:t>Issue: cannot set the event after object been checked</a:t>
          </a:r>
        </a:p>
      </dsp:txBody>
      <dsp:txXfrm>
        <a:off x="0" y="2207525"/>
        <a:ext cx="5861090" cy="3229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0111-9CDC-47E8-807E-82AF3D96DBFF}">
      <dsp:nvSpPr>
        <dsp:cNvPr id="0" name=""/>
        <dsp:cNvSpPr/>
      </dsp:nvSpPr>
      <dsp:spPr>
        <a:xfrm>
          <a:off x="0" y="1319858"/>
          <a:ext cx="4124758" cy="26617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u="none" strike="noStrike" kern="1200" cap="none" baseline="0" noProof="0" dirty="0">
              <a:latin typeface="Univers"/>
            </a:rPr>
            <a:t>Thank you!</a:t>
          </a:r>
          <a:endParaRPr lang="en-US" sz="6500" kern="1200" dirty="0"/>
        </a:p>
      </dsp:txBody>
      <dsp:txXfrm>
        <a:off x="129936" y="1449794"/>
        <a:ext cx="3864886" cy="2401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4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5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77CE4-0C66-4A82-94CC-68B5F0E5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187" b="277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2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Pure CSS/HTML GAME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Group 7</a:t>
            </a:r>
          </a:p>
          <a:p>
            <a:r>
              <a:rPr lang="en-US" sz="2200">
                <a:cs typeface="Calibri"/>
              </a:rPr>
              <a:t>Zahra ARABLOU, Chunmei LIU, Ying LUO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727B8-AF8B-4AED-B8DD-95FDE3E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9967"/>
            <a:ext cx="5257801" cy="2413971"/>
          </a:xfrm>
        </p:spPr>
        <p:txBody>
          <a:bodyPr anchor="b">
            <a:normAutofit/>
          </a:bodyPr>
          <a:lstStyle/>
          <a:p>
            <a:r>
              <a:rPr lang="en-US" sz="6600"/>
              <a:t>Q&amp;A</a:t>
            </a: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1620" y="63589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733" y="76951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1870" y="135972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1EC2E8-1C75-434A-B375-C5C02A695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164552"/>
              </p:ext>
            </p:extLst>
          </p:nvPr>
        </p:nvGraphicFramePr>
        <p:xfrm>
          <a:off x="7229042" y="698643"/>
          <a:ext cx="4124758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7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8220-A923-4722-9443-1F017C02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000"/>
              <a:t>Game 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3528A39-85CF-4CCE-AA45-2122AC9C2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10529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3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8DC1ABC-A9AF-4253-B62B-0026980E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13" y="1107421"/>
            <a:ext cx="10293396" cy="49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5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able, computer, small, sitting&#10;&#10;Description automatically generated">
            <a:extLst>
              <a:ext uri="{FF2B5EF4-FFF2-40B4-BE49-F238E27FC236}">
                <a16:creationId xmlns:a16="http://schemas.microsoft.com/office/drawing/2014/main" id="{68CB8EF9-C03A-4CB8-925F-65799226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42714"/>
            <a:ext cx="9814931" cy="48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edroom, room, clock&#10;&#10;Description automatically generated">
            <a:extLst>
              <a:ext uri="{FF2B5EF4-FFF2-40B4-BE49-F238E27FC236}">
                <a16:creationId xmlns:a16="http://schemas.microsoft.com/office/drawing/2014/main" id="{7E521520-E959-4CF2-AFAA-F1963A1D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39" y="994102"/>
            <a:ext cx="9814930" cy="43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727B8-AF8B-4AED-B8DD-95FDE3E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4500"/>
              <a:t>Code Management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8F79084-66CF-4908-98BE-A98424BBA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3839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3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727B8-AF8B-4AED-B8DD-95FDE3E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600"/>
              <a:t>Technique used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1EC2E8-1C75-434A-B375-C5C02A695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88233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08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727B8-AF8B-4AED-B8DD-95FDE3E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600"/>
              <a:t>Reference Game</a:t>
            </a:r>
            <a:endParaRPr lang="en-US" sz="5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1EC2E8-1C75-434A-B375-C5C02A695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9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727B8-AF8B-4AED-B8DD-95FDE3E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600"/>
              <a:t>Blocked Issue</a:t>
            </a:r>
            <a:endParaRPr lang="en-US" sz="5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1EC2E8-1C75-434A-B375-C5C02A695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9363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GradientVTI</vt:lpstr>
      <vt:lpstr>Pure CSS/HTML GAME</vt:lpstr>
      <vt:lpstr>Game Introduction</vt:lpstr>
      <vt:lpstr>PowerPoint Presentation</vt:lpstr>
      <vt:lpstr>PowerPoint Presentation</vt:lpstr>
      <vt:lpstr>PowerPoint Presentation</vt:lpstr>
      <vt:lpstr>Code Management</vt:lpstr>
      <vt:lpstr>Technique used</vt:lpstr>
      <vt:lpstr>Reference Game</vt:lpstr>
      <vt:lpstr>Blocked Issue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519</cp:revision>
  <dcterms:created xsi:type="dcterms:W3CDTF">2020-07-16T15:35:59Z</dcterms:created>
  <dcterms:modified xsi:type="dcterms:W3CDTF">2020-07-20T14:16:48Z</dcterms:modified>
</cp:coreProperties>
</file>