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1" r:id="rId4"/>
    <p:sldId id="285" r:id="rId5"/>
    <p:sldId id="284" r:id="rId6"/>
    <p:sldId id="287" r:id="rId7"/>
    <p:sldId id="292" r:id="rId8"/>
    <p:sldId id="288" r:id="rId9"/>
    <p:sldId id="289" r:id="rId10"/>
    <p:sldId id="290" r:id="rId11"/>
    <p:sldId id="291" r:id="rId12"/>
    <p:sldId id="260" r:id="rId13"/>
    <p:sldId id="279" r:id="rId14"/>
  </p:sldIdLst>
  <p:sldSz cx="9144000" cy="5143500" type="screen16x9"/>
  <p:notesSz cx="6858000" cy="9144000"/>
  <p:embeddedFontLst>
    <p:embeddedFont>
      <p:font typeface="B Roya" panose="00000400000000000000" pitchFamily="2" charset="-78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Dosis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98103F9-D352-4892-B8EF-D84B1A155A4A}">
  <a:tblStyle styleId="{B98103F9-D352-4892-B8EF-D84B1A155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95" autoAdjust="0"/>
    <p:restoredTop sz="94331" autoAdjust="0"/>
  </p:normalViewPr>
  <p:slideViewPr>
    <p:cSldViewPr>
      <p:cViewPr>
        <p:scale>
          <a:sx n="92" d="100"/>
          <a:sy n="92" d="100"/>
        </p:scale>
        <p:origin x="-1008" y="-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D54D5-E138-47DC-8123-5AD2899FD93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532011-1EAB-4D58-A6EA-2B3EBDBE9DF2}">
      <dgm:prSet phldrT="[Text]" custT="1"/>
      <dgm:spPr/>
      <dgm:t>
        <a:bodyPr/>
        <a:lstStyle/>
        <a:p>
          <a:r>
            <a:rPr lang="fa-IR" sz="4000" b="1" dirty="0" smtClean="0">
              <a:cs typeface="+mn-cs"/>
            </a:rPr>
            <a:t>اتوماسیون</a:t>
          </a:r>
          <a:endParaRPr lang="en-US" sz="4000" b="1" dirty="0">
            <a:cs typeface="+mn-cs"/>
          </a:endParaRPr>
        </a:p>
      </dgm:t>
    </dgm:pt>
    <dgm:pt modelId="{E6124921-0185-49EF-BDB2-31F75E7C1E66}" type="parTrans" cxnId="{2AC2B7F5-1D86-47A4-8E95-1E07993A862C}">
      <dgm:prSet/>
      <dgm:spPr/>
      <dgm:t>
        <a:bodyPr/>
        <a:lstStyle/>
        <a:p>
          <a:endParaRPr lang="en-US"/>
        </a:p>
      </dgm:t>
    </dgm:pt>
    <dgm:pt modelId="{81995E49-5731-4BC3-80FB-5C8A275669A0}" type="sibTrans" cxnId="{2AC2B7F5-1D86-47A4-8E95-1E07993A862C}">
      <dgm:prSet/>
      <dgm:spPr/>
      <dgm:t>
        <a:bodyPr/>
        <a:lstStyle/>
        <a:p>
          <a:endParaRPr lang="en-US"/>
        </a:p>
      </dgm:t>
    </dgm:pt>
    <dgm:pt modelId="{5358C958-8706-4570-96E6-25B09B31BA05}">
      <dgm:prSet phldrT="[Text]" custT="1"/>
      <dgm:spPr/>
      <dgm:t>
        <a:bodyPr/>
        <a:lstStyle/>
        <a:p>
          <a:r>
            <a:rPr lang="fa-IR" sz="3600" b="1" dirty="0" smtClean="0">
              <a:cs typeface="+mn-cs"/>
            </a:rPr>
            <a:t>خانه هوشمند</a:t>
          </a:r>
          <a:endParaRPr lang="en-US" sz="3600" b="1" dirty="0">
            <a:cs typeface="+mn-cs"/>
          </a:endParaRPr>
        </a:p>
      </dgm:t>
    </dgm:pt>
    <dgm:pt modelId="{63C7062F-FD35-456A-AD5A-C43D2351FA1E}" type="parTrans" cxnId="{B74493BC-47AD-48C7-AFEA-6436EEC62B13}">
      <dgm:prSet/>
      <dgm:spPr/>
      <dgm:t>
        <a:bodyPr/>
        <a:lstStyle/>
        <a:p>
          <a:endParaRPr lang="en-US"/>
        </a:p>
      </dgm:t>
    </dgm:pt>
    <dgm:pt modelId="{2A2B0CC6-3C30-435C-8333-211B488810AB}" type="sibTrans" cxnId="{B74493BC-47AD-48C7-AFEA-6436EEC62B13}">
      <dgm:prSet/>
      <dgm:spPr/>
      <dgm:t>
        <a:bodyPr/>
        <a:lstStyle/>
        <a:p>
          <a:endParaRPr lang="en-US"/>
        </a:p>
      </dgm:t>
    </dgm:pt>
    <dgm:pt modelId="{ADDF970A-B3B2-462C-8274-7F1465ACD307}">
      <dgm:prSet phldrT="[Text]" custT="1"/>
      <dgm:spPr/>
      <dgm:t>
        <a:bodyPr/>
        <a:lstStyle/>
        <a:p>
          <a:r>
            <a:rPr lang="fa-IR" sz="3600" b="1" dirty="0" smtClean="0">
              <a:cs typeface="+mn-cs"/>
            </a:rPr>
            <a:t>هوشمندسازی</a:t>
          </a:r>
          <a:endParaRPr lang="en-US" sz="3600" b="1" dirty="0">
            <a:cs typeface="+mn-cs"/>
          </a:endParaRPr>
        </a:p>
      </dgm:t>
    </dgm:pt>
    <dgm:pt modelId="{A202DB2A-AB85-437A-B246-45B1DEDCEE19}" type="parTrans" cxnId="{CC6798A1-803D-42D8-A0A2-4678C15F9B68}">
      <dgm:prSet/>
      <dgm:spPr/>
      <dgm:t>
        <a:bodyPr/>
        <a:lstStyle/>
        <a:p>
          <a:endParaRPr lang="en-US"/>
        </a:p>
      </dgm:t>
    </dgm:pt>
    <dgm:pt modelId="{0CE2F1C1-1E52-400A-9BCF-657B7AE59ACE}" type="sibTrans" cxnId="{CC6798A1-803D-42D8-A0A2-4678C15F9B68}">
      <dgm:prSet/>
      <dgm:spPr/>
      <dgm:t>
        <a:bodyPr/>
        <a:lstStyle/>
        <a:p>
          <a:endParaRPr lang="en-US"/>
        </a:p>
      </dgm:t>
    </dgm:pt>
    <dgm:pt modelId="{5EDF746B-67E9-40D2-B6C2-E57672AA328E}" type="pres">
      <dgm:prSet presAssocID="{E7AD54D5-E138-47DC-8123-5AD2899FD930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F968471-FA33-43E8-AB2F-A083BFCCA639}" type="pres">
      <dgm:prSet presAssocID="{13532011-1EAB-4D58-A6EA-2B3EBDBE9DF2}" presName="chaos" presStyleCnt="0"/>
      <dgm:spPr/>
    </dgm:pt>
    <dgm:pt modelId="{7013279C-6ECE-4A16-94E2-4336096630D7}" type="pres">
      <dgm:prSet presAssocID="{13532011-1EAB-4D58-A6EA-2B3EBDBE9DF2}" presName="parTx1" presStyleLbl="revTx" presStyleIdx="0" presStyleCnt="2" custLinFactNeighborX="1837" custLinFactNeighborY="-3623"/>
      <dgm:spPr/>
      <dgm:t>
        <a:bodyPr/>
        <a:lstStyle/>
        <a:p>
          <a:endParaRPr lang="en-US"/>
        </a:p>
      </dgm:t>
    </dgm:pt>
    <dgm:pt modelId="{DB9FF993-C94B-46E1-86D0-2CE0FBECFED7}" type="pres">
      <dgm:prSet presAssocID="{13532011-1EAB-4D58-A6EA-2B3EBDBE9DF2}" presName="c1" presStyleLbl="node1" presStyleIdx="0" presStyleCnt="19" custLinFactNeighborX="23094" custLinFactNeighborY="-15010"/>
      <dgm:spPr/>
    </dgm:pt>
    <dgm:pt modelId="{67AD9FFA-4D85-4B06-AA38-932ACE547C96}" type="pres">
      <dgm:prSet presAssocID="{13532011-1EAB-4D58-A6EA-2B3EBDBE9DF2}" presName="c2" presStyleLbl="node1" presStyleIdx="1" presStyleCnt="19" custLinFactNeighborX="23094" custLinFactNeighborY="-15010"/>
      <dgm:spPr/>
    </dgm:pt>
    <dgm:pt modelId="{FCC434C8-1ADB-468C-8C04-DFD4B18FBBEB}" type="pres">
      <dgm:prSet presAssocID="{13532011-1EAB-4D58-A6EA-2B3EBDBE9DF2}" presName="c3" presStyleLbl="node1" presStyleIdx="2" presStyleCnt="19" custLinFactNeighborX="14696" custLinFactNeighborY="-9552"/>
      <dgm:spPr/>
    </dgm:pt>
    <dgm:pt modelId="{91662594-4F4A-4CF4-8989-FD1A20D533B9}" type="pres">
      <dgm:prSet presAssocID="{13532011-1EAB-4D58-A6EA-2B3EBDBE9DF2}" presName="c4" presStyleLbl="node1" presStyleIdx="3" presStyleCnt="19" custLinFactNeighborX="23094" custLinFactNeighborY="-15010"/>
      <dgm:spPr/>
    </dgm:pt>
    <dgm:pt modelId="{ADF8C4A6-04AE-43AF-AB8D-275CFFBA1EE2}" type="pres">
      <dgm:prSet presAssocID="{13532011-1EAB-4D58-A6EA-2B3EBDBE9DF2}" presName="c5" presStyleLbl="node1" presStyleIdx="4" presStyleCnt="19" custLinFactNeighborX="23094" custLinFactNeighborY="-15010"/>
      <dgm:spPr/>
    </dgm:pt>
    <dgm:pt modelId="{3DBF2955-102D-42AA-9532-50500284548C}" type="pres">
      <dgm:prSet presAssocID="{13532011-1EAB-4D58-A6EA-2B3EBDBE9DF2}" presName="c6" presStyleLbl="node1" presStyleIdx="5" presStyleCnt="19" custLinFactNeighborX="23094" custLinFactNeighborY="-15010"/>
      <dgm:spPr/>
    </dgm:pt>
    <dgm:pt modelId="{991BB0E1-B6E2-4C3F-88DC-5C6CAF71C22F}" type="pres">
      <dgm:prSet presAssocID="{13532011-1EAB-4D58-A6EA-2B3EBDBE9DF2}" presName="c7" presStyleLbl="node1" presStyleIdx="6" presStyleCnt="19" custLinFactNeighborX="14696" custLinFactNeighborY="-9552"/>
      <dgm:spPr/>
    </dgm:pt>
    <dgm:pt modelId="{83E47C74-3502-47A6-8286-345BCC3F976B}" type="pres">
      <dgm:prSet presAssocID="{13532011-1EAB-4D58-A6EA-2B3EBDBE9DF2}" presName="c8" presStyleLbl="node1" presStyleIdx="7" presStyleCnt="19" custLinFactNeighborX="23094" custLinFactNeighborY="-15010"/>
      <dgm:spPr/>
    </dgm:pt>
    <dgm:pt modelId="{DA7E0C72-737D-487D-823A-E47B9BA4EC9A}" type="pres">
      <dgm:prSet presAssocID="{13532011-1EAB-4D58-A6EA-2B3EBDBE9DF2}" presName="c9" presStyleLbl="node1" presStyleIdx="8" presStyleCnt="19" custLinFactNeighborX="23094" custLinFactNeighborY="-15010"/>
      <dgm:spPr/>
    </dgm:pt>
    <dgm:pt modelId="{E1A599F5-5A6C-4A37-8D49-9BA7CCFC063C}" type="pres">
      <dgm:prSet presAssocID="{13532011-1EAB-4D58-A6EA-2B3EBDBE9DF2}" presName="c10" presStyleLbl="node1" presStyleIdx="9" presStyleCnt="19" custLinFactNeighborX="8981" custLinFactNeighborY="-5837"/>
      <dgm:spPr/>
    </dgm:pt>
    <dgm:pt modelId="{229ED9ED-1285-4E4A-8DCD-9F72F4F9FC53}" type="pres">
      <dgm:prSet presAssocID="{13532011-1EAB-4D58-A6EA-2B3EBDBE9DF2}" presName="c11" presStyleLbl="node1" presStyleIdx="10" presStyleCnt="19"/>
      <dgm:spPr/>
    </dgm:pt>
    <dgm:pt modelId="{9F305655-888F-43B8-9867-184DF378E31D}" type="pres">
      <dgm:prSet presAssocID="{13532011-1EAB-4D58-A6EA-2B3EBDBE9DF2}" presName="c12" presStyleLbl="node1" presStyleIdx="11" presStyleCnt="19" custLinFactNeighborX="14696" custLinFactNeighborY="-9552"/>
      <dgm:spPr/>
    </dgm:pt>
    <dgm:pt modelId="{ED91D309-1AD0-4564-80E2-0B88E15AFE8E}" type="pres">
      <dgm:prSet presAssocID="{13532011-1EAB-4D58-A6EA-2B3EBDBE9DF2}" presName="c13" presStyleLbl="node1" presStyleIdx="12" presStyleCnt="19" custLinFactNeighborX="10104" custLinFactNeighborY="-6567"/>
      <dgm:spPr/>
    </dgm:pt>
    <dgm:pt modelId="{CBF8F0F4-60F9-44E2-A93C-FAEA22050302}" type="pres">
      <dgm:prSet presAssocID="{13532011-1EAB-4D58-A6EA-2B3EBDBE9DF2}" presName="c14" presStyleLbl="node1" presStyleIdx="13" presStyleCnt="19" custLinFactNeighborX="23094" custLinFactNeighborY="-15010"/>
      <dgm:spPr/>
    </dgm:pt>
    <dgm:pt modelId="{26EB0F29-E943-4C04-B71F-109A57F9C6B9}" type="pres">
      <dgm:prSet presAssocID="{13532011-1EAB-4D58-A6EA-2B3EBDBE9DF2}" presName="c15" presStyleLbl="node1" presStyleIdx="14" presStyleCnt="19" custLinFactNeighborX="14696" custLinFactNeighborY="-9552"/>
      <dgm:spPr/>
    </dgm:pt>
    <dgm:pt modelId="{A1623C1F-9BCE-4EAF-8040-FC14F175B6A0}" type="pres">
      <dgm:prSet presAssocID="{13532011-1EAB-4D58-A6EA-2B3EBDBE9DF2}" presName="c16" presStyleLbl="node1" presStyleIdx="15" presStyleCnt="19" custLinFactNeighborX="23094" custLinFactNeighborY="-15010"/>
      <dgm:spPr/>
    </dgm:pt>
    <dgm:pt modelId="{5CF081B5-651F-457D-90C1-9E250DDE7BFD}" type="pres">
      <dgm:prSet presAssocID="{13532011-1EAB-4D58-A6EA-2B3EBDBE9DF2}" presName="c17" presStyleLbl="node1" presStyleIdx="16" presStyleCnt="19" custLinFactNeighborX="10104" custLinFactNeighborY="-6567"/>
      <dgm:spPr/>
    </dgm:pt>
    <dgm:pt modelId="{346DB490-D4A5-4398-8644-29494CCE98A4}" type="pres">
      <dgm:prSet presAssocID="{13532011-1EAB-4D58-A6EA-2B3EBDBE9DF2}" presName="c18" presStyleLbl="node1" presStyleIdx="17" presStyleCnt="19" custLinFactNeighborX="14696" custLinFactNeighborY="-9552"/>
      <dgm:spPr/>
    </dgm:pt>
    <dgm:pt modelId="{3EDB310F-4A46-4706-8828-67231ABCE70B}" type="pres">
      <dgm:prSet presAssocID="{81995E49-5731-4BC3-80FB-5C8A275669A0}" presName="chevronComposite1" presStyleCnt="0"/>
      <dgm:spPr/>
    </dgm:pt>
    <dgm:pt modelId="{ADC375E8-4D7E-45BE-A2C6-D5C8E99E4D7C}" type="pres">
      <dgm:prSet presAssocID="{81995E49-5731-4BC3-80FB-5C8A275669A0}" presName="chevron1" presStyleLbl="sibTrans2D1" presStyleIdx="0" presStyleCnt="2"/>
      <dgm:spPr/>
    </dgm:pt>
    <dgm:pt modelId="{901B703D-BE3E-48A0-88AB-12CDC2BDFA06}" type="pres">
      <dgm:prSet presAssocID="{81995E49-5731-4BC3-80FB-5C8A275669A0}" presName="spChevron1" presStyleCnt="0"/>
      <dgm:spPr/>
    </dgm:pt>
    <dgm:pt modelId="{8D1365E4-8E1B-46F9-A681-2B7101D646BC}" type="pres">
      <dgm:prSet presAssocID="{81995E49-5731-4BC3-80FB-5C8A275669A0}" presName="overlap" presStyleCnt="0"/>
      <dgm:spPr/>
    </dgm:pt>
    <dgm:pt modelId="{4111E15F-55BF-4680-B7B9-646EBFB430A9}" type="pres">
      <dgm:prSet presAssocID="{81995E49-5731-4BC3-80FB-5C8A275669A0}" presName="chevronComposite2" presStyleCnt="0"/>
      <dgm:spPr/>
    </dgm:pt>
    <dgm:pt modelId="{DDE9DCA4-6D9A-4105-86F3-7C4B708338FE}" type="pres">
      <dgm:prSet presAssocID="{81995E49-5731-4BC3-80FB-5C8A275669A0}" presName="chevron2" presStyleLbl="sibTrans2D1" presStyleIdx="1" presStyleCnt="2"/>
      <dgm:spPr/>
    </dgm:pt>
    <dgm:pt modelId="{978E8468-203B-4198-AF81-A15D63B41768}" type="pres">
      <dgm:prSet presAssocID="{81995E49-5731-4BC3-80FB-5C8A275669A0}" presName="spChevron2" presStyleCnt="0"/>
      <dgm:spPr/>
    </dgm:pt>
    <dgm:pt modelId="{8E081E29-E12B-4E54-9EF6-15E39E3A489F}" type="pres">
      <dgm:prSet presAssocID="{5358C958-8706-4570-96E6-25B09B31BA05}" presName="last" presStyleCnt="0"/>
      <dgm:spPr/>
    </dgm:pt>
    <dgm:pt modelId="{1210446D-005A-45AA-9E44-FD8EEA20D8DC}" type="pres">
      <dgm:prSet presAssocID="{5358C958-8706-4570-96E6-25B09B31BA05}" presName="circleTx" presStyleLbl="node1" presStyleIdx="18" presStyleCnt="19"/>
      <dgm:spPr/>
      <dgm:t>
        <a:bodyPr/>
        <a:lstStyle/>
        <a:p>
          <a:endParaRPr lang="en-US"/>
        </a:p>
      </dgm:t>
    </dgm:pt>
    <dgm:pt modelId="{33B870FE-24D6-406A-8466-289E169C63FA}" type="pres">
      <dgm:prSet presAssocID="{5358C958-8706-4570-96E6-25B09B31BA05}" presName="desTxN" presStyleLbl="revTx" presStyleIdx="1" presStyleCnt="2" custLinFactNeighborX="-81550" custLinFactNeighborY="-18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835C8-13FE-481A-9A1E-EB85DFB78389}" type="pres">
      <dgm:prSet presAssocID="{5358C958-8706-4570-96E6-25B09B31BA05}" presName="spN" presStyleCnt="0"/>
      <dgm:spPr/>
    </dgm:pt>
  </dgm:ptLst>
  <dgm:cxnLst>
    <dgm:cxn modelId="{0AD58946-565D-4950-92E9-D9C01012F2BB}" type="presOf" srcId="{ADDF970A-B3B2-462C-8274-7F1465ACD307}" destId="{33B870FE-24D6-406A-8466-289E169C63FA}" srcOrd="0" destOrd="0" presId="urn:microsoft.com/office/officeart/2009/3/layout/RandomtoResultProcess"/>
    <dgm:cxn modelId="{0B094AE0-9723-484C-8D5B-D654B54D8EE3}" type="presOf" srcId="{5358C958-8706-4570-96E6-25B09B31BA05}" destId="{1210446D-005A-45AA-9E44-FD8EEA20D8DC}" srcOrd="0" destOrd="0" presId="urn:microsoft.com/office/officeart/2009/3/layout/RandomtoResultProcess"/>
    <dgm:cxn modelId="{2AC2B7F5-1D86-47A4-8E95-1E07993A862C}" srcId="{E7AD54D5-E138-47DC-8123-5AD2899FD930}" destId="{13532011-1EAB-4D58-A6EA-2B3EBDBE9DF2}" srcOrd="0" destOrd="0" parTransId="{E6124921-0185-49EF-BDB2-31F75E7C1E66}" sibTransId="{81995E49-5731-4BC3-80FB-5C8A275669A0}"/>
    <dgm:cxn modelId="{B74493BC-47AD-48C7-AFEA-6436EEC62B13}" srcId="{E7AD54D5-E138-47DC-8123-5AD2899FD930}" destId="{5358C958-8706-4570-96E6-25B09B31BA05}" srcOrd="1" destOrd="0" parTransId="{63C7062F-FD35-456A-AD5A-C43D2351FA1E}" sibTransId="{2A2B0CC6-3C30-435C-8333-211B488810AB}"/>
    <dgm:cxn modelId="{CC6798A1-803D-42D8-A0A2-4678C15F9B68}" srcId="{5358C958-8706-4570-96E6-25B09B31BA05}" destId="{ADDF970A-B3B2-462C-8274-7F1465ACD307}" srcOrd="0" destOrd="0" parTransId="{A202DB2A-AB85-437A-B246-45B1DEDCEE19}" sibTransId="{0CE2F1C1-1E52-400A-9BCF-657B7AE59ACE}"/>
    <dgm:cxn modelId="{73B422DF-42BB-4381-9CD5-1FF89513718F}" type="presOf" srcId="{13532011-1EAB-4D58-A6EA-2B3EBDBE9DF2}" destId="{7013279C-6ECE-4A16-94E2-4336096630D7}" srcOrd="0" destOrd="0" presId="urn:microsoft.com/office/officeart/2009/3/layout/RandomtoResultProcess"/>
    <dgm:cxn modelId="{9ACD7EE4-3CC2-4784-91C5-6AFB24F8BE87}" type="presOf" srcId="{E7AD54D5-E138-47DC-8123-5AD2899FD930}" destId="{5EDF746B-67E9-40D2-B6C2-E57672AA328E}" srcOrd="0" destOrd="0" presId="urn:microsoft.com/office/officeart/2009/3/layout/RandomtoResultProcess"/>
    <dgm:cxn modelId="{1EB14035-6FC3-423D-81F8-7A26B612983C}" type="presParOf" srcId="{5EDF746B-67E9-40D2-B6C2-E57672AA328E}" destId="{EF968471-FA33-43E8-AB2F-A083BFCCA639}" srcOrd="0" destOrd="0" presId="urn:microsoft.com/office/officeart/2009/3/layout/RandomtoResultProcess"/>
    <dgm:cxn modelId="{143A05C3-F19B-4EA1-B7C6-D5FF1CB6BDAB}" type="presParOf" srcId="{EF968471-FA33-43E8-AB2F-A083BFCCA639}" destId="{7013279C-6ECE-4A16-94E2-4336096630D7}" srcOrd="0" destOrd="0" presId="urn:microsoft.com/office/officeart/2009/3/layout/RandomtoResultProcess"/>
    <dgm:cxn modelId="{4970F9EC-0464-460B-A6A7-F9CBCD0DB409}" type="presParOf" srcId="{EF968471-FA33-43E8-AB2F-A083BFCCA639}" destId="{DB9FF993-C94B-46E1-86D0-2CE0FBECFED7}" srcOrd="1" destOrd="0" presId="urn:microsoft.com/office/officeart/2009/3/layout/RandomtoResultProcess"/>
    <dgm:cxn modelId="{138328CE-E89C-4CAA-BBC2-407F0B99FE17}" type="presParOf" srcId="{EF968471-FA33-43E8-AB2F-A083BFCCA639}" destId="{67AD9FFA-4D85-4B06-AA38-932ACE547C96}" srcOrd="2" destOrd="0" presId="urn:microsoft.com/office/officeart/2009/3/layout/RandomtoResultProcess"/>
    <dgm:cxn modelId="{16EC98CB-50D5-4FF0-9FC1-9018FB6FB744}" type="presParOf" srcId="{EF968471-FA33-43E8-AB2F-A083BFCCA639}" destId="{FCC434C8-1ADB-468C-8C04-DFD4B18FBBEB}" srcOrd="3" destOrd="0" presId="urn:microsoft.com/office/officeart/2009/3/layout/RandomtoResultProcess"/>
    <dgm:cxn modelId="{417021D1-7503-48F0-AD1A-C8816E971A35}" type="presParOf" srcId="{EF968471-FA33-43E8-AB2F-A083BFCCA639}" destId="{91662594-4F4A-4CF4-8989-FD1A20D533B9}" srcOrd="4" destOrd="0" presId="urn:microsoft.com/office/officeart/2009/3/layout/RandomtoResultProcess"/>
    <dgm:cxn modelId="{9E598C79-AF7E-497F-A76F-3AB0174F2BFC}" type="presParOf" srcId="{EF968471-FA33-43E8-AB2F-A083BFCCA639}" destId="{ADF8C4A6-04AE-43AF-AB8D-275CFFBA1EE2}" srcOrd="5" destOrd="0" presId="urn:microsoft.com/office/officeart/2009/3/layout/RandomtoResultProcess"/>
    <dgm:cxn modelId="{717D7BE3-32A3-44EC-B142-A63BE9CFF3A6}" type="presParOf" srcId="{EF968471-FA33-43E8-AB2F-A083BFCCA639}" destId="{3DBF2955-102D-42AA-9532-50500284548C}" srcOrd="6" destOrd="0" presId="urn:microsoft.com/office/officeart/2009/3/layout/RandomtoResultProcess"/>
    <dgm:cxn modelId="{ED6B5C25-3DCC-4EBE-9F05-E7C98091256A}" type="presParOf" srcId="{EF968471-FA33-43E8-AB2F-A083BFCCA639}" destId="{991BB0E1-B6E2-4C3F-88DC-5C6CAF71C22F}" srcOrd="7" destOrd="0" presId="urn:microsoft.com/office/officeart/2009/3/layout/RandomtoResultProcess"/>
    <dgm:cxn modelId="{A99C1020-0C2C-4DEE-9C44-2CE9DDDA4377}" type="presParOf" srcId="{EF968471-FA33-43E8-AB2F-A083BFCCA639}" destId="{83E47C74-3502-47A6-8286-345BCC3F976B}" srcOrd="8" destOrd="0" presId="urn:microsoft.com/office/officeart/2009/3/layout/RandomtoResultProcess"/>
    <dgm:cxn modelId="{CE7BB68E-5342-4F6A-A244-CB92EFF29476}" type="presParOf" srcId="{EF968471-FA33-43E8-AB2F-A083BFCCA639}" destId="{DA7E0C72-737D-487D-823A-E47B9BA4EC9A}" srcOrd="9" destOrd="0" presId="urn:microsoft.com/office/officeart/2009/3/layout/RandomtoResultProcess"/>
    <dgm:cxn modelId="{F3C40B3C-4A1E-4BBD-A78B-6BB9A91DC93D}" type="presParOf" srcId="{EF968471-FA33-43E8-AB2F-A083BFCCA639}" destId="{E1A599F5-5A6C-4A37-8D49-9BA7CCFC063C}" srcOrd="10" destOrd="0" presId="urn:microsoft.com/office/officeart/2009/3/layout/RandomtoResultProcess"/>
    <dgm:cxn modelId="{65A1C86A-FAEF-4C86-AAA8-92503A22C56D}" type="presParOf" srcId="{EF968471-FA33-43E8-AB2F-A083BFCCA639}" destId="{229ED9ED-1285-4E4A-8DCD-9F72F4F9FC53}" srcOrd="11" destOrd="0" presId="urn:microsoft.com/office/officeart/2009/3/layout/RandomtoResultProcess"/>
    <dgm:cxn modelId="{CC5CB3F0-7B62-46FA-8E6B-DDACCE0784DC}" type="presParOf" srcId="{EF968471-FA33-43E8-AB2F-A083BFCCA639}" destId="{9F305655-888F-43B8-9867-184DF378E31D}" srcOrd="12" destOrd="0" presId="urn:microsoft.com/office/officeart/2009/3/layout/RandomtoResultProcess"/>
    <dgm:cxn modelId="{1F6B2E51-AA05-49C1-8800-6500A29D6929}" type="presParOf" srcId="{EF968471-FA33-43E8-AB2F-A083BFCCA639}" destId="{ED91D309-1AD0-4564-80E2-0B88E15AFE8E}" srcOrd="13" destOrd="0" presId="urn:microsoft.com/office/officeart/2009/3/layout/RandomtoResultProcess"/>
    <dgm:cxn modelId="{9A378C5B-CC8A-415F-A97C-D28A8F3837A6}" type="presParOf" srcId="{EF968471-FA33-43E8-AB2F-A083BFCCA639}" destId="{CBF8F0F4-60F9-44E2-A93C-FAEA22050302}" srcOrd="14" destOrd="0" presId="urn:microsoft.com/office/officeart/2009/3/layout/RandomtoResultProcess"/>
    <dgm:cxn modelId="{0A276EA4-5C25-426F-84D1-34D6751B8714}" type="presParOf" srcId="{EF968471-FA33-43E8-AB2F-A083BFCCA639}" destId="{26EB0F29-E943-4C04-B71F-109A57F9C6B9}" srcOrd="15" destOrd="0" presId="urn:microsoft.com/office/officeart/2009/3/layout/RandomtoResultProcess"/>
    <dgm:cxn modelId="{73839478-76A3-41AF-9CF2-8FC62197C706}" type="presParOf" srcId="{EF968471-FA33-43E8-AB2F-A083BFCCA639}" destId="{A1623C1F-9BCE-4EAF-8040-FC14F175B6A0}" srcOrd="16" destOrd="0" presId="urn:microsoft.com/office/officeart/2009/3/layout/RandomtoResultProcess"/>
    <dgm:cxn modelId="{0E9683AB-6D3B-431E-BCA2-B1489B1BF9A0}" type="presParOf" srcId="{EF968471-FA33-43E8-AB2F-A083BFCCA639}" destId="{5CF081B5-651F-457D-90C1-9E250DDE7BFD}" srcOrd="17" destOrd="0" presId="urn:microsoft.com/office/officeart/2009/3/layout/RandomtoResultProcess"/>
    <dgm:cxn modelId="{EF11C759-F5F5-4A30-BFA7-AE6ECED3BAD1}" type="presParOf" srcId="{EF968471-FA33-43E8-AB2F-A083BFCCA639}" destId="{346DB490-D4A5-4398-8644-29494CCE98A4}" srcOrd="18" destOrd="0" presId="urn:microsoft.com/office/officeart/2009/3/layout/RandomtoResultProcess"/>
    <dgm:cxn modelId="{B307254F-F24E-4BA6-ACF2-4BBF4D27E6D9}" type="presParOf" srcId="{5EDF746B-67E9-40D2-B6C2-E57672AA328E}" destId="{3EDB310F-4A46-4706-8828-67231ABCE70B}" srcOrd="1" destOrd="0" presId="urn:microsoft.com/office/officeart/2009/3/layout/RandomtoResultProcess"/>
    <dgm:cxn modelId="{C1158ED8-B303-445B-BE47-FEEA8D419B24}" type="presParOf" srcId="{3EDB310F-4A46-4706-8828-67231ABCE70B}" destId="{ADC375E8-4D7E-45BE-A2C6-D5C8E99E4D7C}" srcOrd="0" destOrd="0" presId="urn:microsoft.com/office/officeart/2009/3/layout/RandomtoResultProcess"/>
    <dgm:cxn modelId="{9C42544B-A505-47F6-86FF-DA22AA437497}" type="presParOf" srcId="{3EDB310F-4A46-4706-8828-67231ABCE70B}" destId="{901B703D-BE3E-48A0-88AB-12CDC2BDFA06}" srcOrd="1" destOrd="0" presId="urn:microsoft.com/office/officeart/2009/3/layout/RandomtoResultProcess"/>
    <dgm:cxn modelId="{2E32572C-3E94-4AC3-A696-5E939DED20B6}" type="presParOf" srcId="{5EDF746B-67E9-40D2-B6C2-E57672AA328E}" destId="{8D1365E4-8E1B-46F9-A681-2B7101D646BC}" srcOrd="2" destOrd="0" presId="urn:microsoft.com/office/officeart/2009/3/layout/RandomtoResultProcess"/>
    <dgm:cxn modelId="{7A90BF3C-734F-47A9-9D34-24DBF394246D}" type="presParOf" srcId="{5EDF746B-67E9-40D2-B6C2-E57672AA328E}" destId="{4111E15F-55BF-4680-B7B9-646EBFB430A9}" srcOrd="3" destOrd="0" presId="urn:microsoft.com/office/officeart/2009/3/layout/RandomtoResultProcess"/>
    <dgm:cxn modelId="{1043BD82-1B27-46BE-8F72-C4840917E314}" type="presParOf" srcId="{4111E15F-55BF-4680-B7B9-646EBFB430A9}" destId="{DDE9DCA4-6D9A-4105-86F3-7C4B708338FE}" srcOrd="0" destOrd="0" presId="urn:microsoft.com/office/officeart/2009/3/layout/RandomtoResultProcess"/>
    <dgm:cxn modelId="{02910B07-F318-4D3A-A559-57653A7A4507}" type="presParOf" srcId="{4111E15F-55BF-4680-B7B9-646EBFB430A9}" destId="{978E8468-203B-4198-AF81-A15D63B41768}" srcOrd="1" destOrd="0" presId="urn:microsoft.com/office/officeart/2009/3/layout/RandomtoResultProcess"/>
    <dgm:cxn modelId="{94AC9DE5-957A-4ADC-BA81-E22359470075}" type="presParOf" srcId="{5EDF746B-67E9-40D2-B6C2-E57672AA328E}" destId="{8E081E29-E12B-4E54-9EF6-15E39E3A489F}" srcOrd="4" destOrd="0" presId="urn:microsoft.com/office/officeart/2009/3/layout/RandomtoResultProcess"/>
    <dgm:cxn modelId="{74D5BA8B-29C4-41C4-BC0F-B23FD025DA10}" type="presParOf" srcId="{8E081E29-E12B-4E54-9EF6-15E39E3A489F}" destId="{1210446D-005A-45AA-9E44-FD8EEA20D8DC}" srcOrd="0" destOrd="0" presId="urn:microsoft.com/office/officeart/2009/3/layout/RandomtoResultProcess"/>
    <dgm:cxn modelId="{1087FCD3-0520-4B50-8FCB-16F8DB9C7224}" type="presParOf" srcId="{8E081E29-E12B-4E54-9EF6-15E39E3A489F}" destId="{33B870FE-24D6-406A-8466-289E169C63FA}" srcOrd="1" destOrd="0" presId="urn:microsoft.com/office/officeart/2009/3/layout/RandomtoResultProcess"/>
    <dgm:cxn modelId="{6870E30D-059A-4F72-9AB8-2010191C39BA}" type="presParOf" srcId="{8E081E29-E12B-4E54-9EF6-15E39E3A489F}" destId="{865835C8-13FE-481A-9A1E-EB85DFB7838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6740B-CF00-4CD1-8490-F01B782E1422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79866B-C013-4FF2-905A-CBEBC119157B}">
      <dgm:prSet phldrT="[Text]"/>
      <dgm:spPr/>
      <dgm:t>
        <a:bodyPr/>
        <a:lstStyle/>
        <a:p>
          <a:pPr rtl="1"/>
          <a:r>
            <a:rPr lang="fa-IR" dirty="0" smtClean="0">
              <a:cs typeface="B Roya" panose="00000400000000000000" pitchFamily="2" charset="-78"/>
            </a:rPr>
            <a:t>کنترل  اتوماتیک</a:t>
          </a:r>
          <a:endParaRPr lang="en-US" dirty="0">
            <a:cs typeface="B Roya" panose="00000400000000000000" pitchFamily="2" charset="-78"/>
          </a:endParaRPr>
        </a:p>
      </dgm:t>
    </dgm:pt>
    <dgm:pt modelId="{E233CFEB-F181-4535-8CC6-D6C8B788AC1C}" type="parTrans" cxnId="{30C36C90-281F-4408-9034-3FE45ADB1B66}">
      <dgm:prSet/>
      <dgm:spPr/>
      <dgm:t>
        <a:bodyPr/>
        <a:lstStyle/>
        <a:p>
          <a:endParaRPr lang="en-US"/>
        </a:p>
      </dgm:t>
    </dgm:pt>
    <dgm:pt modelId="{1B9756C5-12C8-4976-9648-9F350A005710}" type="sibTrans" cxnId="{30C36C90-281F-4408-9034-3FE45ADB1B66}">
      <dgm:prSet/>
      <dgm:spPr/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C3FBD93E-E543-47B3-8C54-2FE7C892E760}">
      <dgm:prSet phldrT="[Text]"/>
      <dgm:spPr/>
      <dgm:t>
        <a:bodyPr/>
        <a:lstStyle/>
        <a:p>
          <a:pPr algn="ctr" rtl="1"/>
          <a:r>
            <a:rPr lang="fa-IR" b="1" dirty="0" smtClean="0">
              <a:cs typeface="B Roya" panose="00000400000000000000" pitchFamily="2" charset="-78"/>
            </a:rPr>
            <a:t>کنترل متمرکز</a:t>
          </a:r>
          <a:endParaRPr lang="en-US" b="1" dirty="0">
            <a:cs typeface="B Roya" panose="00000400000000000000" pitchFamily="2" charset="-78"/>
          </a:endParaRPr>
        </a:p>
      </dgm:t>
    </dgm:pt>
    <dgm:pt modelId="{93C286D5-5F28-4F3D-8881-B7CB6C9B77C2}" type="parTrans" cxnId="{8DC8A630-2819-4F98-B82A-E157CF4046CE}">
      <dgm:prSet/>
      <dgm:spPr/>
      <dgm:t>
        <a:bodyPr/>
        <a:lstStyle/>
        <a:p>
          <a:endParaRPr lang="en-US"/>
        </a:p>
      </dgm:t>
    </dgm:pt>
    <dgm:pt modelId="{DDBC96B7-770E-4B54-8620-D1CD892FFB29}" type="sibTrans" cxnId="{8DC8A630-2819-4F98-B82A-E157CF4046CE}">
      <dgm:prSet/>
      <dgm:spPr/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0C3014DE-5197-49B1-A090-A9734E7CE321}">
      <dgm:prSet phldrT="[Text]"/>
      <dgm:spPr/>
      <dgm:t>
        <a:bodyPr/>
        <a:lstStyle/>
        <a:p>
          <a:pPr algn="ctr" rtl="1"/>
          <a:r>
            <a:rPr lang="fa-IR" b="1" dirty="0" smtClean="0">
              <a:cs typeface="B Roya" panose="00000400000000000000" pitchFamily="2" charset="-78"/>
            </a:rPr>
            <a:t>کنترلر مرکزی</a:t>
          </a:r>
          <a:endParaRPr lang="en-US" b="1" dirty="0">
            <a:cs typeface="B Roya" panose="00000400000000000000" pitchFamily="2" charset="-78"/>
          </a:endParaRPr>
        </a:p>
      </dgm:t>
    </dgm:pt>
    <dgm:pt modelId="{FEBACE2F-8C63-4085-8899-EA398876C589}" type="parTrans" cxnId="{395691C9-4663-48F6-99BF-EBF6712614A8}">
      <dgm:prSet/>
      <dgm:spPr/>
      <dgm:t>
        <a:bodyPr/>
        <a:lstStyle/>
        <a:p>
          <a:endParaRPr lang="en-US"/>
        </a:p>
      </dgm:t>
    </dgm:pt>
    <dgm:pt modelId="{8CC9CE20-F135-428C-88CE-5655B68FEFFE}" type="sibTrans" cxnId="{395691C9-4663-48F6-99BF-EBF6712614A8}">
      <dgm:prSet/>
      <dgm:spPr/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20CB4945-9D25-4EBF-AA73-B9AA432FE263}">
      <dgm:prSet phldrT="[Text]"/>
      <dgm:spPr/>
      <dgm:t>
        <a:bodyPr/>
        <a:lstStyle/>
        <a:p>
          <a:pPr algn="ctr" rtl="1"/>
          <a:r>
            <a:rPr lang="fa-IR" b="1" dirty="0" smtClean="0">
              <a:cs typeface="B Roya" panose="00000400000000000000" pitchFamily="2" charset="-78"/>
            </a:rPr>
            <a:t>ایجاد شبکه </a:t>
          </a:r>
          <a:r>
            <a:rPr lang="en-US" b="1" dirty="0" smtClean="0">
              <a:cs typeface="B Roya" panose="00000400000000000000" pitchFamily="2" charset="-78"/>
            </a:rPr>
            <a:t>BUS</a:t>
          </a:r>
          <a:endParaRPr lang="en-US" b="1" dirty="0">
            <a:cs typeface="B Roya" panose="00000400000000000000" pitchFamily="2" charset="-78"/>
          </a:endParaRPr>
        </a:p>
      </dgm:t>
    </dgm:pt>
    <dgm:pt modelId="{05EE032B-B7C4-4718-8F97-BB119E6A9DF6}" type="parTrans" cxnId="{D6451BC9-3B3C-4A09-8DB7-27C8C75BFB46}">
      <dgm:prSet/>
      <dgm:spPr/>
      <dgm:t>
        <a:bodyPr/>
        <a:lstStyle/>
        <a:p>
          <a:endParaRPr lang="en-US"/>
        </a:p>
      </dgm:t>
    </dgm:pt>
    <dgm:pt modelId="{90648440-4DB8-413F-9439-AD1E9D8AB451}" type="sibTrans" cxnId="{D6451BC9-3B3C-4A09-8DB7-27C8C75BFB46}">
      <dgm:prSet/>
      <dgm:spPr/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47DEF6B0-E0BA-473C-9DFE-7FBB3A17785F}">
      <dgm:prSet phldrT="[Text]" phldr="1"/>
      <dgm:spPr>
        <a:noFill/>
      </dgm:spPr>
      <dgm:t>
        <a:bodyPr/>
        <a:lstStyle/>
        <a:p>
          <a:pPr algn="ctr" rtl="1"/>
          <a:endParaRPr lang="en-US" b="1" dirty="0">
            <a:cs typeface="B Roya" panose="00000400000000000000" pitchFamily="2" charset="-78"/>
          </a:endParaRPr>
        </a:p>
      </dgm:t>
    </dgm:pt>
    <dgm:pt modelId="{1494FFAF-1D44-4304-9779-108E82A7B0F8}" type="parTrans" cxnId="{0A24C137-1E28-4CD0-A2B8-1175EF67635A}">
      <dgm:prSet/>
      <dgm:spPr/>
      <dgm:t>
        <a:bodyPr/>
        <a:lstStyle/>
        <a:p>
          <a:endParaRPr lang="en-US"/>
        </a:p>
      </dgm:t>
    </dgm:pt>
    <dgm:pt modelId="{5F63DBDB-7CA7-4563-85F9-3353D9C4286E}" type="sibTrans" cxnId="{0A24C137-1E28-4CD0-A2B8-1175EF67635A}">
      <dgm:prSet/>
      <dgm:spPr>
        <a:noFill/>
      </dgm:spPr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D9B10042-CA15-48F5-A45F-FADA518A60DA}">
      <dgm:prSet phldrT="[Text]" phldr="1"/>
      <dgm:spPr>
        <a:noFill/>
      </dgm:spPr>
      <dgm:t>
        <a:bodyPr/>
        <a:lstStyle/>
        <a:p>
          <a:pPr algn="ctr" rtl="1"/>
          <a:endParaRPr lang="en-US" b="1" dirty="0">
            <a:cs typeface="B Roya" panose="00000400000000000000" pitchFamily="2" charset="-78"/>
          </a:endParaRPr>
        </a:p>
      </dgm:t>
    </dgm:pt>
    <dgm:pt modelId="{C62C561E-DAAE-4BFE-8E46-0872CD66F1F1}" type="parTrans" cxnId="{8E8BFFC0-F4E9-4D88-AC63-25F05DF6E94F}">
      <dgm:prSet/>
      <dgm:spPr/>
      <dgm:t>
        <a:bodyPr/>
        <a:lstStyle/>
        <a:p>
          <a:endParaRPr lang="en-US"/>
        </a:p>
      </dgm:t>
    </dgm:pt>
    <dgm:pt modelId="{471A87CA-BBD0-48B4-91A5-3369D87D0091}" type="sibTrans" cxnId="{8E8BFFC0-F4E9-4D88-AC63-25F05DF6E94F}">
      <dgm:prSet/>
      <dgm:spPr>
        <a:noFill/>
      </dgm:spPr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02A54EED-2C95-4009-B43C-D72BDE3B9E42}">
      <dgm:prSet phldrT="[Text]" phldr="1"/>
      <dgm:spPr>
        <a:noFill/>
      </dgm:spPr>
      <dgm:t>
        <a:bodyPr/>
        <a:lstStyle/>
        <a:p>
          <a:endParaRPr lang="en-US" dirty="0"/>
        </a:p>
      </dgm:t>
    </dgm:pt>
    <dgm:pt modelId="{23FE3C2C-0AB4-4618-9096-E216385FFF67}" type="parTrans" cxnId="{93819BC0-CCA5-488E-AEF3-1E6D8DFE4B61}">
      <dgm:prSet/>
      <dgm:spPr/>
      <dgm:t>
        <a:bodyPr/>
        <a:lstStyle/>
        <a:p>
          <a:endParaRPr lang="en-US"/>
        </a:p>
      </dgm:t>
    </dgm:pt>
    <dgm:pt modelId="{64C56723-D580-43E7-ABB4-04BF58B0E2EE}" type="sibTrans" cxnId="{93819BC0-CCA5-488E-AEF3-1E6D8DFE4B61}">
      <dgm:prSet/>
      <dgm:spPr>
        <a:noFill/>
      </dgm:spPr>
      <dgm:t>
        <a:bodyPr/>
        <a:lstStyle/>
        <a:p>
          <a:endParaRPr lang="en-US">
            <a:cs typeface="B Roya" panose="00000400000000000000" pitchFamily="2" charset="-78"/>
          </a:endParaRPr>
        </a:p>
      </dgm:t>
    </dgm:pt>
    <dgm:pt modelId="{306BF30C-BB26-45C5-ACEE-98BE06D8464D}">
      <dgm:prSet phldrT="[Text]" phldr="1"/>
      <dgm:spPr>
        <a:noFill/>
      </dgm:spPr>
      <dgm:t>
        <a:bodyPr/>
        <a:lstStyle/>
        <a:p>
          <a:endParaRPr lang="en-US" dirty="0"/>
        </a:p>
      </dgm:t>
    </dgm:pt>
    <dgm:pt modelId="{5F501D80-796D-479C-ADC1-A65FA341B354}" type="parTrans" cxnId="{1A257A2F-3226-400E-A544-DDB07C4C8E10}">
      <dgm:prSet/>
      <dgm:spPr/>
      <dgm:t>
        <a:bodyPr/>
        <a:lstStyle/>
        <a:p>
          <a:endParaRPr lang="en-US"/>
        </a:p>
      </dgm:t>
    </dgm:pt>
    <dgm:pt modelId="{B3B9D7D5-0550-4B0C-91B8-C11FD01926E0}" type="sibTrans" cxnId="{1A257A2F-3226-400E-A544-DDB07C4C8E10}">
      <dgm:prSet/>
      <dgm:spPr/>
      <dgm:t>
        <a:bodyPr/>
        <a:lstStyle/>
        <a:p>
          <a:endParaRPr lang="en-US"/>
        </a:p>
      </dgm:t>
    </dgm:pt>
    <dgm:pt modelId="{765C787F-ACB9-4F1D-9FC1-71716F18DF50}">
      <dgm:prSet phldrT="[Text]"/>
      <dgm:spPr/>
      <dgm:t>
        <a:bodyPr/>
        <a:lstStyle/>
        <a:p>
          <a:r>
            <a:rPr lang="fa-IR" dirty="0" smtClean="0">
              <a:cs typeface="B Roya" panose="00000400000000000000" pitchFamily="2" charset="-78"/>
            </a:rPr>
            <a:t>تکنولوژی </a:t>
          </a:r>
          <a:r>
            <a:rPr lang="en-US" dirty="0" smtClean="0">
              <a:cs typeface="B Roya" panose="00000400000000000000" pitchFamily="2" charset="-78"/>
            </a:rPr>
            <a:t>DIY</a:t>
          </a:r>
          <a:endParaRPr lang="en-US" dirty="0">
            <a:cs typeface="B Roya" panose="00000400000000000000" pitchFamily="2" charset="-78"/>
          </a:endParaRPr>
        </a:p>
      </dgm:t>
    </dgm:pt>
    <dgm:pt modelId="{7684FBE1-7982-44C6-9A8D-43EAA8E2967E}" type="sibTrans" cxnId="{8AC31220-E8C0-4560-9A52-A01EEE4625D4}">
      <dgm:prSet/>
      <dgm:spPr>
        <a:noFill/>
      </dgm:spPr>
      <dgm:t>
        <a:bodyPr/>
        <a:lstStyle/>
        <a:p>
          <a:pPr algn="ctr" rtl="1"/>
          <a:endParaRPr lang="en-US" b="1">
            <a:cs typeface="B Roya" panose="00000400000000000000" pitchFamily="2" charset="-78"/>
          </a:endParaRPr>
        </a:p>
      </dgm:t>
    </dgm:pt>
    <dgm:pt modelId="{924D9B92-4447-4496-93EB-6711A71BB676}" type="parTrans" cxnId="{8AC31220-E8C0-4560-9A52-A01EEE4625D4}">
      <dgm:prSet/>
      <dgm:spPr/>
      <dgm:t>
        <a:bodyPr/>
        <a:lstStyle/>
        <a:p>
          <a:endParaRPr lang="en-US"/>
        </a:p>
      </dgm:t>
    </dgm:pt>
    <dgm:pt modelId="{C9CB4F43-03DE-4CE8-9A05-84F10BC005D4}" type="pres">
      <dgm:prSet presAssocID="{2456740B-CF00-4CD1-8490-F01B782E142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66D4FD6-3A69-44D5-9816-C97D52D0E9C6}" type="pres">
      <dgm:prSet presAssocID="{8C79866B-C013-4FF2-905A-CBEBC119157B}" presName="firstNode" presStyleLbl="node1" presStyleIdx="0" presStyleCnt="9" custScaleX="88285" custScaleY="89397" custLinFactNeighborX="14519" custLinFactNeighborY="55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D4840-DB7F-4B32-BC19-80A9A5EF4A69}" type="pres">
      <dgm:prSet presAssocID="{1B9756C5-12C8-4976-9648-9F350A005710}" presName="sibTrans" presStyleLbl="sibTrans2D1" presStyleIdx="0" presStyleCnt="8" custScaleX="431335" custScaleY="82977"/>
      <dgm:spPr/>
      <dgm:t>
        <a:bodyPr/>
        <a:lstStyle/>
        <a:p>
          <a:endParaRPr lang="en-US"/>
        </a:p>
      </dgm:t>
    </dgm:pt>
    <dgm:pt modelId="{5B73229D-C039-404E-AE28-E2EE25B9E45A}" type="pres">
      <dgm:prSet presAssocID="{C3FBD93E-E543-47B3-8C54-2FE7C892E760}" presName="middleNode" presStyleCnt="0"/>
      <dgm:spPr/>
    </dgm:pt>
    <dgm:pt modelId="{0A690ABA-4001-4C21-AB2F-9C09F1DAEFC7}" type="pres">
      <dgm:prSet presAssocID="{C3FBD93E-E543-47B3-8C54-2FE7C892E760}" presName="padding" presStyleLbl="node1" presStyleIdx="0" presStyleCnt="9"/>
      <dgm:spPr/>
    </dgm:pt>
    <dgm:pt modelId="{BABE5711-5311-4D00-A252-29F11E3451FE}" type="pres">
      <dgm:prSet presAssocID="{C3FBD93E-E543-47B3-8C54-2FE7C892E760}" presName="shape" presStyleLbl="node1" presStyleIdx="1" presStyleCnt="9" custScaleX="141269" custScaleY="141270" custLinFactX="8761" custLinFactNeighborX="100000" custLinFactNeighborY="88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DA84F-DECD-4DEB-8FC9-82E3BD15FAB0}" type="pres">
      <dgm:prSet presAssocID="{DDBC96B7-770E-4B54-8620-D1CD892FFB29}" presName="sibTrans" presStyleLbl="sibTrans2D1" presStyleIdx="1" presStyleCnt="8" custScaleX="401299" custScaleY="74058"/>
      <dgm:spPr/>
      <dgm:t>
        <a:bodyPr/>
        <a:lstStyle/>
        <a:p>
          <a:endParaRPr lang="en-US"/>
        </a:p>
      </dgm:t>
    </dgm:pt>
    <dgm:pt modelId="{349CA0C2-0809-43F8-B0B3-390D7CAE08B4}" type="pres">
      <dgm:prSet presAssocID="{0C3014DE-5197-49B1-A090-A9734E7CE321}" presName="middleNode" presStyleCnt="0"/>
      <dgm:spPr/>
    </dgm:pt>
    <dgm:pt modelId="{E9532CF0-1D54-41A7-A3A9-369D4B072B67}" type="pres">
      <dgm:prSet presAssocID="{0C3014DE-5197-49B1-A090-A9734E7CE321}" presName="padding" presStyleLbl="node1" presStyleIdx="1" presStyleCnt="9"/>
      <dgm:spPr/>
    </dgm:pt>
    <dgm:pt modelId="{0033A6EF-84AB-4ED7-BCB3-D17E1C58A6C8}" type="pres">
      <dgm:prSet presAssocID="{0C3014DE-5197-49B1-A090-A9734E7CE321}" presName="shape" presStyleLbl="node1" presStyleIdx="2" presStyleCnt="9" custScaleX="141269" custScaleY="129231" custLinFactX="104792" custLinFactNeighborX="200000" custLinFactNeighborY="-38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F0A3-9B06-41C7-8A76-63FF0FB23457}" type="pres">
      <dgm:prSet presAssocID="{8CC9CE20-F135-428C-88CE-5655B68FEFFE}" presName="sibTrans" presStyleLbl="sibTrans2D1" presStyleIdx="2" presStyleCnt="8" custScaleX="390581" custScaleY="83699" custLinFactNeighborX="37421" custLinFactNeighborY="27663"/>
      <dgm:spPr/>
      <dgm:t>
        <a:bodyPr/>
        <a:lstStyle/>
        <a:p>
          <a:endParaRPr lang="en-US"/>
        </a:p>
      </dgm:t>
    </dgm:pt>
    <dgm:pt modelId="{C7AD45C7-5B8B-4544-BB84-21D20896504D}" type="pres">
      <dgm:prSet presAssocID="{20CB4945-9D25-4EBF-AA73-B9AA432FE263}" presName="middleNode" presStyleCnt="0"/>
      <dgm:spPr/>
    </dgm:pt>
    <dgm:pt modelId="{75E9B657-1F4D-4EF1-B5B4-057E2BAC67BF}" type="pres">
      <dgm:prSet presAssocID="{20CB4945-9D25-4EBF-AA73-B9AA432FE263}" presName="padding" presStyleLbl="node1" presStyleIdx="2" presStyleCnt="9"/>
      <dgm:spPr/>
    </dgm:pt>
    <dgm:pt modelId="{F061F23D-4155-41E6-AD2E-F9D914DC646A}" type="pres">
      <dgm:prSet presAssocID="{20CB4945-9D25-4EBF-AA73-B9AA432FE263}" presName="shape" presStyleLbl="node1" presStyleIdx="3" presStyleCnt="9" custScaleX="141270" custScaleY="147617" custLinFactX="100000" custLinFactY="-11184" custLinFactNeighborX="16561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9496B-FA80-446F-9BB5-B95880F78C6B}" type="pres">
      <dgm:prSet presAssocID="{90648440-4DB8-413F-9439-AD1E9D8AB451}" presName="sibTrans" presStyleLbl="sibTrans2D1" presStyleIdx="3" presStyleCnt="8" custAng="120891" custScaleX="449735" custScaleY="67235" custLinFactX="100000" custLinFactNeighborX="150064" custLinFactNeighborY="27035"/>
      <dgm:spPr/>
      <dgm:t>
        <a:bodyPr/>
        <a:lstStyle/>
        <a:p>
          <a:endParaRPr lang="en-US"/>
        </a:p>
      </dgm:t>
    </dgm:pt>
    <dgm:pt modelId="{29F4BF1E-3065-4A48-BAB2-9D99998483AA}" type="pres">
      <dgm:prSet presAssocID="{765C787F-ACB9-4F1D-9FC1-71716F18DF50}" presName="middleNode" presStyleCnt="0"/>
      <dgm:spPr/>
    </dgm:pt>
    <dgm:pt modelId="{1C6BF88C-9723-4943-B901-FA767416DF01}" type="pres">
      <dgm:prSet presAssocID="{765C787F-ACB9-4F1D-9FC1-71716F18DF50}" presName="padding" presStyleLbl="node1" presStyleIdx="3" presStyleCnt="9"/>
      <dgm:spPr/>
    </dgm:pt>
    <dgm:pt modelId="{60B3A61D-F4F8-450E-A3E2-A23B52ADCFB4}" type="pres">
      <dgm:prSet presAssocID="{765C787F-ACB9-4F1D-9FC1-71716F18DF50}" presName="shape" presStyleLbl="node1" presStyleIdx="4" presStyleCnt="9" custScaleX="147618" custScaleY="141270" custLinFactX="182284" custLinFactNeighborX="200000" custLinFactNeighborY="-77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042ED-54FD-4F41-B4CE-D37D8D7BAEB5}" type="pres">
      <dgm:prSet presAssocID="{7684FBE1-7982-44C6-9A8D-43EAA8E2967E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2037360-FDCC-4ED1-B780-39C82E63AC75}" type="pres">
      <dgm:prSet presAssocID="{47DEF6B0-E0BA-473C-9DFE-7FBB3A17785F}" presName="middleNode" presStyleCnt="0"/>
      <dgm:spPr/>
    </dgm:pt>
    <dgm:pt modelId="{EA525D16-4244-40F5-9C21-6BC64FE35519}" type="pres">
      <dgm:prSet presAssocID="{47DEF6B0-E0BA-473C-9DFE-7FBB3A17785F}" presName="padding" presStyleLbl="node1" presStyleIdx="4" presStyleCnt="9"/>
      <dgm:spPr/>
    </dgm:pt>
    <dgm:pt modelId="{5EAD6086-348A-430B-A084-1B6D04B1AADC}" type="pres">
      <dgm:prSet presAssocID="{47DEF6B0-E0BA-473C-9DFE-7FBB3A17785F}" presName="shape" presStyleLbl="node1" presStyleIdx="5" presStyleCnt="9" custLinFactNeighborX="-62444" custLinFactNeighborY="-25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6B0AB-3186-4750-9545-8F3207EB9B05}" type="pres">
      <dgm:prSet presAssocID="{5F63DBDB-7CA7-4563-85F9-3353D9C4286E}" presName="sibTrans" presStyleLbl="sibTrans2D1" presStyleIdx="5" presStyleCnt="8" custLinFactX="680296" custLinFactY="20120" custLinFactNeighborX="700000" custLinFactNeighborY="100000"/>
      <dgm:spPr/>
      <dgm:t>
        <a:bodyPr/>
        <a:lstStyle/>
        <a:p>
          <a:endParaRPr lang="en-US"/>
        </a:p>
      </dgm:t>
    </dgm:pt>
    <dgm:pt modelId="{54863997-E89E-407E-8DB1-7666A8010B05}" type="pres">
      <dgm:prSet presAssocID="{D9B10042-CA15-48F5-A45F-FADA518A60DA}" presName="middleNode" presStyleCnt="0"/>
      <dgm:spPr/>
    </dgm:pt>
    <dgm:pt modelId="{30B8342E-1487-49D6-8E79-A33BA7B41895}" type="pres">
      <dgm:prSet presAssocID="{D9B10042-CA15-48F5-A45F-FADA518A60DA}" presName="padding" presStyleLbl="node1" presStyleIdx="5" presStyleCnt="9"/>
      <dgm:spPr/>
    </dgm:pt>
    <dgm:pt modelId="{46AAEAA8-E7F7-4148-BF6F-F6FC40BF6C79}" type="pres">
      <dgm:prSet presAssocID="{D9B10042-CA15-48F5-A45F-FADA518A60DA}" presName="shape" presStyleLbl="node1" presStyleIdx="6" presStyleCnt="9" custScaleY="39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14613-DFBB-4B46-B154-5EAE6149C81F}" type="pres">
      <dgm:prSet presAssocID="{471A87CA-BBD0-48B4-91A5-3369D87D0091}" presName="sibTrans" presStyleLbl="sibTrans2D1" presStyleIdx="6" presStyleCnt="8"/>
      <dgm:spPr/>
      <dgm:t>
        <a:bodyPr/>
        <a:lstStyle/>
        <a:p>
          <a:endParaRPr lang="en-US"/>
        </a:p>
      </dgm:t>
    </dgm:pt>
    <dgm:pt modelId="{9D91FA57-6AF3-45DE-AB74-77B63C1EE086}" type="pres">
      <dgm:prSet presAssocID="{02A54EED-2C95-4009-B43C-D72BDE3B9E42}" presName="middleNode" presStyleCnt="0"/>
      <dgm:spPr/>
    </dgm:pt>
    <dgm:pt modelId="{BF487336-8055-4308-8988-DA4AAAFF345E}" type="pres">
      <dgm:prSet presAssocID="{02A54EED-2C95-4009-B43C-D72BDE3B9E42}" presName="padding" presStyleLbl="node1" presStyleIdx="6" presStyleCnt="9"/>
      <dgm:spPr/>
    </dgm:pt>
    <dgm:pt modelId="{ADE088EA-7D3A-4A44-8DF3-7956186C63D3}" type="pres">
      <dgm:prSet presAssocID="{02A54EED-2C95-4009-B43C-D72BDE3B9E42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16D3-C8F5-431A-8795-B626BC1C6F4E}" type="pres">
      <dgm:prSet presAssocID="{64C56723-D580-43E7-ABB4-04BF58B0E2EE}" presName="sibTrans" presStyleLbl="sibTrans2D1" presStyleIdx="7" presStyleCnt="8"/>
      <dgm:spPr/>
      <dgm:t>
        <a:bodyPr/>
        <a:lstStyle/>
        <a:p>
          <a:endParaRPr lang="en-US"/>
        </a:p>
      </dgm:t>
    </dgm:pt>
    <dgm:pt modelId="{0A875D9C-3D00-4BBE-ABC1-7B6B284EE03D}" type="pres">
      <dgm:prSet presAssocID="{306BF30C-BB26-45C5-ACEE-98BE06D8464D}" presName="lastNode" presStyleLbl="node1" presStyleIdx="8" presStyleCnt="9" custLinFactNeighborX="-9839" custLinFactNeighborY="61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3BEE9-1F02-41F5-8951-A7030A3F9416}" type="presOf" srcId="{20CB4945-9D25-4EBF-AA73-B9AA432FE263}" destId="{F061F23D-4155-41E6-AD2E-F9D914DC646A}" srcOrd="0" destOrd="0" presId="urn:microsoft.com/office/officeart/2005/8/layout/bProcess2"/>
    <dgm:cxn modelId="{BDDB7847-5559-4F5F-9C31-19BA86A6CE0B}" type="presOf" srcId="{5F63DBDB-7CA7-4563-85F9-3353D9C4286E}" destId="{DBF6B0AB-3186-4750-9545-8F3207EB9B05}" srcOrd="0" destOrd="0" presId="urn:microsoft.com/office/officeart/2005/8/layout/bProcess2"/>
    <dgm:cxn modelId="{F653B58E-604B-4B86-9F07-296EEEB9A7ED}" type="presOf" srcId="{47DEF6B0-E0BA-473C-9DFE-7FBB3A17785F}" destId="{5EAD6086-348A-430B-A084-1B6D04B1AADC}" srcOrd="0" destOrd="0" presId="urn:microsoft.com/office/officeart/2005/8/layout/bProcess2"/>
    <dgm:cxn modelId="{0B3B9BA8-5B3E-4F83-AB51-C9624345575D}" type="presOf" srcId="{8C79866B-C013-4FF2-905A-CBEBC119157B}" destId="{B66D4FD6-3A69-44D5-9816-C97D52D0E9C6}" srcOrd="0" destOrd="0" presId="urn:microsoft.com/office/officeart/2005/8/layout/bProcess2"/>
    <dgm:cxn modelId="{93819BC0-CCA5-488E-AEF3-1E6D8DFE4B61}" srcId="{2456740B-CF00-4CD1-8490-F01B782E1422}" destId="{02A54EED-2C95-4009-B43C-D72BDE3B9E42}" srcOrd="7" destOrd="0" parTransId="{23FE3C2C-0AB4-4618-9096-E216385FFF67}" sibTransId="{64C56723-D580-43E7-ABB4-04BF58B0E2EE}"/>
    <dgm:cxn modelId="{4CD0B7A7-8932-4338-8286-AD8BAF57E031}" type="presOf" srcId="{64C56723-D580-43E7-ABB4-04BF58B0E2EE}" destId="{24D016D3-C8F5-431A-8795-B626BC1C6F4E}" srcOrd="0" destOrd="0" presId="urn:microsoft.com/office/officeart/2005/8/layout/bProcess2"/>
    <dgm:cxn modelId="{9EDC35A7-6F1E-4CEF-85C3-9F8EF1DB5F1E}" type="presOf" srcId="{765C787F-ACB9-4F1D-9FC1-71716F18DF50}" destId="{60B3A61D-F4F8-450E-A3E2-A23B52ADCFB4}" srcOrd="0" destOrd="0" presId="urn:microsoft.com/office/officeart/2005/8/layout/bProcess2"/>
    <dgm:cxn modelId="{17BE0B23-0AFB-40D2-9A16-CB4708C35D45}" type="presOf" srcId="{7684FBE1-7982-44C6-9A8D-43EAA8E2967E}" destId="{35A042ED-54FD-4F41-B4CE-D37D8D7BAEB5}" srcOrd="0" destOrd="0" presId="urn:microsoft.com/office/officeart/2005/8/layout/bProcess2"/>
    <dgm:cxn modelId="{5DD3E574-C29E-47E1-BDC3-F8D16C4C406F}" type="presOf" srcId="{DDBC96B7-770E-4B54-8620-D1CD892FFB29}" destId="{780DA84F-DECD-4DEB-8FC9-82E3BD15FAB0}" srcOrd="0" destOrd="0" presId="urn:microsoft.com/office/officeart/2005/8/layout/bProcess2"/>
    <dgm:cxn modelId="{9BA60CB7-F935-4B42-836B-674D02AF9FDF}" type="presOf" srcId="{2456740B-CF00-4CD1-8490-F01B782E1422}" destId="{C9CB4F43-03DE-4CE8-9A05-84F10BC005D4}" srcOrd="0" destOrd="0" presId="urn:microsoft.com/office/officeart/2005/8/layout/bProcess2"/>
    <dgm:cxn modelId="{59C042E0-2D9B-437C-8FC2-133F9D3996E1}" type="presOf" srcId="{D9B10042-CA15-48F5-A45F-FADA518A60DA}" destId="{46AAEAA8-E7F7-4148-BF6F-F6FC40BF6C79}" srcOrd="0" destOrd="0" presId="urn:microsoft.com/office/officeart/2005/8/layout/bProcess2"/>
    <dgm:cxn modelId="{395691C9-4663-48F6-99BF-EBF6712614A8}" srcId="{2456740B-CF00-4CD1-8490-F01B782E1422}" destId="{0C3014DE-5197-49B1-A090-A9734E7CE321}" srcOrd="2" destOrd="0" parTransId="{FEBACE2F-8C63-4085-8899-EA398876C589}" sibTransId="{8CC9CE20-F135-428C-88CE-5655B68FEFFE}"/>
    <dgm:cxn modelId="{8AC31220-E8C0-4560-9A52-A01EEE4625D4}" srcId="{2456740B-CF00-4CD1-8490-F01B782E1422}" destId="{765C787F-ACB9-4F1D-9FC1-71716F18DF50}" srcOrd="4" destOrd="0" parTransId="{924D9B92-4447-4496-93EB-6711A71BB676}" sibTransId="{7684FBE1-7982-44C6-9A8D-43EAA8E2967E}"/>
    <dgm:cxn modelId="{30C36C90-281F-4408-9034-3FE45ADB1B66}" srcId="{2456740B-CF00-4CD1-8490-F01B782E1422}" destId="{8C79866B-C013-4FF2-905A-CBEBC119157B}" srcOrd="0" destOrd="0" parTransId="{E233CFEB-F181-4535-8CC6-D6C8B788AC1C}" sibTransId="{1B9756C5-12C8-4976-9648-9F350A005710}"/>
    <dgm:cxn modelId="{3F0F7D9A-82E9-42DD-BFD7-A7B5A9FA9910}" type="presOf" srcId="{0C3014DE-5197-49B1-A090-A9734E7CE321}" destId="{0033A6EF-84AB-4ED7-BCB3-D17E1C58A6C8}" srcOrd="0" destOrd="0" presId="urn:microsoft.com/office/officeart/2005/8/layout/bProcess2"/>
    <dgm:cxn modelId="{1A257A2F-3226-400E-A544-DDB07C4C8E10}" srcId="{2456740B-CF00-4CD1-8490-F01B782E1422}" destId="{306BF30C-BB26-45C5-ACEE-98BE06D8464D}" srcOrd="8" destOrd="0" parTransId="{5F501D80-796D-479C-ADC1-A65FA341B354}" sibTransId="{B3B9D7D5-0550-4B0C-91B8-C11FD01926E0}"/>
    <dgm:cxn modelId="{D6451BC9-3B3C-4A09-8DB7-27C8C75BFB46}" srcId="{2456740B-CF00-4CD1-8490-F01B782E1422}" destId="{20CB4945-9D25-4EBF-AA73-B9AA432FE263}" srcOrd="3" destOrd="0" parTransId="{05EE032B-B7C4-4718-8F97-BB119E6A9DF6}" sibTransId="{90648440-4DB8-413F-9439-AD1E9D8AB451}"/>
    <dgm:cxn modelId="{C543F516-5FB1-4723-B723-67C5BFCFCEAC}" type="presOf" srcId="{90648440-4DB8-413F-9439-AD1E9D8AB451}" destId="{F029496B-FA80-446F-9BB5-B95880F78C6B}" srcOrd="0" destOrd="0" presId="urn:microsoft.com/office/officeart/2005/8/layout/bProcess2"/>
    <dgm:cxn modelId="{6CDBB253-6452-4130-91BC-CAD83AAA229C}" type="presOf" srcId="{471A87CA-BBD0-48B4-91A5-3369D87D0091}" destId="{93714613-DFBB-4B46-B154-5EAE6149C81F}" srcOrd="0" destOrd="0" presId="urn:microsoft.com/office/officeart/2005/8/layout/bProcess2"/>
    <dgm:cxn modelId="{8DC8A630-2819-4F98-B82A-E157CF4046CE}" srcId="{2456740B-CF00-4CD1-8490-F01B782E1422}" destId="{C3FBD93E-E543-47B3-8C54-2FE7C892E760}" srcOrd="1" destOrd="0" parTransId="{93C286D5-5F28-4F3D-8881-B7CB6C9B77C2}" sibTransId="{DDBC96B7-770E-4B54-8620-D1CD892FFB29}"/>
    <dgm:cxn modelId="{776FD50C-3F37-4371-BA18-41F09BA823D2}" type="presOf" srcId="{8CC9CE20-F135-428C-88CE-5655B68FEFFE}" destId="{5C25F0A3-9B06-41C7-8A76-63FF0FB23457}" srcOrd="0" destOrd="0" presId="urn:microsoft.com/office/officeart/2005/8/layout/bProcess2"/>
    <dgm:cxn modelId="{C550A5B4-4BE8-46CD-BB98-C2103BFC7052}" type="presOf" srcId="{306BF30C-BB26-45C5-ACEE-98BE06D8464D}" destId="{0A875D9C-3D00-4BBE-ABC1-7B6B284EE03D}" srcOrd="0" destOrd="0" presId="urn:microsoft.com/office/officeart/2005/8/layout/bProcess2"/>
    <dgm:cxn modelId="{ECE067F6-A20A-4456-AE46-CB5F4A3A9851}" type="presOf" srcId="{02A54EED-2C95-4009-B43C-D72BDE3B9E42}" destId="{ADE088EA-7D3A-4A44-8DF3-7956186C63D3}" srcOrd="0" destOrd="0" presId="urn:microsoft.com/office/officeart/2005/8/layout/bProcess2"/>
    <dgm:cxn modelId="{EC5320C9-D68A-48CA-8F08-146601F419F0}" type="presOf" srcId="{1B9756C5-12C8-4976-9648-9F350A005710}" destId="{919D4840-DB7F-4B32-BC19-80A9A5EF4A69}" srcOrd="0" destOrd="0" presId="urn:microsoft.com/office/officeart/2005/8/layout/bProcess2"/>
    <dgm:cxn modelId="{8E8BFFC0-F4E9-4D88-AC63-25F05DF6E94F}" srcId="{2456740B-CF00-4CD1-8490-F01B782E1422}" destId="{D9B10042-CA15-48F5-A45F-FADA518A60DA}" srcOrd="6" destOrd="0" parTransId="{C62C561E-DAAE-4BFE-8E46-0872CD66F1F1}" sibTransId="{471A87CA-BBD0-48B4-91A5-3369D87D0091}"/>
    <dgm:cxn modelId="{0A24C137-1E28-4CD0-A2B8-1175EF67635A}" srcId="{2456740B-CF00-4CD1-8490-F01B782E1422}" destId="{47DEF6B0-E0BA-473C-9DFE-7FBB3A17785F}" srcOrd="5" destOrd="0" parTransId="{1494FFAF-1D44-4304-9779-108E82A7B0F8}" sibTransId="{5F63DBDB-7CA7-4563-85F9-3353D9C4286E}"/>
    <dgm:cxn modelId="{A77C80A5-A9FA-4634-BB2F-D0B67EABAB8C}" type="presOf" srcId="{C3FBD93E-E543-47B3-8C54-2FE7C892E760}" destId="{BABE5711-5311-4D00-A252-29F11E3451FE}" srcOrd="0" destOrd="0" presId="urn:microsoft.com/office/officeart/2005/8/layout/bProcess2"/>
    <dgm:cxn modelId="{B57BBB5E-675C-42F9-BE76-96DEC085112F}" type="presParOf" srcId="{C9CB4F43-03DE-4CE8-9A05-84F10BC005D4}" destId="{B66D4FD6-3A69-44D5-9816-C97D52D0E9C6}" srcOrd="0" destOrd="0" presId="urn:microsoft.com/office/officeart/2005/8/layout/bProcess2"/>
    <dgm:cxn modelId="{8FD66207-99F0-48B9-AFE7-BF49A0612E2D}" type="presParOf" srcId="{C9CB4F43-03DE-4CE8-9A05-84F10BC005D4}" destId="{919D4840-DB7F-4B32-BC19-80A9A5EF4A69}" srcOrd="1" destOrd="0" presId="urn:microsoft.com/office/officeart/2005/8/layout/bProcess2"/>
    <dgm:cxn modelId="{5B620142-ECB2-48C1-AF63-63B36261AF1B}" type="presParOf" srcId="{C9CB4F43-03DE-4CE8-9A05-84F10BC005D4}" destId="{5B73229D-C039-404E-AE28-E2EE25B9E45A}" srcOrd="2" destOrd="0" presId="urn:microsoft.com/office/officeart/2005/8/layout/bProcess2"/>
    <dgm:cxn modelId="{DB99556D-F959-4412-935C-CE7DD121F1EA}" type="presParOf" srcId="{5B73229D-C039-404E-AE28-E2EE25B9E45A}" destId="{0A690ABA-4001-4C21-AB2F-9C09F1DAEFC7}" srcOrd="0" destOrd="0" presId="urn:microsoft.com/office/officeart/2005/8/layout/bProcess2"/>
    <dgm:cxn modelId="{B44A1C0F-1029-421A-B678-273E8DF159B9}" type="presParOf" srcId="{5B73229D-C039-404E-AE28-E2EE25B9E45A}" destId="{BABE5711-5311-4D00-A252-29F11E3451FE}" srcOrd="1" destOrd="0" presId="urn:microsoft.com/office/officeart/2005/8/layout/bProcess2"/>
    <dgm:cxn modelId="{177015DA-B069-42B1-BD54-AD132B6AD672}" type="presParOf" srcId="{C9CB4F43-03DE-4CE8-9A05-84F10BC005D4}" destId="{780DA84F-DECD-4DEB-8FC9-82E3BD15FAB0}" srcOrd="3" destOrd="0" presId="urn:microsoft.com/office/officeart/2005/8/layout/bProcess2"/>
    <dgm:cxn modelId="{7C47D4B1-E29D-4188-84FB-575A63DF2EAB}" type="presParOf" srcId="{C9CB4F43-03DE-4CE8-9A05-84F10BC005D4}" destId="{349CA0C2-0809-43F8-B0B3-390D7CAE08B4}" srcOrd="4" destOrd="0" presId="urn:microsoft.com/office/officeart/2005/8/layout/bProcess2"/>
    <dgm:cxn modelId="{A20E1D21-3BDA-4C55-8D48-956675F394AC}" type="presParOf" srcId="{349CA0C2-0809-43F8-B0B3-390D7CAE08B4}" destId="{E9532CF0-1D54-41A7-A3A9-369D4B072B67}" srcOrd="0" destOrd="0" presId="urn:microsoft.com/office/officeart/2005/8/layout/bProcess2"/>
    <dgm:cxn modelId="{EB4E56CA-6671-41BF-A535-20247A54C342}" type="presParOf" srcId="{349CA0C2-0809-43F8-B0B3-390D7CAE08B4}" destId="{0033A6EF-84AB-4ED7-BCB3-D17E1C58A6C8}" srcOrd="1" destOrd="0" presId="urn:microsoft.com/office/officeart/2005/8/layout/bProcess2"/>
    <dgm:cxn modelId="{54326CF0-7DB8-4935-AD14-18D1AEB09DD7}" type="presParOf" srcId="{C9CB4F43-03DE-4CE8-9A05-84F10BC005D4}" destId="{5C25F0A3-9B06-41C7-8A76-63FF0FB23457}" srcOrd="5" destOrd="0" presId="urn:microsoft.com/office/officeart/2005/8/layout/bProcess2"/>
    <dgm:cxn modelId="{EA63FBD3-D085-4618-94BB-B695E517E4B2}" type="presParOf" srcId="{C9CB4F43-03DE-4CE8-9A05-84F10BC005D4}" destId="{C7AD45C7-5B8B-4544-BB84-21D20896504D}" srcOrd="6" destOrd="0" presId="urn:microsoft.com/office/officeart/2005/8/layout/bProcess2"/>
    <dgm:cxn modelId="{B5BA2573-7AA2-4EAF-950E-5B0CE4D10179}" type="presParOf" srcId="{C7AD45C7-5B8B-4544-BB84-21D20896504D}" destId="{75E9B657-1F4D-4EF1-B5B4-057E2BAC67BF}" srcOrd="0" destOrd="0" presId="urn:microsoft.com/office/officeart/2005/8/layout/bProcess2"/>
    <dgm:cxn modelId="{AF4577CF-8341-46A6-9926-6F12AC47C4E0}" type="presParOf" srcId="{C7AD45C7-5B8B-4544-BB84-21D20896504D}" destId="{F061F23D-4155-41E6-AD2E-F9D914DC646A}" srcOrd="1" destOrd="0" presId="urn:microsoft.com/office/officeart/2005/8/layout/bProcess2"/>
    <dgm:cxn modelId="{5BB53F55-5EA7-4EE1-88C6-6C5332905EB4}" type="presParOf" srcId="{C9CB4F43-03DE-4CE8-9A05-84F10BC005D4}" destId="{F029496B-FA80-446F-9BB5-B95880F78C6B}" srcOrd="7" destOrd="0" presId="urn:microsoft.com/office/officeart/2005/8/layout/bProcess2"/>
    <dgm:cxn modelId="{FD3996BC-6A5B-46E9-B6EF-D472620C29AE}" type="presParOf" srcId="{C9CB4F43-03DE-4CE8-9A05-84F10BC005D4}" destId="{29F4BF1E-3065-4A48-BAB2-9D99998483AA}" srcOrd="8" destOrd="0" presId="urn:microsoft.com/office/officeart/2005/8/layout/bProcess2"/>
    <dgm:cxn modelId="{97ECCE00-9652-4A14-A0F7-1B4FAA159B0D}" type="presParOf" srcId="{29F4BF1E-3065-4A48-BAB2-9D99998483AA}" destId="{1C6BF88C-9723-4943-B901-FA767416DF01}" srcOrd="0" destOrd="0" presId="urn:microsoft.com/office/officeart/2005/8/layout/bProcess2"/>
    <dgm:cxn modelId="{9069282F-8C89-4AA3-A2E2-D44E61684DA0}" type="presParOf" srcId="{29F4BF1E-3065-4A48-BAB2-9D99998483AA}" destId="{60B3A61D-F4F8-450E-A3E2-A23B52ADCFB4}" srcOrd="1" destOrd="0" presId="urn:microsoft.com/office/officeart/2005/8/layout/bProcess2"/>
    <dgm:cxn modelId="{AAAF7358-D57E-4425-BAAC-0AA78DE80C55}" type="presParOf" srcId="{C9CB4F43-03DE-4CE8-9A05-84F10BC005D4}" destId="{35A042ED-54FD-4F41-B4CE-D37D8D7BAEB5}" srcOrd="9" destOrd="0" presId="urn:microsoft.com/office/officeart/2005/8/layout/bProcess2"/>
    <dgm:cxn modelId="{20022353-C4CD-452E-AC8D-7FB26F104122}" type="presParOf" srcId="{C9CB4F43-03DE-4CE8-9A05-84F10BC005D4}" destId="{52037360-FDCC-4ED1-B780-39C82E63AC75}" srcOrd="10" destOrd="0" presId="urn:microsoft.com/office/officeart/2005/8/layout/bProcess2"/>
    <dgm:cxn modelId="{EC651739-92AF-49F8-8FFC-9ED85A9DC041}" type="presParOf" srcId="{52037360-FDCC-4ED1-B780-39C82E63AC75}" destId="{EA525D16-4244-40F5-9C21-6BC64FE35519}" srcOrd="0" destOrd="0" presId="urn:microsoft.com/office/officeart/2005/8/layout/bProcess2"/>
    <dgm:cxn modelId="{47055760-3B35-43E7-B7C0-85B8B3326356}" type="presParOf" srcId="{52037360-FDCC-4ED1-B780-39C82E63AC75}" destId="{5EAD6086-348A-430B-A084-1B6D04B1AADC}" srcOrd="1" destOrd="0" presId="urn:microsoft.com/office/officeart/2005/8/layout/bProcess2"/>
    <dgm:cxn modelId="{530E211E-0CCE-4666-B80D-C90A84F48FD5}" type="presParOf" srcId="{C9CB4F43-03DE-4CE8-9A05-84F10BC005D4}" destId="{DBF6B0AB-3186-4750-9545-8F3207EB9B05}" srcOrd="11" destOrd="0" presId="urn:microsoft.com/office/officeart/2005/8/layout/bProcess2"/>
    <dgm:cxn modelId="{E30EE971-BEB1-40F5-B2C4-5761197B25B7}" type="presParOf" srcId="{C9CB4F43-03DE-4CE8-9A05-84F10BC005D4}" destId="{54863997-E89E-407E-8DB1-7666A8010B05}" srcOrd="12" destOrd="0" presId="urn:microsoft.com/office/officeart/2005/8/layout/bProcess2"/>
    <dgm:cxn modelId="{F48772AE-9B5D-44FF-9094-DB1B03C83D7C}" type="presParOf" srcId="{54863997-E89E-407E-8DB1-7666A8010B05}" destId="{30B8342E-1487-49D6-8E79-A33BA7B41895}" srcOrd="0" destOrd="0" presId="urn:microsoft.com/office/officeart/2005/8/layout/bProcess2"/>
    <dgm:cxn modelId="{FE5D6432-467F-4173-B068-FCCC81516F91}" type="presParOf" srcId="{54863997-E89E-407E-8DB1-7666A8010B05}" destId="{46AAEAA8-E7F7-4148-BF6F-F6FC40BF6C79}" srcOrd="1" destOrd="0" presId="urn:microsoft.com/office/officeart/2005/8/layout/bProcess2"/>
    <dgm:cxn modelId="{6BC73BE5-9432-4A0C-B33F-73078B6863F8}" type="presParOf" srcId="{C9CB4F43-03DE-4CE8-9A05-84F10BC005D4}" destId="{93714613-DFBB-4B46-B154-5EAE6149C81F}" srcOrd="13" destOrd="0" presId="urn:microsoft.com/office/officeart/2005/8/layout/bProcess2"/>
    <dgm:cxn modelId="{CD95DEBE-7A8B-4106-BF5E-23C7DA7A6007}" type="presParOf" srcId="{C9CB4F43-03DE-4CE8-9A05-84F10BC005D4}" destId="{9D91FA57-6AF3-45DE-AB74-77B63C1EE086}" srcOrd="14" destOrd="0" presId="urn:microsoft.com/office/officeart/2005/8/layout/bProcess2"/>
    <dgm:cxn modelId="{3D5F4E11-1E0E-4C14-AF96-62B9A3C56CFB}" type="presParOf" srcId="{9D91FA57-6AF3-45DE-AB74-77B63C1EE086}" destId="{BF487336-8055-4308-8988-DA4AAAFF345E}" srcOrd="0" destOrd="0" presId="urn:microsoft.com/office/officeart/2005/8/layout/bProcess2"/>
    <dgm:cxn modelId="{608C920F-ACFD-4935-B7A9-5BC6FBD6FFF6}" type="presParOf" srcId="{9D91FA57-6AF3-45DE-AB74-77B63C1EE086}" destId="{ADE088EA-7D3A-4A44-8DF3-7956186C63D3}" srcOrd="1" destOrd="0" presId="urn:microsoft.com/office/officeart/2005/8/layout/bProcess2"/>
    <dgm:cxn modelId="{1F2F07E2-2590-4CF3-AC61-16494B6DBB33}" type="presParOf" srcId="{C9CB4F43-03DE-4CE8-9A05-84F10BC005D4}" destId="{24D016D3-C8F5-431A-8795-B626BC1C6F4E}" srcOrd="15" destOrd="0" presId="urn:microsoft.com/office/officeart/2005/8/layout/bProcess2"/>
    <dgm:cxn modelId="{DE26CFC6-1D38-4AD6-9B1D-3A2CBCF02A08}" type="presParOf" srcId="{C9CB4F43-03DE-4CE8-9A05-84F10BC005D4}" destId="{0A875D9C-3D00-4BBE-ABC1-7B6B284EE03D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FF6BCA-DCE9-450A-93EC-719FE884AD80}" type="doc">
      <dgm:prSet loTypeId="urn:microsoft.com/office/officeart/2005/8/layout/chart3" loCatId="relationship" qsTypeId="urn:microsoft.com/office/officeart/2005/8/quickstyle/simple1" qsCatId="simple" csTypeId="urn:microsoft.com/office/officeart/2005/8/colors/colorful2" csCatId="colorful" phldr="1"/>
      <dgm:spPr/>
    </dgm:pt>
    <dgm:pt modelId="{CC28D9CF-8DC8-4A3E-BC30-2B87A4D32D19}">
      <dgm:prSet phldrT="[Text]"/>
      <dgm:spPr/>
      <dgm:t>
        <a:bodyPr/>
        <a:lstStyle/>
        <a:p>
          <a:r>
            <a:rPr lang="fa-IR" b="1" dirty="0" smtClean="0">
              <a:cs typeface="B Roya" panose="00000400000000000000" pitchFamily="2" charset="-78"/>
            </a:rPr>
            <a:t>محرمانگی</a:t>
          </a:r>
          <a:endParaRPr lang="en-US" b="1" dirty="0">
            <a:cs typeface="B Roya" panose="00000400000000000000" pitchFamily="2" charset="-78"/>
          </a:endParaRPr>
        </a:p>
      </dgm:t>
    </dgm:pt>
    <dgm:pt modelId="{18607F23-5503-47AD-8A7C-387A7793286C}" type="parTrans" cxnId="{755AB64F-9E33-4250-8AEA-F2603B51032C}">
      <dgm:prSet/>
      <dgm:spPr/>
      <dgm:t>
        <a:bodyPr/>
        <a:lstStyle/>
        <a:p>
          <a:endParaRPr lang="en-US"/>
        </a:p>
      </dgm:t>
    </dgm:pt>
    <dgm:pt modelId="{5DCEF390-511B-409E-B4AF-08F04DF4FF1A}" type="sibTrans" cxnId="{755AB64F-9E33-4250-8AEA-F2603B51032C}">
      <dgm:prSet/>
      <dgm:spPr/>
      <dgm:t>
        <a:bodyPr/>
        <a:lstStyle/>
        <a:p>
          <a:endParaRPr lang="en-US"/>
        </a:p>
      </dgm:t>
    </dgm:pt>
    <dgm:pt modelId="{100C65FF-C752-4AFD-9F0E-4512D92A7110}">
      <dgm:prSet phldrT="[Text]"/>
      <dgm:spPr/>
      <dgm:t>
        <a:bodyPr/>
        <a:lstStyle/>
        <a:p>
          <a:r>
            <a:rPr lang="fa-IR" b="1" dirty="0" smtClean="0">
              <a:cs typeface="B Roya" panose="00000400000000000000" pitchFamily="2" charset="-78"/>
            </a:rPr>
            <a:t>دسترسی</a:t>
          </a:r>
          <a:r>
            <a:rPr lang="fa-IR" dirty="0" smtClean="0">
              <a:cs typeface="B Roya" panose="00000400000000000000" pitchFamily="2" charset="-78"/>
            </a:rPr>
            <a:t> </a:t>
          </a:r>
          <a:r>
            <a:rPr lang="fa-IR" b="1" dirty="0" smtClean="0">
              <a:cs typeface="B Roya" panose="00000400000000000000" pitchFamily="2" charset="-78"/>
            </a:rPr>
            <a:t>پذیری</a:t>
          </a:r>
          <a:endParaRPr lang="en-US" b="1" dirty="0">
            <a:cs typeface="B Roya" panose="00000400000000000000" pitchFamily="2" charset="-78"/>
          </a:endParaRPr>
        </a:p>
      </dgm:t>
    </dgm:pt>
    <dgm:pt modelId="{A7C91CE6-B888-4476-8B94-EBB6E3C77F86}" type="parTrans" cxnId="{F4D47368-28DF-4E41-BE71-6A9D2300CAB9}">
      <dgm:prSet/>
      <dgm:spPr/>
      <dgm:t>
        <a:bodyPr/>
        <a:lstStyle/>
        <a:p>
          <a:endParaRPr lang="en-US"/>
        </a:p>
      </dgm:t>
    </dgm:pt>
    <dgm:pt modelId="{A5DC924D-EF80-471F-9A58-17AEFABE541A}" type="sibTrans" cxnId="{F4D47368-28DF-4E41-BE71-6A9D2300CAB9}">
      <dgm:prSet/>
      <dgm:spPr/>
      <dgm:t>
        <a:bodyPr/>
        <a:lstStyle/>
        <a:p>
          <a:endParaRPr lang="en-US"/>
        </a:p>
      </dgm:t>
    </dgm:pt>
    <dgm:pt modelId="{9A8A07E5-0175-4057-9645-3F740BCDBBC3}">
      <dgm:prSet phldrT="[Text]"/>
      <dgm:spPr/>
      <dgm:t>
        <a:bodyPr/>
        <a:lstStyle/>
        <a:p>
          <a:r>
            <a:rPr lang="fa-IR" b="1" dirty="0" smtClean="0">
              <a:cs typeface="B Roya" panose="00000400000000000000" pitchFamily="2" charset="-78"/>
            </a:rPr>
            <a:t>تمامیت</a:t>
          </a:r>
          <a:endParaRPr lang="en-US" b="1" dirty="0">
            <a:cs typeface="B Roya" panose="00000400000000000000" pitchFamily="2" charset="-78"/>
          </a:endParaRPr>
        </a:p>
      </dgm:t>
    </dgm:pt>
    <dgm:pt modelId="{769C57EC-55E8-46ED-BAD1-2C674CAC5944}" type="parTrans" cxnId="{9317D754-3A21-4E88-BFE8-C4E9E3EFAB6D}">
      <dgm:prSet/>
      <dgm:spPr/>
      <dgm:t>
        <a:bodyPr/>
        <a:lstStyle/>
        <a:p>
          <a:endParaRPr lang="en-US"/>
        </a:p>
      </dgm:t>
    </dgm:pt>
    <dgm:pt modelId="{0AF18C25-6F44-415A-9476-11D50329F78F}" type="sibTrans" cxnId="{9317D754-3A21-4E88-BFE8-C4E9E3EFAB6D}">
      <dgm:prSet/>
      <dgm:spPr/>
      <dgm:t>
        <a:bodyPr/>
        <a:lstStyle/>
        <a:p>
          <a:endParaRPr lang="en-US"/>
        </a:p>
      </dgm:t>
    </dgm:pt>
    <dgm:pt modelId="{53B984D0-595C-498F-8416-9533021C5A10}" type="pres">
      <dgm:prSet presAssocID="{F1FF6BCA-DCE9-450A-93EC-719FE884AD80}" presName="compositeShape" presStyleCnt="0">
        <dgm:presLayoutVars>
          <dgm:chMax val="7"/>
          <dgm:dir/>
          <dgm:resizeHandles val="exact"/>
        </dgm:presLayoutVars>
      </dgm:prSet>
      <dgm:spPr/>
    </dgm:pt>
    <dgm:pt modelId="{D32173DF-3745-40B4-8A61-B1E7D882C224}" type="pres">
      <dgm:prSet presAssocID="{F1FF6BCA-DCE9-450A-93EC-719FE884AD80}" presName="wedge1" presStyleLbl="node1" presStyleIdx="0" presStyleCnt="3" custLinFactNeighborX="-4599" custLinFactNeighborY="2708"/>
      <dgm:spPr/>
      <dgm:t>
        <a:bodyPr/>
        <a:lstStyle/>
        <a:p>
          <a:endParaRPr lang="en-US"/>
        </a:p>
      </dgm:t>
    </dgm:pt>
    <dgm:pt modelId="{8D3A2A0E-1B71-4011-878C-69CBA1AEC330}" type="pres">
      <dgm:prSet presAssocID="{F1FF6BCA-DCE9-450A-93EC-719FE884AD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1E47-380F-4890-8F59-DCF18056A808}" type="pres">
      <dgm:prSet presAssocID="{F1FF6BCA-DCE9-450A-93EC-719FE884AD80}" presName="wedge2" presStyleLbl="node1" presStyleIdx="1" presStyleCnt="3"/>
      <dgm:spPr/>
      <dgm:t>
        <a:bodyPr/>
        <a:lstStyle/>
        <a:p>
          <a:endParaRPr lang="en-US"/>
        </a:p>
      </dgm:t>
    </dgm:pt>
    <dgm:pt modelId="{2A714330-5B85-452F-9B45-9054081C2D90}" type="pres">
      <dgm:prSet presAssocID="{F1FF6BCA-DCE9-450A-93EC-719FE884AD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1B82D-D4F6-4954-B763-A261140F5601}" type="pres">
      <dgm:prSet presAssocID="{F1FF6BCA-DCE9-450A-93EC-719FE884AD80}" presName="wedge3" presStyleLbl="node1" presStyleIdx="2" presStyleCnt="3"/>
      <dgm:spPr/>
      <dgm:t>
        <a:bodyPr/>
        <a:lstStyle/>
        <a:p>
          <a:endParaRPr lang="en-US"/>
        </a:p>
      </dgm:t>
    </dgm:pt>
    <dgm:pt modelId="{BF50CFD2-D4B3-41D4-9636-375DEE330F84}" type="pres">
      <dgm:prSet presAssocID="{F1FF6BCA-DCE9-450A-93EC-719FE884AD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81CC4-BCED-42AD-9E3D-B32295926E80}" type="presOf" srcId="{9A8A07E5-0175-4057-9645-3F740BCDBBC3}" destId="{BF50CFD2-D4B3-41D4-9636-375DEE330F84}" srcOrd="1" destOrd="0" presId="urn:microsoft.com/office/officeart/2005/8/layout/chart3"/>
    <dgm:cxn modelId="{9A0F2B8F-9A31-4292-B1D0-0B36E5123EEC}" type="presOf" srcId="{9A8A07E5-0175-4057-9645-3F740BCDBBC3}" destId="{7331B82D-D4F6-4954-B763-A261140F5601}" srcOrd="0" destOrd="0" presId="urn:microsoft.com/office/officeart/2005/8/layout/chart3"/>
    <dgm:cxn modelId="{EA5A78FE-5258-40D3-AE42-89C9C384A173}" type="presOf" srcId="{CC28D9CF-8DC8-4A3E-BC30-2B87A4D32D19}" destId="{D32173DF-3745-40B4-8A61-B1E7D882C224}" srcOrd="0" destOrd="0" presId="urn:microsoft.com/office/officeart/2005/8/layout/chart3"/>
    <dgm:cxn modelId="{BA7B7072-2747-4251-96D1-DAEB2A19CB53}" type="presOf" srcId="{CC28D9CF-8DC8-4A3E-BC30-2B87A4D32D19}" destId="{8D3A2A0E-1B71-4011-878C-69CBA1AEC330}" srcOrd="1" destOrd="0" presId="urn:microsoft.com/office/officeart/2005/8/layout/chart3"/>
    <dgm:cxn modelId="{BD3D7536-1F20-4CB1-9E74-426834413F5E}" type="presOf" srcId="{F1FF6BCA-DCE9-450A-93EC-719FE884AD80}" destId="{53B984D0-595C-498F-8416-9533021C5A10}" srcOrd="0" destOrd="0" presId="urn:microsoft.com/office/officeart/2005/8/layout/chart3"/>
    <dgm:cxn modelId="{F4D47368-28DF-4E41-BE71-6A9D2300CAB9}" srcId="{F1FF6BCA-DCE9-450A-93EC-719FE884AD80}" destId="{100C65FF-C752-4AFD-9F0E-4512D92A7110}" srcOrd="1" destOrd="0" parTransId="{A7C91CE6-B888-4476-8B94-EBB6E3C77F86}" sibTransId="{A5DC924D-EF80-471F-9A58-17AEFABE541A}"/>
    <dgm:cxn modelId="{7A6DA526-3B98-4FFF-A7B7-597E6A79FD5D}" type="presOf" srcId="{100C65FF-C752-4AFD-9F0E-4512D92A7110}" destId="{2A714330-5B85-452F-9B45-9054081C2D90}" srcOrd="1" destOrd="0" presId="urn:microsoft.com/office/officeart/2005/8/layout/chart3"/>
    <dgm:cxn modelId="{9317D754-3A21-4E88-BFE8-C4E9E3EFAB6D}" srcId="{F1FF6BCA-DCE9-450A-93EC-719FE884AD80}" destId="{9A8A07E5-0175-4057-9645-3F740BCDBBC3}" srcOrd="2" destOrd="0" parTransId="{769C57EC-55E8-46ED-BAD1-2C674CAC5944}" sibTransId="{0AF18C25-6F44-415A-9476-11D50329F78F}"/>
    <dgm:cxn modelId="{A8155480-E877-4DA4-973E-850095A95F9C}" type="presOf" srcId="{100C65FF-C752-4AFD-9F0E-4512D92A7110}" destId="{A90C1E47-380F-4890-8F59-DCF18056A808}" srcOrd="0" destOrd="0" presId="urn:microsoft.com/office/officeart/2005/8/layout/chart3"/>
    <dgm:cxn modelId="{755AB64F-9E33-4250-8AEA-F2603B51032C}" srcId="{F1FF6BCA-DCE9-450A-93EC-719FE884AD80}" destId="{CC28D9CF-8DC8-4A3E-BC30-2B87A4D32D19}" srcOrd="0" destOrd="0" parTransId="{18607F23-5503-47AD-8A7C-387A7793286C}" sibTransId="{5DCEF390-511B-409E-B4AF-08F04DF4FF1A}"/>
    <dgm:cxn modelId="{3EB33807-E85F-489D-A13F-A3797AED0C2C}" type="presParOf" srcId="{53B984D0-595C-498F-8416-9533021C5A10}" destId="{D32173DF-3745-40B4-8A61-B1E7D882C224}" srcOrd="0" destOrd="0" presId="urn:microsoft.com/office/officeart/2005/8/layout/chart3"/>
    <dgm:cxn modelId="{101F5FB1-4EA2-4454-8EAC-920250C65B1D}" type="presParOf" srcId="{53B984D0-595C-498F-8416-9533021C5A10}" destId="{8D3A2A0E-1B71-4011-878C-69CBA1AEC330}" srcOrd="1" destOrd="0" presId="urn:microsoft.com/office/officeart/2005/8/layout/chart3"/>
    <dgm:cxn modelId="{83524A37-FF85-4C04-BA16-0B82BE70D68B}" type="presParOf" srcId="{53B984D0-595C-498F-8416-9533021C5A10}" destId="{A90C1E47-380F-4890-8F59-DCF18056A808}" srcOrd="2" destOrd="0" presId="urn:microsoft.com/office/officeart/2005/8/layout/chart3"/>
    <dgm:cxn modelId="{FE2461AC-534D-423F-9C2B-D8656BDDABA3}" type="presParOf" srcId="{53B984D0-595C-498F-8416-9533021C5A10}" destId="{2A714330-5B85-452F-9B45-9054081C2D90}" srcOrd="3" destOrd="0" presId="urn:microsoft.com/office/officeart/2005/8/layout/chart3"/>
    <dgm:cxn modelId="{037F8A5F-DC43-44C7-8282-F555BC862F75}" type="presParOf" srcId="{53B984D0-595C-498F-8416-9533021C5A10}" destId="{7331B82D-D4F6-4954-B763-A261140F5601}" srcOrd="4" destOrd="0" presId="urn:microsoft.com/office/officeart/2005/8/layout/chart3"/>
    <dgm:cxn modelId="{759C6095-DC62-425F-82CE-F82366B157D5}" type="presParOf" srcId="{53B984D0-595C-498F-8416-9533021C5A10}" destId="{BF50CFD2-D4B3-41D4-9636-375DEE330F8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3279C-6ECE-4A16-94E2-4336096630D7}">
      <dsp:nvSpPr>
        <dsp:cNvPr id="0" name=""/>
        <dsp:cNvSpPr/>
      </dsp:nvSpPr>
      <dsp:spPr>
        <a:xfrm>
          <a:off x="187036" y="958851"/>
          <a:ext cx="2190499" cy="72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000" b="1" kern="1200" dirty="0" smtClean="0">
              <a:cs typeface="+mn-cs"/>
            </a:rPr>
            <a:t>اتوماسیون</a:t>
          </a:r>
          <a:endParaRPr lang="en-US" sz="4000" b="1" kern="1200" dirty="0">
            <a:cs typeface="+mn-cs"/>
          </a:endParaRPr>
        </a:p>
      </dsp:txBody>
      <dsp:txXfrm>
        <a:off x="187036" y="958851"/>
        <a:ext cx="2190499" cy="721869"/>
      </dsp:txXfrm>
    </dsp:sp>
    <dsp:sp modelId="{DB9FF993-C94B-46E1-86D0-2CE0FBECFED7}">
      <dsp:nvSpPr>
        <dsp:cNvPr id="0" name=""/>
        <dsp:cNvSpPr/>
      </dsp:nvSpPr>
      <dsp:spPr>
        <a:xfrm>
          <a:off x="184547" y="739303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D9FFA-4D85-4B06-AA38-932ACE547C96}">
      <dsp:nvSpPr>
        <dsp:cNvPr id="0" name=""/>
        <dsp:cNvSpPr/>
      </dsp:nvSpPr>
      <dsp:spPr>
        <a:xfrm>
          <a:off x="306518" y="495361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434C8-1ADB-468C-8C04-DFD4B18FBBEB}">
      <dsp:nvSpPr>
        <dsp:cNvPr id="0" name=""/>
        <dsp:cNvSpPr/>
      </dsp:nvSpPr>
      <dsp:spPr>
        <a:xfrm>
          <a:off x="599248" y="544149"/>
          <a:ext cx="273812" cy="273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62594-4F4A-4CF4-8989-FD1A20D533B9}">
      <dsp:nvSpPr>
        <dsp:cNvPr id="0" name=""/>
        <dsp:cNvSpPr/>
      </dsp:nvSpPr>
      <dsp:spPr>
        <a:xfrm>
          <a:off x="843191" y="275813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8C4A6-04AE-43AF-AB8D-275CFFBA1EE2}">
      <dsp:nvSpPr>
        <dsp:cNvPr id="0" name=""/>
        <dsp:cNvSpPr/>
      </dsp:nvSpPr>
      <dsp:spPr>
        <a:xfrm>
          <a:off x="1160315" y="178236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F2955-102D-42AA-9532-50500284548C}">
      <dsp:nvSpPr>
        <dsp:cNvPr id="0" name=""/>
        <dsp:cNvSpPr/>
      </dsp:nvSpPr>
      <dsp:spPr>
        <a:xfrm>
          <a:off x="1550622" y="348995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BB0E1-B6E2-4C3F-88DC-5C6CAF71C22F}">
      <dsp:nvSpPr>
        <dsp:cNvPr id="0" name=""/>
        <dsp:cNvSpPr/>
      </dsp:nvSpPr>
      <dsp:spPr>
        <a:xfrm>
          <a:off x="1794564" y="470966"/>
          <a:ext cx="273812" cy="273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7C74-3502-47A6-8286-345BCC3F976B}">
      <dsp:nvSpPr>
        <dsp:cNvPr id="0" name=""/>
        <dsp:cNvSpPr/>
      </dsp:nvSpPr>
      <dsp:spPr>
        <a:xfrm>
          <a:off x="2136083" y="739303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E0C72-737D-487D-823A-E47B9BA4EC9A}">
      <dsp:nvSpPr>
        <dsp:cNvPr id="0" name=""/>
        <dsp:cNvSpPr/>
      </dsp:nvSpPr>
      <dsp:spPr>
        <a:xfrm>
          <a:off x="2282448" y="1007639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599F5-5A6C-4A37-8D49-9BA7CCFC063C}">
      <dsp:nvSpPr>
        <dsp:cNvPr id="0" name=""/>
        <dsp:cNvSpPr/>
      </dsp:nvSpPr>
      <dsp:spPr>
        <a:xfrm>
          <a:off x="1013950" y="495362"/>
          <a:ext cx="448056" cy="4480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D9ED-1285-4E4A-8DCD-9F72F4F9FC53}">
      <dsp:nvSpPr>
        <dsp:cNvPr id="0" name=""/>
        <dsp:cNvSpPr/>
      </dsp:nvSpPr>
      <dsp:spPr>
        <a:xfrm>
          <a:off x="22336" y="1448494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05655-888F-43B8-9867-184DF378E31D}">
      <dsp:nvSpPr>
        <dsp:cNvPr id="0" name=""/>
        <dsp:cNvSpPr/>
      </dsp:nvSpPr>
      <dsp:spPr>
        <a:xfrm>
          <a:off x="208941" y="1641887"/>
          <a:ext cx="273812" cy="273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1D309-1AD0-4564-80E2-0B88E15AFE8E}">
      <dsp:nvSpPr>
        <dsp:cNvPr id="0" name=""/>
        <dsp:cNvSpPr/>
      </dsp:nvSpPr>
      <dsp:spPr>
        <a:xfrm>
          <a:off x="574856" y="1837041"/>
          <a:ext cx="398272" cy="39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8F0F4-60F9-44E2-A93C-FAEA22050302}">
      <dsp:nvSpPr>
        <dsp:cNvPr id="0" name=""/>
        <dsp:cNvSpPr/>
      </dsp:nvSpPr>
      <dsp:spPr>
        <a:xfrm>
          <a:off x="1087133" y="2154166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B0F29-E943-4C04-B71F-109A57F9C6B9}">
      <dsp:nvSpPr>
        <dsp:cNvPr id="0" name=""/>
        <dsp:cNvSpPr/>
      </dsp:nvSpPr>
      <dsp:spPr>
        <a:xfrm>
          <a:off x="1184709" y="1837041"/>
          <a:ext cx="273812" cy="273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23C1F-9BCE-4EAF-8040-FC14F175B6A0}">
      <dsp:nvSpPr>
        <dsp:cNvPr id="0" name=""/>
        <dsp:cNvSpPr/>
      </dsp:nvSpPr>
      <dsp:spPr>
        <a:xfrm>
          <a:off x="1428651" y="2178560"/>
          <a:ext cx="174244" cy="174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81B5-651F-457D-90C1-9E250DDE7BFD}">
      <dsp:nvSpPr>
        <dsp:cNvPr id="0" name=""/>
        <dsp:cNvSpPr/>
      </dsp:nvSpPr>
      <dsp:spPr>
        <a:xfrm>
          <a:off x="1648201" y="1788253"/>
          <a:ext cx="398272" cy="39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DB490-D4A5-4398-8644-29494CCE98A4}">
      <dsp:nvSpPr>
        <dsp:cNvPr id="0" name=""/>
        <dsp:cNvSpPr/>
      </dsp:nvSpPr>
      <dsp:spPr>
        <a:xfrm>
          <a:off x="2184871" y="1690676"/>
          <a:ext cx="273812" cy="273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75E8-4D7E-45BE-A2C6-D5C8E99E4D7C}">
      <dsp:nvSpPr>
        <dsp:cNvPr id="0" name=""/>
        <dsp:cNvSpPr/>
      </dsp:nvSpPr>
      <dsp:spPr>
        <a:xfrm>
          <a:off x="2418444" y="569897"/>
          <a:ext cx="804148" cy="1535206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9DCA4-6D9A-4105-86F3-7C4B708338FE}">
      <dsp:nvSpPr>
        <dsp:cNvPr id="0" name=""/>
        <dsp:cNvSpPr/>
      </dsp:nvSpPr>
      <dsp:spPr>
        <a:xfrm>
          <a:off x="3076383" y="569897"/>
          <a:ext cx="804148" cy="1535206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446D-005A-45AA-9E44-FD8EEA20D8DC}">
      <dsp:nvSpPr>
        <dsp:cNvPr id="0" name=""/>
        <dsp:cNvSpPr/>
      </dsp:nvSpPr>
      <dsp:spPr>
        <a:xfrm>
          <a:off x="4045016" y="460986"/>
          <a:ext cx="1864161" cy="18641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 smtClean="0">
              <a:cs typeface="+mn-cs"/>
            </a:rPr>
            <a:t>خانه هوشمند</a:t>
          </a:r>
          <a:endParaRPr lang="en-US" sz="3600" b="1" kern="1200" dirty="0">
            <a:cs typeface="+mn-cs"/>
          </a:endParaRPr>
        </a:p>
      </dsp:txBody>
      <dsp:txXfrm>
        <a:off x="4318016" y="733986"/>
        <a:ext cx="1318161" cy="1318161"/>
      </dsp:txXfrm>
    </dsp:sp>
    <dsp:sp modelId="{33B870FE-24D6-406A-8466-289E169C63FA}">
      <dsp:nvSpPr>
        <dsp:cNvPr id="0" name=""/>
        <dsp:cNvSpPr/>
      </dsp:nvSpPr>
      <dsp:spPr>
        <a:xfrm>
          <a:off x="2092033" y="2254246"/>
          <a:ext cx="2193131" cy="135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 smtClean="0">
              <a:cs typeface="+mn-cs"/>
            </a:rPr>
            <a:t>هوشمندسازی</a:t>
          </a:r>
          <a:endParaRPr lang="en-US" sz="3600" b="1" kern="1200" dirty="0">
            <a:cs typeface="+mn-cs"/>
          </a:endParaRPr>
        </a:p>
      </dsp:txBody>
      <dsp:txXfrm>
        <a:off x="2092033" y="2254246"/>
        <a:ext cx="2193131" cy="1352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D4FD6-3A69-44D5-9816-C97D52D0E9C6}">
      <dsp:nvSpPr>
        <dsp:cNvPr id="0" name=""/>
        <dsp:cNvSpPr/>
      </dsp:nvSpPr>
      <dsp:spPr>
        <a:xfrm>
          <a:off x="228601" y="654049"/>
          <a:ext cx="977563" cy="9898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kern="1200" dirty="0" smtClean="0">
              <a:cs typeface="B Roya" panose="00000400000000000000" pitchFamily="2" charset="-78"/>
            </a:rPr>
            <a:t>کنترل  اتوماتیک</a:t>
          </a:r>
          <a:endParaRPr lang="en-US" sz="1700" kern="1200" dirty="0">
            <a:cs typeface="B Roya" panose="00000400000000000000" pitchFamily="2" charset="-78"/>
          </a:endParaRPr>
        </a:p>
      </dsp:txBody>
      <dsp:txXfrm>
        <a:off x="371762" y="799013"/>
        <a:ext cx="691241" cy="699948"/>
      </dsp:txXfrm>
    </dsp:sp>
    <dsp:sp modelId="{919D4840-DB7F-4B32-BC19-80A9A5EF4A69}">
      <dsp:nvSpPr>
        <dsp:cNvPr id="0" name=""/>
        <dsp:cNvSpPr/>
      </dsp:nvSpPr>
      <dsp:spPr>
        <a:xfrm rot="9387362">
          <a:off x="872920" y="1757210"/>
          <a:ext cx="321576" cy="23549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5711-5311-4D00-A252-29F11E3451FE}">
      <dsp:nvSpPr>
        <dsp:cNvPr id="0" name=""/>
        <dsp:cNvSpPr/>
      </dsp:nvSpPr>
      <dsp:spPr>
        <a:xfrm>
          <a:off x="838202" y="2101850"/>
          <a:ext cx="1043351" cy="10433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Roya" panose="00000400000000000000" pitchFamily="2" charset="-78"/>
            </a:rPr>
            <a:t>کنترل متمرکز</a:t>
          </a:r>
          <a:endParaRPr lang="en-US" sz="1400" b="1" kern="1200" dirty="0">
            <a:cs typeface="B Roya" panose="00000400000000000000" pitchFamily="2" charset="-78"/>
          </a:endParaRPr>
        </a:p>
      </dsp:txBody>
      <dsp:txXfrm>
        <a:off x="990997" y="2254646"/>
        <a:ext cx="737761" cy="737766"/>
      </dsp:txXfrm>
    </dsp:sp>
    <dsp:sp modelId="{780DA84F-DECD-4DEB-8FC9-82E3BD15FAB0}">
      <dsp:nvSpPr>
        <dsp:cNvPr id="0" name=""/>
        <dsp:cNvSpPr/>
      </dsp:nvSpPr>
      <dsp:spPr>
        <a:xfrm rot="6662255">
          <a:off x="1944717" y="2794113"/>
          <a:ext cx="287010" cy="219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3A6EF-84AB-4ED7-BCB3-D17E1C58A6C8}">
      <dsp:nvSpPr>
        <dsp:cNvPr id="0" name=""/>
        <dsp:cNvSpPr/>
      </dsp:nvSpPr>
      <dsp:spPr>
        <a:xfrm>
          <a:off x="2286002" y="2703156"/>
          <a:ext cx="1043351" cy="9544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Roya" panose="00000400000000000000" pitchFamily="2" charset="-78"/>
            </a:rPr>
            <a:t>کنترلر مرکزی</a:t>
          </a:r>
          <a:endParaRPr lang="en-US" sz="1400" b="1" kern="1200" dirty="0">
            <a:cs typeface="B Roya" panose="00000400000000000000" pitchFamily="2" charset="-78"/>
          </a:endParaRPr>
        </a:p>
      </dsp:txBody>
      <dsp:txXfrm>
        <a:off x="2438797" y="2842931"/>
        <a:ext cx="737761" cy="674894"/>
      </dsp:txXfrm>
    </dsp:sp>
    <dsp:sp modelId="{5C25F0A3-9B06-41C7-8A76-63FF0FB23457}">
      <dsp:nvSpPr>
        <dsp:cNvPr id="0" name=""/>
        <dsp:cNvSpPr/>
      </dsp:nvSpPr>
      <dsp:spPr>
        <a:xfrm rot="4124953">
          <a:off x="3348751" y="2915412"/>
          <a:ext cx="324374" cy="213248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1F23D-4155-41E6-AD2E-F9D914DC646A}">
      <dsp:nvSpPr>
        <dsp:cNvPr id="0" name=""/>
        <dsp:cNvSpPr/>
      </dsp:nvSpPr>
      <dsp:spPr>
        <a:xfrm>
          <a:off x="3657598" y="2101852"/>
          <a:ext cx="1043358" cy="1090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b="1" kern="1200" dirty="0" smtClean="0">
              <a:cs typeface="B Roya" panose="00000400000000000000" pitchFamily="2" charset="-78"/>
            </a:rPr>
            <a:t>ایجاد شبکه </a:t>
          </a:r>
          <a:r>
            <a:rPr lang="en-US" sz="1400" b="1" kern="1200" dirty="0" smtClean="0">
              <a:cs typeface="B Roya" panose="00000400000000000000" pitchFamily="2" charset="-78"/>
            </a:rPr>
            <a:t>BUS</a:t>
          </a:r>
          <a:endParaRPr lang="en-US" sz="1400" b="1" kern="1200" dirty="0">
            <a:cs typeface="B Roya" panose="00000400000000000000" pitchFamily="2" charset="-78"/>
          </a:endParaRPr>
        </a:p>
      </dsp:txBody>
      <dsp:txXfrm>
        <a:off x="3810394" y="2261513"/>
        <a:ext cx="737766" cy="770913"/>
      </dsp:txXfrm>
    </dsp:sp>
    <dsp:sp modelId="{F029496B-FA80-446F-9BB5-B95880F78C6B}">
      <dsp:nvSpPr>
        <dsp:cNvPr id="0" name=""/>
        <dsp:cNvSpPr/>
      </dsp:nvSpPr>
      <dsp:spPr>
        <a:xfrm rot="2205131">
          <a:off x="4619565" y="2003007"/>
          <a:ext cx="260568" cy="245545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A61D-F4F8-450E-A3E2-A23B52ADCFB4}">
      <dsp:nvSpPr>
        <dsp:cNvPr id="0" name=""/>
        <dsp:cNvSpPr/>
      </dsp:nvSpPr>
      <dsp:spPr>
        <a:xfrm>
          <a:off x="4495801" y="882648"/>
          <a:ext cx="1090242" cy="10433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Roya" panose="00000400000000000000" pitchFamily="2" charset="-78"/>
            </a:rPr>
            <a:t>تکنولوژی </a:t>
          </a:r>
          <a:r>
            <a:rPr lang="en-US" sz="1400" kern="1200" dirty="0" smtClean="0">
              <a:cs typeface="B Roya" panose="00000400000000000000" pitchFamily="2" charset="-78"/>
            </a:rPr>
            <a:t>DIY</a:t>
          </a:r>
          <a:endParaRPr lang="en-US" sz="1400" kern="1200" dirty="0">
            <a:cs typeface="B Roya" panose="00000400000000000000" pitchFamily="2" charset="-78"/>
          </a:endParaRPr>
        </a:p>
      </dsp:txBody>
      <dsp:txXfrm>
        <a:off x="4655463" y="1035444"/>
        <a:ext cx="770918" cy="737766"/>
      </dsp:txXfrm>
    </dsp:sp>
    <dsp:sp modelId="{35A042ED-54FD-4F41-B4CE-D37D8D7BAEB5}">
      <dsp:nvSpPr>
        <dsp:cNvPr id="0" name=""/>
        <dsp:cNvSpPr/>
      </dsp:nvSpPr>
      <dsp:spPr>
        <a:xfrm rot="15407631">
          <a:off x="3948858" y="1587822"/>
          <a:ext cx="387548" cy="54597"/>
        </a:xfrm>
        <a:prstGeom prst="triangl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D6086-348A-430B-A084-1B6D04B1AADC}">
      <dsp:nvSpPr>
        <dsp:cNvPr id="0" name=""/>
        <dsp:cNvSpPr/>
      </dsp:nvSpPr>
      <dsp:spPr>
        <a:xfrm>
          <a:off x="3047998" y="1416056"/>
          <a:ext cx="738556" cy="738556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cs typeface="B Roya" panose="00000400000000000000" pitchFamily="2" charset="-78"/>
          </a:endParaRPr>
        </a:p>
      </dsp:txBody>
      <dsp:txXfrm>
        <a:off x="3156157" y="1524215"/>
        <a:ext cx="522238" cy="522238"/>
      </dsp:txXfrm>
    </dsp:sp>
    <dsp:sp modelId="{DBF6B0AB-3186-4750-9545-8F3207EB9B05}">
      <dsp:nvSpPr>
        <dsp:cNvPr id="0" name=""/>
        <dsp:cNvSpPr/>
      </dsp:nvSpPr>
      <dsp:spPr>
        <a:xfrm rot="9880433">
          <a:off x="4236883" y="3171416"/>
          <a:ext cx="387548" cy="54597"/>
        </a:xfrm>
        <a:prstGeom prst="triangl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EAA8-E7F7-4148-BF6F-F6FC40BF6C79}">
      <dsp:nvSpPr>
        <dsp:cNvPr id="0" name=""/>
        <dsp:cNvSpPr/>
      </dsp:nvSpPr>
      <dsp:spPr>
        <a:xfrm>
          <a:off x="3509182" y="3321054"/>
          <a:ext cx="738556" cy="294144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dirty="0">
            <a:cs typeface="B Roya" panose="00000400000000000000" pitchFamily="2" charset="-78"/>
          </a:endParaRPr>
        </a:p>
      </dsp:txBody>
      <dsp:txXfrm>
        <a:off x="3617341" y="3364130"/>
        <a:ext cx="522238" cy="207992"/>
      </dsp:txXfrm>
    </dsp:sp>
    <dsp:sp modelId="{93714613-DFBB-4B46-B154-5EAE6149C81F}">
      <dsp:nvSpPr>
        <dsp:cNvPr id="0" name=""/>
        <dsp:cNvSpPr/>
      </dsp:nvSpPr>
      <dsp:spPr>
        <a:xfrm rot="5400000">
          <a:off x="4516692" y="3440828"/>
          <a:ext cx="387548" cy="54597"/>
        </a:xfrm>
        <a:prstGeom prst="triangl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088EA-7D3A-4A44-8DF3-7956186C63D3}">
      <dsp:nvSpPr>
        <dsp:cNvPr id="0" name=""/>
        <dsp:cNvSpPr/>
      </dsp:nvSpPr>
      <dsp:spPr>
        <a:xfrm>
          <a:off x="5170104" y="3098848"/>
          <a:ext cx="738556" cy="738556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5278263" y="3207007"/>
        <a:ext cx="522238" cy="522238"/>
      </dsp:txXfrm>
    </dsp:sp>
    <dsp:sp modelId="{24D016D3-C8F5-431A-8795-B626BC1C6F4E}">
      <dsp:nvSpPr>
        <dsp:cNvPr id="0" name=""/>
        <dsp:cNvSpPr/>
      </dsp:nvSpPr>
      <dsp:spPr>
        <a:xfrm rot="10341852">
          <a:off x="5303589" y="3127406"/>
          <a:ext cx="387548" cy="54597"/>
        </a:xfrm>
        <a:prstGeom prst="triangl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5D9C-3D00-4BBE-ABC1-7B6B284EE03D}">
      <dsp:nvSpPr>
        <dsp:cNvPr id="0" name=""/>
        <dsp:cNvSpPr/>
      </dsp:nvSpPr>
      <dsp:spPr>
        <a:xfrm>
          <a:off x="4876796" y="2101852"/>
          <a:ext cx="1107281" cy="1107281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5038954" y="2264010"/>
        <a:ext cx="782965" cy="782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73DF-3745-40B4-8A61-B1E7D882C224}">
      <dsp:nvSpPr>
        <dsp:cNvPr id="0" name=""/>
        <dsp:cNvSpPr/>
      </dsp:nvSpPr>
      <dsp:spPr>
        <a:xfrm>
          <a:off x="1272106" y="366764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b="1" kern="1200" dirty="0" smtClean="0">
              <a:cs typeface="B Roya" panose="00000400000000000000" pitchFamily="2" charset="-78"/>
            </a:rPr>
            <a:t>محرمانگی</a:t>
          </a:r>
          <a:endParaRPr lang="en-US" sz="2500" b="1" kern="1200" dirty="0">
            <a:cs typeface="B Roya" panose="00000400000000000000" pitchFamily="2" charset="-78"/>
          </a:endParaRPr>
        </a:p>
      </dsp:txBody>
      <dsp:txXfrm>
        <a:off x="3128135" y="996684"/>
        <a:ext cx="1158240" cy="1137920"/>
      </dsp:txXfrm>
    </dsp:sp>
    <dsp:sp modelId="{A90C1E47-380F-4890-8F59-DCF18056A808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1193893"/>
            <a:satOff val="-11392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b="1" kern="1200" dirty="0" smtClean="0">
              <a:cs typeface="B Roya" panose="00000400000000000000" pitchFamily="2" charset="-78"/>
            </a:rPr>
            <a:t>دسترسی</a:t>
          </a:r>
          <a:r>
            <a:rPr lang="fa-IR" sz="2500" kern="1200" dirty="0" smtClean="0">
              <a:cs typeface="B Roya" panose="00000400000000000000" pitchFamily="2" charset="-78"/>
            </a:rPr>
            <a:t> </a:t>
          </a:r>
          <a:r>
            <a:rPr lang="fa-IR" sz="2500" b="1" kern="1200" dirty="0" smtClean="0">
              <a:cs typeface="B Roya" panose="00000400000000000000" pitchFamily="2" charset="-78"/>
            </a:rPr>
            <a:t>پذیری</a:t>
          </a:r>
          <a:endParaRPr lang="en-US" sz="2500" b="1" kern="1200" dirty="0">
            <a:cs typeface="B Roya" panose="00000400000000000000" pitchFamily="2" charset="-78"/>
          </a:endParaRPr>
        </a:p>
      </dsp:txBody>
      <dsp:txXfrm>
        <a:off x="2187854" y="2529840"/>
        <a:ext cx="1544320" cy="1056640"/>
      </dsp:txXfrm>
    </dsp:sp>
    <dsp:sp modelId="{7331B82D-D4F6-4954-B763-A261140F5601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b="1" kern="1200" dirty="0" smtClean="0">
              <a:cs typeface="B Roya" panose="00000400000000000000" pitchFamily="2" charset="-78"/>
            </a:rPr>
            <a:t>تمامیت</a:t>
          </a:r>
          <a:endParaRPr lang="en-US" sz="2500" b="1" kern="1200" dirty="0">
            <a:cs typeface="B Roya" panose="00000400000000000000" pitchFamily="2" charset="-78"/>
          </a:endParaRPr>
        </a:p>
      </dsp:txBody>
      <dsp:txXfrm>
        <a:off x="1618894" y="1046480"/>
        <a:ext cx="1158240" cy="11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5507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5200"/>
              <a:buNone/>
              <a:defRPr sz="5200"/>
            </a:lvl1pPr>
            <a:lvl2pPr lvl="1">
              <a:spcBef>
                <a:spcPts val="0"/>
              </a:spcBef>
              <a:buSzPts val="5200"/>
              <a:buNone/>
              <a:defRPr sz="5200"/>
            </a:lvl2pPr>
            <a:lvl3pPr lvl="2">
              <a:spcBef>
                <a:spcPts val="0"/>
              </a:spcBef>
              <a:buSzPts val="5200"/>
              <a:buNone/>
              <a:defRPr sz="5200"/>
            </a:lvl3pPr>
            <a:lvl4pPr lvl="3">
              <a:spcBef>
                <a:spcPts val="0"/>
              </a:spcBef>
              <a:buSzPts val="5200"/>
              <a:buNone/>
              <a:defRPr sz="5200"/>
            </a:lvl4pPr>
            <a:lvl5pPr lvl="4">
              <a:spcBef>
                <a:spcPts val="0"/>
              </a:spcBef>
              <a:buSzPts val="5200"/>
              <a:buNone/>
              <a:defRPr sz="5200"/>
            </a:lvl5pPr>
            <a:lvl6pPr lvl="5">
              <a:spcBef>
                <a:spcPts val="0"/>
              </a:spcBef>
              <a:buSzPts val="5200"/>
              <a:buNone/>
              <a:defRPr sz="5200"/>
            </a:lvl6pPr>
            <a:lvl7pPr lvl="6">
              <a:spcBef>
                <a:spcPts val="0"/>
              </a:spcBef>
              <a:buSzPts val="5200"/>
              <a:buNone/>
              <a:defRPr sz="5200"/>
            </a:lvl7pPr>
            <a:lvl8pPr lvl="7">
              <a:spcBef>
                <a:spcPts val="0"/>
              </a:spcBef>
              <a:buSzPts val="5200"/>
              <a:buNone/>
              <a:defRPr sz="5200"/>
            </a:lvl8pPr>
            <a:lvl9pPr lvl="8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3600"/>
              <a:buChar char="▸"/>
              <a:defRPr sz="3600" i="1"/>
            </a:lvl1pPr>
            <a:lvl2pPr lvl="1" rtl="0">
              <a:spcBef>
                <a:spcPts val="0"/>
              </a:spcBef>
              <a:buSzPts val="3600"/>
              <a:buChar char="▹"/>
              <a:defRPr sz="3600" i="1"/>
            </a:lvl2pPr>
            <a:lvl3pPr lvl="2" rtl="0">
              <a:spcBef>
                <a:spcPts val="0"/>
              </a:spcBef>
              <a:buSzPts val="3600"/>
              <a:buChar char="▹"/>
              <a:defRPr sz="3600" i="1"/>
            </a:lvl3pPr>
            <a:lvl4pPr lvl="3" rtl="0">
              <a:spcBef>
                <a:spcPts val="0"/>
              </a:spcBef>
              <a:buSzPts val="3600"/>
              <a:buChar char="▹"/>
              <a:defRPr sz="3600" i="1"/>
            </a:lvl4pPr>
            <a:lvl5pPr lvl="4" rtl="0">
              <a:spcBef>
                <a:spcPts val="0"/>
              </a:spcBef>
              <a:buSzPts val="3600"/>
              <a:buChar char="▹"/>
              <a:defRPr sz="3600" i="1"/>
            </a:lvl5pPr>
            <a:lvl6pPr lvl="5" rtl="0">
              <a:spcBef>
                <a:spcPts val="0"/>
              </a:spcBef>
              <a:buSzPts val="3600"/>
              <a:buChar char="▹"/>
              <a:defRPr sz="3600" i="1"/>
            </a:lvl6pPr>
            <a:lvl7pPr lvl="6" rtl="0">
              <a:spcBef>
                <a:spcPts val="0"/>
              </a:spcBef>
              <a:buSzPts val="3600"/>
              <a:buChar char="▹"/>
              <a:defRPr sz="3600" i="1"/>
            </a:lvl7pPr>
            <a:lvl8pPr lvl="7" rtl="0">
              <a:spcBef>
                <a:spcPts val="0"/>
              </a:spcBef>
              <a:buSzPts val="3600"/>
              <a:buChar char="▹"/>
              <a:defRPr sz="3600" i="1"/>
            </a:lvl8pPr>
            <a:lvl9pPr lvl="8">
              <a:spcBef>
                <a:spcPts val="0"/>
              </a:spcBef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Char char="▸"/>
              <a:defRPr/>
            </a:lvl1pPr>
            <a:lvl2pPr lvl="1">
              <a:spcBef>
                <a:spcPts val="0"/>
              </a:spcBef>
              <a:buSzPts val="2400"/>
              <a:buChar char="▹"/>
              <a:defRPr/>
            </a:lvl2pPr>
            <a:lvl3pPr lvl="2">
              <a:spcBef>
                <a:spcPts val="0"/>
              </a:spcBef>
              <a:buSzPts val="2400"/>
              <a:buChar char="▹"/>
              <a:defRPr/>
            </a:lvl3pPr>
            <a:lvl4pPr lvl="3">
              <a:spcBef>
                <a:spcPts val="0"/>
              </a:spcBef>
              <a:buSzPts val="1800"/>
              <a:buChar char="▹"/>
              <a:defRPr/>
            </a:lvl4pPr>
            <a:lvl5pPr lvl="4">
              <a:spcBef>
                <a:spcPts val="0"/>
              </a:spcBef>
              <a:buSzPts val="1800"/>
              <a:buChar char="▹"/>
              <a:defRPr/>
            </a:lvl5pPr>
            <a:lvl6pPr lvl="5">
              <a:spcBef>
                <a:spcPts val="0"/>
              </a:spcBef>
              <a:buSzPts val="1800"/>
              <a:buChar char="▹"/>
              <a:defRPr/>
            </a:lvl6pPr>
            <a:lvl7pPr lvl="6">
              <a:spcBef>
                <a:spcPts val="0"/>
              </a:spcBef>
              <a:buSzPts val="1800"/>
              <a:buChar char="▹"/>
              <a:defRPr/>
            </a:lvl7pPr>
            <a:lvl8pPr lvl="7">
              <a:spcBef>
                <a:spcPts val="0"/>
              </a:spcBef>
              <a:buSzPts val="1800"/>
              <a:buChar char="▹"/>
              <a:defRPr/>
            </a:lvl8pPr>
            <a:lvl9pPr lvl="8">
              <a:spcBef>
                <a:spcPts val="0"/>
              </a:spcBef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▸"/>
              <a:defRPr sz="2000"/>
            </a:lvl1pPr>
            <a:lvl2pPr lvl="1" rtl="0">
              <a:spcBef>
                <a:spcPts val="0"/>
              </a:spcBef>
              <a:buSzPts val="2000"/>
              <a:buChar char="▹"/>
              <a:defRPr sz="2000"/>
            </a:lvl2pPr>
            <a:lvl3pPr lvl="2" rtl="0">
              <a:spcBef>
                <a:spcPts val="0"/>
              </a:spcBef>
              <a:buSzPts val="2000"/>
              <a:buChar char="▹"/>
              <a:defRPr sz="2000"/>
            </a:lvl3pPr>
            <a:lvl4pPr lvl="3" rtl="0">
              <a:spcBef>
                <a:spcPts val="0"/>
              </a:spcBef>
              <a:buSzPts val="2000"/>
              <a:buChar char="▹"/>
              <a:defRPr sz="2000"/>
            </a:lvl4pPr>
            <a:lvl5pPr lvl="4" rtl="0">
              <a:spcBef>
                <a:spcPts val="0"/>
              </a:spcBef>
              <a:buSzPts val="2000"/>
              <a:buChar char="▹"/>
              <a:defRPr sz="2000"/>
            </a:lvl5pPr>
            <a:lvl6pPr lvl="5" rtl="0">
              <a:spcBef>
                <a:spcPts val="0"/>
              </a:spcBef>
              <a:buSzPts val="2000"/>
              <a:buChar char="▹"/>
              <a:defRPr sz="2000"/>
            </a:lvl6pPr>
            <a:lvl7pPr lvl="6" rtl="0">
              <a:spcBef>
                <a:spcPts val="0"/>
              </a:spcBef>
              <a:buSzPts val="2000"/>
              <a:buChar char="▹"/>
              <a:defRPr sz="2000"/>
            </a:lvl7pPr>
            <a:lvl8pPr lvl="7" rtl="0">
              <a:spcBef>
                <a:spcPts val="0"/>
              </a:spcBef>
              <a:buSzPts val="2000"/>
              <a:buChar char="▹"/>
              <a:defRPr sz="2000"/>
            </a:lvl8pPr>
            <a:lvl9pPr lvl="8" rtl="0">
              <a:spcBef>
                <a:spcPts val="0"/>
              </a:spcBef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▸"/>
              <a:defRPr sz="2000"/>
            </a:lvl1pPr>
            <a:lvl2pPr lvl="1" rtl="0">
              <a:spcBef>
                <a:spcPts val="0"/>
              </a:spcBef>
              <a:buSzPts val="2000"/>
              <a:buChar char="▹"/>
              <a:defRPr sz="2000"/>
            </a:lvl2pPr>
            <a:lvl3pPr lvl="2" rtl="0">
              <a:spcBef>
                <a:spcPts val="0"/>
              </a:spcBef>
              <a:buSzPts val="2000"/>
              <a:buChar char="▹"/>
              <a:defRPr sz="2000"/>
            </a:lvl3pPr>
            <a:lvl4pPr lvl="3" rtl="0">
              <a:spcBef>
                <a:spcPts val="0"/>
              </a:spcBef>
              <a:buSzPts val="2000"/>
              <a:buChar char="▹"/>
              <a:defRPr sz="2000"/>
            </a:lvl4pPr>
            <a:lvl5pPr lvl="4" rtl="0">
              <a:spcBef>
                <a:spcPts val="0"/>
              </a:spcBef>
              <a:buSzPts val="2000"/>
              <a:buChar char="▹"/>
              <a:defRPr sz="2000"/>
            </a:lvl5pPr>
            <a:lvl6pPr lvl="5" rtl="0">
              <a:spcBef>
                <a:spcPts val="0"/>
              </a:spcBef>
              <a:buSzPts val="2000"/>
              <a:buChar char="▹"/>
              <a:defRPr sz="2000"/>
            </a:lvl6pPr>
            <a:lvl7pPr lvl="6" rtl="0">
              <a:spcBef>
                <a:spcPts val="0"/>
              </a:spcBef>
              <a:buSzPts val="2000"/>
              <a:buChar char="▹"/>
              <a:defRPr sz="2000"/>
            </a:lvl7pPr>
            <a:lvl8pPr lvl="7" rtl="0">
              <a:spcBef>
                <a:spcPts val="0"/>
              </a:spcBef>
              <a:buSzPts val="2000"/>
              <a:buChar char="▹"/>
              <a:defRPr sz="2000"/>
            </a:lvl8pPr>
            <a:lvl9pPr lvl="8" rtl="0">
              <a:spcBef>
                <a:spcPts val="0"/>
              </a:spcBef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▸"/>
              <a:defRPr sz="2000"/>
            </a:lvl1pPr>
            <a:lvl2pPr lvl="1" rtl="0">
              <a:spcBef>
                <a:spcPts val="0"/>
              </a:spcBef>
              <a:buSzPts val="2000"/>
              <a:buChar char="▹"/>
              <a:defRPr sz="2000"/>
            </a:lvl2pPr>
            <a:lvl3pPr lvl="2" rtl="0">
              <a:spcBef>
                <a:spcPts val="0"/>
              </a:spcBef>
              <a:buSzPts val="2000"/>
              <a:buChar char="▹"/>
              <a:defRPr sz="2000"/>
            </a:lvl3pPr>
            <a:lvl4pPr lvl="3" rtl="0">
              <a:spcBef>
                <a:spcPts val="0"/>
              </a:spcBef>
              <a:buSzPts val="2000"/>
              <a:buChar char="▹"/>
              <a:defRPr sz="2000"/>
            </a:lvl4pPr>
            <a:lvl5pPr lvl="4" rtl="0">
              <a:spcBef>
                <a:spcPts val="0"/>
              </a:spcBef>
              <a:buSzPts val="2000"/>
              <a:buChar char="▹"/>
              <a:defRPr sz="2000"/>
            </a:lvl5pPr>
            <a:lvl6pPr lvl="5" rtl="0">
              <a:spcBef>
                <a:spcPts val="0"/>
              </a:spcBef>
              <a:buSzPts val="2000"/>
              <a:buChar char="▹"/>
              <a:defRPr sz="2000"/>
            </a:lvl6pPr>
            <a:lvl7pPr lvl="6" rtl="0">
              <a:spcBef>
                <a:spcPts val="0"/>
              </a:spcBef>
              <a:buSzPts val="2000"/>
              <a:buChar char="▹"/>
              <a:defRPr sz="2000"/>
            </a:lvl7pPr>
            <a:lvl8pPr lvl="7" rtl="0">
              <a:spcBef>
                <a:spcPts val="0"/>
              </a:spcBef>
              <a:buSzPts val="2000"/>
              <a:buChar char="▹"/>
              <a:defRPr sz="2000"/>
            </a:lvl8pPr>
            <a:lvl9pPr lvl="8" rtl="0">
              <a:spcBef>
                <a:spcPts val="0"/>
              </a:spcBef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msanat.com/wp-content/uploads/2016/12/V9.p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81000" y="209550"/>
            <a:ext cx="6495675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تهدیدات امنیتی</a:t>
            </a:r>
            <a:br>
              <a:rPr lang="fa-IR" dirty="0" smtClean="0">
                <a:cs typeface="B Roya" panose="00000400000000000000" pitchFamily="2" charset="-78"/>
              </a:rPr>
            </a:br>
            <a:r>
              <a:rPr lang="fa-IR" dirty="0" smtClean="0">
                <a:cs typeface="B Roya" panose="00000400000000000000" pitchFamily="2" charset="-78"/>
              </a:rPr>
              <a:t>خانه هوشمند در لایه</a:t>
            </a:r>
            <a:br>
              <a:rPr lang="fa-IR" dirty="0" smtClean="0">
                <a:cs typeface="B Roya" panose="00000400000000000000" pitchFamily="2" charset="-78"/>
              </a:rPr>
            </a:br>
            <a:r>
              <a:rPr lang="fa-IR" dirty="0" smtClean="0">
                <a:cs typeface="B Roya" panose="00000400000000000000" pitchFamily="2" charset="-78"/>
              </a:rPr>
              <a:t>اشیا و راه های مقابله با آن   </a:t>
            </a:r>
            <a:br>
              <a:rPr lang="fa-IR" dirty="0" smtClean="0">
                <a:cs typeface="B Roya" panose="00000400000000000000" pitchFamily="2" charset="-78"/>
              </a:rPr>
            </a:br>
            <a:endParaRPr lang="en" dirty="0">
              <a:cs typeface="B Roya" panose="00000400000000000000" pitchFamily="2" charset="-78"/>
            </a:endParaRPr>
          </a:p>
        </p:txBody>
      </p:sp>
      <p:pic>
        <p:nvPicPr>
          <p:cNvPr id="3" name="Picture 2" descr="@AUT-CE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"/>
            <a:ext cx="1905000" cy="17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7604940" y="2114550"/>
            <a:ext cx="1325520" cy="15931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7782780" y="4552950"/>
            <a:ext cx="969840" cy="4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fa-IR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Oswald"/>
                <a:ea typeface="Arial"/>
                <a:cs typeface="B Roya" panose="00000400000000000000" pitchFamily="2" charset="-78"/>
              </a:rPr>
              <a:t>پاییز</a:t>
            </a:r>
            <a:r>
              <a:rPr lang="en-US" b="1" dirty="0">
                <a:solidFill>
                  <a:schemeClr val="bg1"/>
                </a:solidFill>
                <a:latin typeface="Oswald"/>
                <a:ea typeface="Arial"/>
                <a:cs typeface="B Roya" panose="00000400000000000000" pitchFamily="2" charset="-78"/>
              </a:rPr>
              <a:t> ۹۶</a:t>
            </a:r>
            <a:endParaRPr dirty="0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4669253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b="1" dirty="0">
                <a:solidFill>
                  <a:schemeClr val="bg1"/>
                </a:solidFill>
                <a:latin typeface="B Roya"/>
                <a:cs typeface="B Roya" panose="00000400000000000000" pitchFamily="2" charset="-78"/>
              </a:rPr>
              <a:t>استاد راهنما: دکتر رضا صفابخش</a:t>
            </a:r>
            <a:endParaRPr lang="fa-IR" dirty="0">
              <a:solidFill>
                <a:schemeClr val="bg1"/>
              </a:solidFill>
              <a:latin typeface="B Roya"/>
              <a:cs typeface="B Roya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669252"/>
            <a:ext cx="179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solidFill>
                  <a:schemeClr val="bg1"/>
                </a:solidFill>
                <a:cs typeface="B Roya" panose="00000400000000000000" pitchFamily="2" charset="-78"/>
              </a:rPr>
              <a:t>ارایه دهنده : زهرا دهقانیان</a:t>
            </a:r>
            <a:endParaRPr lang="en-US" dirty="0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 rot="3591490">
            <a:off x="-908895" y="4397095"/>
            <a:ext cx="7367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buNone/>
            </a:pPr>
            <a:r>
              <a:rPr lang="fa-IR" sz="7200" dirty="0" smtClean="0">
                <a:solidFill>
                  <a:srgbClr val="FF8700"/>
                </a:solidFill>
                <a:cs typeface="B Roya" panose="00000400000000000000" pitchFamily="2" charset="-78"/>
              </a:rPr>
              <a:t>جمع بندی</a:t>
            </a:r>
            <a:endParaRPr lang="en" sz="7200" dirty="0">
              <a:solidFill>
                <a:srgbClr val="FF8700"/>
              </a:solidFill>
              <a:cs typeface="B Roya" panose="00000400000000000000" pitchFamily="2" charset="-78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1000" y="4418727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10</a:t>
            </a:r>
            <a:endParaRPr lang="en" dirty="0">
              <a:cs typeface="B Roya" panose="00000400000000000000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80835" y="914668"/>
            <a:ext cx="2866915" cy="690629"/>
            <a:chOff x="1506828" y="650383"/>
            <a:chExt cx="9195515" cy="2215166"/>
          </a:xfrm>
        </p:grpSpPr>
        <p:sp>
          <p:nvSpPr>
            <p:cNvPr id="18" name="Freeform 17"/>
            <p:cNvSpPr/>
            <p:nvPr/>
          </p:nvSpPr>
          <p:spPr>
            <a:xfrm>
              <a:off x="1506828" y="650383"/>
              <a:ext cx="9195515" cy="2215166"/>
            </a:xfrm>
            <a:custGeom>
              <a:avLst/>
              <a:gdLst>
                <a:gd name="connsiteX0" fmla="*/ 1107583 w 9195515"/>
                <a:gd name="connsiteY0" fmla="*/ 0 h 2215166"/>
                <a:gd name="connsiteX1" fmla="*/ 1890762 w 9195515"/>
                <a:gd name="connsiteY1" fmla="*/ 324404 h 2215166"/>
                <a:gd name="connsiteX2" fmla="*/ 1893527 w 9195515"/>
                <a:gd name="connsiteY2" fmla="*/ 327755 h 2215166"/>
                <a:gd name="connsiteX3" fmla="*/ 1910318 w 9195515"/>
                <a:gd name="connsiteY3" fmla="*/ 342637 h 2215166"/>
                <a:gd name="connsiteX4" fmla="*/ 2636331 w 9195515"/>
                <a:gd name="connsiteY4" fmla="*/ 969406 h 2215166"/>
                <a:gd name="connsiteX5" fmla="*/ 3387497 w 9195515"/>
                <a:gd name="connsiteY5" fmla="*/ 252262 h 2215166"/>
                <a:gd name="connsiteX6" fmla="*/ 3431297 w 9195515"/>
                <a:gd name="connsiteY6" fmla="*/ 219439 h 2215166"/>
                <a:gd name="connsiteX7" fmla="*/ 3503543 w 9195515"/>
                <a:gd name="connsiteY7" fmla="*/ 159831 h 2215166"/>
                <a:gd name="connsiteX8" fmla="*/ 4026793 w 9195515"/>
                <a:gd name="connsiteY8" fmla="*/ 0 h 2215166"/>
                <a:gd name="connsiteX9" fmla="*/ 8259652 w 9195515"/>
                <a:gd name="connsiteY9" fmla="*/ 0 h 2215166"/>
                <a:gd name="connsiteX10" fmla="*/ 9195515 w 9195515"/>
                <a:gd name="connsiteY10" fmla="*/ 935863 h 2215166"/>
                <a:gd name="connsiteX11" fmla="*/ 9195515 w 9195515"/>
                <a:gd name="connsiteY11" fmla="*/ 1279303 h 2215166"/>
                <a:gd name="connsiteX12" fmla="*/ 8259652 w 9195515"/>
                <a:gd name="connsiteY12" fmla="*/ 2215166 h 2215166"/>
                <a:gd name="connsiteX13" fmla="*/ 4026793 w 9195515"/>
                <a:gd name="connsiteY13" fmla="*/ 2215166 h 2215166"/>
                <a:gd name="connsiteX14" fmla="*/ 3503543 w 9195515"/>
                <a:gd name="connsiteY14" fmla="*/ 2055335 h 2215166"/>
                <a:gd name="connsiteX15" fmla="*/ 3461153 w 9195515"/>
                <a:gd name="connsiteY15" fmla="*/ 2020360 h 2215166"/>
                <a:gd name="connsiteX16" fmla="*/ 3387438 w 9195515"/>
                <a:gd name="connsiteY16" fmla="*/ 1972233 h 2215166"/>
                <a:gd name="connsiteX17" fmla="*/ 2662533 w 9195515"/>
                <a:gd name="connsiteY17" fmla="*/ 1275952 h 2215166"/>
                <a:gd name="connsiteX18" fmla="*/ 1944356 w 9195515"/>
                <a:gd name="connsiteY18" fmla="*/ 1835839 h 2215166"/>
                <a:gd name="connsiteX19" fmla="*/ 1906250 w 9195515"/>
                <a:gd name="connsiteY19" fmla="*/ 1871991 h 2215166"/>
                <a:gd name="connsiteX20" fmla="*/ 1890762 w 9195515"/>
                <a:gd name="connsiteY20" fmla="*/ 1890762 h 2215166"/>
                <a:gd name="connsiteX21" fmla="*/ 1107583 w 9195515"/>
                <a:gd name="connsiteY21" fmla="*/ 2215166 h 2215166"/>
                <a:gd name="connsiteX22" fmla="*/ 0 w 9195515"/>
                <a:gd name="connsiteY22" fmla="*/ 1107583 h 2215166"/>
                <a:gd name="connsiteX23" fmla="*/ 1107583 w 9195515"/>
                <a:gd name="connsiteY23" fmla="*/ 0 h 221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95515" h="2215166">
                  <a:moveTo>
                    <a:pt x="1107583" y="0"/>
                  </a:moveTo>
                  <a:cubicBezTo>
                    <a:pt x="1413434" y="0"/>
                    <a:pt x="1690329" y="123971"/>
                    <a:pt x="1890762" y="324404"/>
                  </a:cubicBezTo>
                  <a:lnTo>
                    <a:pt x="1893527" y="327755"/>
                  </a:lnTo>
                  <a:lnTo>
                    <a:pt x="1910318" y="342637"/>
                  </a:lnTo>
                  <a:cubicBezTo>
                    <a:pt x="2138377" y="564106"/>
                    <a:pt x="2341280" y="975490"/>
                    <a:pt x="2636331" y="969406"/>
                  </a:cubicBezTo>
                  <a:cubicBezTo>
                    <a:pt x="2882207" y="964336"/>
                    <a:pt x="3086413" y="507771"/>
                    <a:pt x="3387497" y="252262"/>
                  </a:cubicBezTo>
                  <a:lnTo>
                    <a:pt x="3431297" y="219439"/>
                  </a:lnTo>
                  <a:lnTo>
                    <a:pt x="3503543" y="159831"/>
                  </a:lnTo>
                  <a:cubicBezTo>
                    <a:pt x="3652908" y="58922"/>
                    <a:pt x="3832970" y="0"/>
                    <a:pt x="4026793" y="0"/>
                  </a:cubicBezTo>
                  <a:lnTo>
                    <a:pt x="8259652" y="0"/>
                  </a:lnTo>
                  <a:cubicBezTo>
                    <a:pt x="8776515" y="0"/>
                    <a:pt x="9195515" y="419000"/>
                    <a:pt x="9195515" y="935863"/>
                  </a:cubicBezTo>
                  <a:lnTo>
                    <a:pt x="9195515" y="1279303"/>
                  </a:lnTo>
                  <a:cubicBezTo>
                    <a:pt x="9195515" y="1796166"/>
                    <a:pt x="8776515" y="2215166"/>
                    <a:pt x="8259652" y="2215166"/>
                  </a:cubicBezTo>
                  <a:lnTo>
                    <a:pt x="4026793" y="2215166"/>
                  </a:lnTo>
                  <a:cubicBezTo>
                    <a:pt x="3832970" y="2215166"/>
                    <a:pt x="3652908" y="2156244"/>
                    <a:pt x="3503543" y="2055335"/>
                  </a:cubicBezTo>
                  <a:lnTo>
                    <a:pt x="3461153" y="2020360"/>
                  </a:lnTo>
                  <a:lnTo>
                    <a:pt x="3387438" y="1972233"/>
                  </a:lnTo>
                  <a:cubicBezTo>
                    <a:pt x="3110503" y="1753314"/>
                    <a:pt x="2916085" y="1275952"/>
                    <a:pt x="2662533" y="1275952"/>
                  </a:cubicBezTo>
                  <a:cubicBezTo>
                    <a:pt x="2437153" y="1275952"/>
                    <a:pt x="2164147" y="1616555"/>
                    <a:pt x="1944356" y="1835839"/>
                  </a:cubicBezTo>
                  <a:lnTo>
                    <a:pt x="1906250" y="1871991"/>
                  </a:lnTo>
                  <a:lnTo>
                    <a:pt x="1890762" y="1890762"/>
                  </a:lnTo>
                  <a:cubicBezTo>
                    <a:pt x="1690329" y="2091196"/>
                    <a:pt x="1413434" y="2215166"/>
                    <a:pt x="1107583" y="2215166"/>
                  </a:cubicBezTo>
                  <a:cubicBezTo>
                    <a:pt x="495882" y="2215166"/>
                    <a:pt x="0" y="1719284"/>
                    <a:pt x="0" y="1107583"/>
                  </a:cubicBezTo>
                  <a:cubicBezTo>
                    <a:pt x="0" y="495882"/>
                    <a:pt x="495882" y="0"/>
                    <a:pt x="1107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661374" y="804929"/>
              <a:ext cx="1906074" cy="19060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100" b="1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0</a:t>
              </a:r>
            </a:p>
            <a:p>
              <a:pPr algn="ctr"/>
              <a:r>
                <a:rPr lang="fa-IR" sz="2100" b="1" dirty="0">
                  <a:solidFill>
                    <a:schemeClr val="accent2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2</a:t>
              </a:r>
              <a:endParaRPr lang="en-US" sz="2100" b="1" dirty="0">
                <a:solidFill>
                  <a:schemeClr val="accent2"/>
                </a:solidFill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389389" y="3260991"/>
            <a:ext cx="2866915" cy="690629"/>
            <a:chOff x="1506828" y="650383"/>
            <a:chExt cx="9195515" cy="2215166"/>
          </a:xfrm>
        </p:grpSpPr>
        <p:sp>
          <p:nvSpPr>
            <p:cNvPr id="22" name="Freeform 21"/>
            <p:cNvSpPr/>
            <p:nvPr/>
          </p:nvSpPr>
          <p:spPr>
            <a:xfrm>
              <a:off x="1506828" y="650383"/>
              <a:ext cx="9195515" cy="2215166"/>
            </a:xfrm>
            <a:custGeom>
              <a:avLst/>
              <a:gdLst>
                <a:gd name="connsiteX0" fmla="*/ 1107583 w 9195515"/>
                <a:gd name="connsiteY0" fmla="*/ 0 h 2215166"/>
                <a:gd name="connsiteX1" fmla="*/ 1890762 w 9195515"/>
                <a:gd name="connsiteY1" fmla="*/ 324404 h 2215166"/>
                <a:gd name="connsiteX2" fmla="*/ 1893527 w 9195515"/>
                <a:gd name="connsiteY2" fmla="*/ 327755 h 2215166"/>
                <a:gd name="connsiteX3" fmla="*/ 1910318 w 9195515"/>
                <a:gd name="connsiteY3" fmla="*/ 342637 h 2215166"/>
                <a:gd name="connsiteX4" fmla="*/ 2636331 w 9195515"/>
                <a:gd name="connsiteY4" fmla="*/ 969406 h 2215166"/>
                <a:gd name="connsiteX5" fmla="*/ 3387497 w 9195515"/>
                <a:gd name="connsiteY5" fmla="*/ 252262 h 2215166"/>
                <a:gd name="connsiteX6" fmla="*/ 3431297 w 9195515"/>
                <a:gd name="connsiteY6" fmla="*/ 219439 h 2215166"/>
                <a:gd name="connsiteX7" fmla="*/ 3503543 w 9195515"/>
                <a:gd name="connsiteY7" fmla="*/ 159831 h 2215166"/>
                <a:gd name="connsiteX8" fmla="*/ 4026793 w 9195515"/>
                <a:gd name="connsiteY8" fmla="*/ 0 h 2215166"/>
                <a:gd name="connsiteX9" fmla="*/ 8259652 w 9195515"/>
                <a:gd name="connsiteY9" fmla="*/ 0 h 2215166"/>
                <a:gd name="connsiteX10" fmla="*/ 9195515 w 9195515"/>
                <a:gd name="connsiteY10" fmla="*/ 935863 h 2215166"/>
                <a:gd name="connsiteX11" fmla="*/ 9195515 w 9195515"/>
                <a:gd name="connsiteY11" fmla="*/ 1279303 h 2215166"/>
                <a:gd name="connsiteX12" fmla="*/ 8259652 w 9195515"/>
                <a:gd name="connsiteY12" fmla="*/ 2215166 h 2215166"/>
                <a:gd name="connsiteX13" fmla="*/ 4026793 w 9195515"/>
                <a:gd name="connsiteY13" fmla="*/ 2215166 h 2215166"/>
                <a:gd name="connsiteX14" fmla="*/ 3503543 w 9195515"/>
                <a:gd name="connsiteY14" fmla="*/ 2055335 h 2215166"/>
                <a:gd name="connsiteX15" fmla="*/ 3461153 w 9195515"/>
                <a:gd name="connsiteY15" fmla="*/ 2020360 h 2215166"/>
                <a:gd name="connsiteX16" fmla="*/ 3387438 w 9195515"/>
                <a:gd name="connsiteY16" fmla="*/ 1972233 h 2215166"/>
                <a:gd name="connsiteX17" fmla="*/ 2662533 w 9195515"/>
                <a:gd name="connsiteY17" fmla="*/ 1275952 h 2215166"/>
                <a:gd name="connsiteX18" fmla="*/ 1944356 w 9195515"/>
                <a:gd name="connsiteY18" fmla="*/ 1835839 h 2215166"/>
                <a:gd name="connsiteX19" fmla="*/ 1906250 w 9195515"/>
                <a:gd name="connsiteY19" fmla="*/ 1871991 h 2215166"/>
                <a:gd name="connsiteX20" fmla="*/ 1890762 w 9195515"/>
                <a:gd name="connsiteY20" fmla="*/ 1890762 h 2215166"/>
                <a:gd name="connsiteX21" fmla="*/ 1107583 w 9195515"/>
                <a:gd name="connsiteY21" fmla="*/ 2215166 h 2215166"/>
                <a:gd name="connsiteX22" fmla="*/ 0 w 9195515"/>
                <a:gd name="connsiteY22" fmla="*/ 1107583 h 2215166"/>
                <a:gd name="connsiteX23" fmla="*/ 1107583 w 9195515"/>
                <a:gd name="connsiteY23" fmla="*/ 0 h 221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95515" h="2215166">
                  <a:moveTo>
                    <a:pt x="1107583" y="0"/>
                  </a:moveTo>
                  <a:cubicBezTo>
                    <a:pt x="1413434" y="0"/>
                    <a:pt x="1690329" y="123971"/>
                    <a:pt x="1890762" y="324404"/>
                  </a:cubicBezTo>
                  <a:lnTo>
                    <a:pt x="1893527" y="327755"/>
                  </a:lnTo>
                  <a:lnTo>
                    <a:pt x="1910318" y="342637"/>
                  </a:lnTo>
                  <a:cubicBezTo>
                    <a:pt x="2138377" y="564106"/>
                    <a:pt x="2341280" y="975490"/>
                    <a:pt x="2636331" y="969406"/>
                  </a:cubicBezTo>
                  <a:cubicBezTo>
                    <a:pt x="2882207" y="964336"/>
                    <a:pt x="3086413" y="507771"/>
                    <a:pt x="3387497" y="252262"/>
                  </a:cubicBezTo>
                  <a:lnTo>
                    <a:pt x="3431297" y="219439"/>
                  </a:lnTo>
                  <a:lnTo>
                    <a:pt x="3503543" y="159831"/>
                  </a:lnTo>
                  <a:cubicBezTo>
                    <a:pt x="3652908" y="58922"/>
                    <a:pt x="3832970" y="0"/>
                    <a:pt x="4026793" y="0"/>
                  </a:cubicBezTo>
                  <a:lnTo>
                    <a:pt x="8259652" y="0"/>
                  </a:lnTo>
                  <a:cubicBezTo>
                    <a:pt x="8776515" y="0"/>
                    <a:pt x="9195515" y="419000"/>
                    <a:pt x="9195515" y="935863"/>
                  </a:cubicBezTo>
                  <a:lnTo>
                    <a:pt x="9195515" y="1279303"/>
                  </a:lnTo>
                  <a:cubicBezTo>
                    <a:pt x="9195515" y="1796166"/>
                    <a:pt x="8776515" y="2215166"/>
                    <a:pt x="8259652" y="2215166"/>
                  </a:cubicBezTo>
                  <a:lnTo>
                    <a:pt x="4026793" y="2215166"/>
                  </a:lnTo>
                  <a:cubicBezTo>
                    <a:pt x="3832970" y="2215166"/>
                    <a:pt x="3652908" y="2156244"/>
                    <a:pt x="3503543" y="2055335"/>
                  </a:cubicBezTo>
                  <a:lnTo>
                    <a:pt x="3461153" y="2020360"/>
                  </a:lnTo>
                  <a:lnTo>
                    <a:pt x="3387438" y="1972233"/>
                  </a:lnTo>
                  <a:cubicBezTo>
                    <a:pt x="3110503" y="1753314"/>
                    <a:pt x="2916085" y="1275952"/>
                    <a:pt x="2662533" y="1275952"/>
                  </a:cubicBezTo>
                  <a:cubicBezTo>
                    <a:pt x="2437153" y="1275952"/>
                    <a:pt x="2164147" y="1616555"/>
                    <a:pt x="1944356" y="1835839"/>
                  </a:cubicBezTo>
                  <a:lnTo>
                    <a:pt x="1906250" y="1871991"/>
                  </a:lnTo>
                  <a:lnTo>
                    <a:pt x="1890762" y="1890762"/>
                  </a:lnTo>
                  <a:cubicBezTo>
                    <a:pt x="1690329" y="2091196"/>
                    <a:pt x="1413434" y="2215166"/>
                    <a:pt x="1107583" y="2215166"/>
                  </a:cubicBezTo>
                  <a:cubicBezTo>
                    <a:pt x="495882" y="2215166"/>
                    <a:pt x="0" y="1719284"/>
                    <a:pt x="0" y="1107583"/>
                  </a:cubicBezTo>
                  <a:cubicBezTo>
                    <a:pt x="0" y="495882"/>
                    <a:pt x="495882" y="0"/>
                    <a:pt x="110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669453" y="782351"/>
              <a:ext cx="1906075" cy="190607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100" b="1" dirty="0" smtClean="0">
                  <a:solidFill>
                    <a:schemeClr val="accent5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0</a:t>
              </a:r>
            </a:p>
            <a:p>
              <a:pPr algn="ctr"/>
              <a:r>
                <a:rPr lang="fa-IR" sz="2100" b="1" dirty="0">
                  <a:solidFill>
                    <a:schemeClr val="accent5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5</a:t>
              </a:r>
              <a:endParaRPr lang="en-US" sz="2100" b="1" dirty="0">
                <a:solidFill>
                  <a:schemeClr val="accent5"/>
                </a:solidFill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86057" y="3445378"/>
            <a:ext cx="17372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a-IR" b="1" dirty="0" smtClean="0">
                <a:solidFill>
                  <a:prstClr val="white"/>
                </a:solidFill>
                <a:cs typeface="B Roya" panose="00000400000000000000" pitchFamily="2" charset="-78"/>
              </a:rPr>
              <a:t>راهکارها</a:t>
            </a:r>
            <a:endParaRPr lang="en-US" b="1" dirty="0">
              <a:solidFill>
                <a:prstClr val="white"/>
              </a:solidFill>
              <a:cs typeface="B Roya" panose="00000400000000000000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 flipH="1">
            <a:off x="3389389" y="134906"/>
            <a:ext cx="2866915" cy="690629"/>
            <a:chOff x="1506828" y="650383"/>
            <a:chExt cx="9195515" cy="2215166"/>
          </a:xfrm>
        </p:grpSpPr>
        <p:sp>
          <p:nvSpPr>
            <p:cNvPr id="26" name="Freeform 25"/>
            <p:cNvSpPr/>
            <p:nvPr/>
          </p:nvSpPr>
          <p:spPr>
            <a:xfrm>
              <a:off x="1506828" y="650383"/>
              <a:ext cx="9195515" cy="2215166"/>
            </a:xfrm>
            <a:custGeom>
              <a:avLst/>
              <a:gdLst>
                <a:gd name="connsiteX0" fmla="*/ 1107583 w 9195515"/>
                <a:gd name="connsiteY0" fmla="*/ 0 h 2215166"/>
                <a:gd name="connsiteX1" fmla="*/ 1890762 w 9195515"/>
                <a:gd name="connsiteY1" fmla="*/ 324404 h 2215166"/>
                <a:gd name="connsiteX2" fmla="*/ 1893527 w 9195515"/>
                <a:gd name="connsiteY2" fmla="*/ 327755 h 2215166"/>
                <a:gd name="connsiteX3" fmla="*/ 1910318 w 9195515"/>
                <a:gd name="connsiteY3" fmla="*/ 342637 h 2215166"/>
                <a:gd name="connsiteX4" fmla="*/ 2636331 w 9195515"/>
                <a:gd name="connsiteY4" fmla="*/ 969406 h 2215166"/>
                <a:gd name="connsiteX5" fmla="*/ 3387497 w 9195515"/>
                <a:gd name="connsiteY5" fmla="*/ 252262 h 2215166"/>
                <a:gd name="connsiteX6" fmla="*/ 3431297 w 9195515"/>
                <a:gd name="connsiteY6" fmla="*/ 219439 h 2215166"/>
                <a:gd name="connsiteX7" fmla="*/ 3503543 w 9195515"/>
                <a:gd name="connsiteY7" fmla="*/ 159831 h 2215166"/>
                <a:gd name="connsiteX8" fmla="*/ 4026793 w 9195515"/>
                <a:gd name="connsiteY8" fmla="*/ 0 h 2215166"/>
                <a:gd name="connsiteX9" fmla="*/ 8259652 w 9195515"/>
                <a:gd name="connsiteY9" fmla="*/ 0 h 2215166"/>
                <a:gd name="connsiteX10" fmla="*/ 9195515 w 9195515"/>
                <a:gd name="connsiteY10" fmla="*/ 935863 h 2215166"/>
                <a:gd name="connsiteX11" fmla="*/ 9195515 w 9195515"/>
                <a:gd name="connsiteY11" fmla="*/ 1279303 h 2215166"/>
                <a:gd name="connsiteX12" fmla="*/ 8259652 w 9195515"/>
                <a:gd name="connsiteY12" fmla="*/ 2215166 h 2215166"/>
                <a:gd name="connsiteX13" fmla="*/ 4026793 w 9195515"/>
                <a:gd name="connsiteY13" fmla="*/ 2215166 h 2215166"/>
                <a:gd name="connsiteX14" fmla="*/ 3503543 w 9195515"/>
                <a:gd name="connsiteY14" fmla="*/ 2055335 h 2215166"/>
                <a:gd name="connsiteX15" fmla="*/ 3461153 w 9195515"/>
                <a:gd name="connsiteY15" fmla="*/ 2020360 h 2215166"/>
                <a:gd name="connsiteX16" fmla="*/ 3387438 w 9195515"/>
                <a:gd name="connsiteY16" fmla="*/ 1972233 h 2215166"/>
                <a:gd name="connsiteX17" fmla="*/ 2662533 w 9195515"/>
                <a:gd name="connsiteY17" fmla="*/ 1275952 h 2215166"/>
                <a:gd name="connsiteX18" fmla="*/ 1944356 w 9195515"/>
                <a:gd name="connsiteY18" fmla="*/ 1835839 h 2215166"/>
                <a:gd name="connsiteX19" fmla="*/ 1906250 w 9195515"/>
                <a:gd name="connsiteY19" fmla="*/ 1871991 h 2215166"/>
                <a:gd name="connsiteX20" fmla="*/ 1890762 w 9195515"/>
                <a:gd name="connsiteY20" fmla="*/ 1890762 h 2215166"/>
                <a:gd name="connsiteX21" fmla="*/ 1107583 w 9195515"/>
                <a:gd name="connsiteY21" fmla="*/ 2215166 h 2215166"/>
                <a:gd name="connsiteX22" fmla="*/ 0 w 9195515"/>
                <a:gd name="connsiteY22" fmla="*/ 1107583 h 2215166"/>
                <a:gd name="connsiteX23" fmla="*/ 1107583 w 9195515"/>
                <a:gd name="connsiteY23" fmla="*/ 0 h 221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95515" h="2215166">
                  <a:moveTo>
                    <a:pt x="1107583" y="0"/>
                  </a:moveTo>
                  <a:cubicBezTo>
                    <a:pt x="1413434" y="0"/>
                    <a:pt x="1690329" y="123971"/>
                    <a:pt x="1890762" y="324404"/>
                  </a:cubicBezTo>
                  <a:lnTo>
                    <a:pt x="1893527" y="327755"/>
                  </a:lnTo>
                  <a:lnTo>
                    <a:pt x="1910318" y="342637"/>
                  </a:lnTo>
                  <a:cubicBezTo>
                    <a:pt x="2138377" y="564106"/>
                    <a:pt x="2341280" y="975490"/>
                    <a:pt x="2636331" y="969406"/>
                  </a:cubicBezTo>
                  <a:cubicBezTo>
                    <a:pt x="2882207" y="964336"/>
                    <a:pt x="3086413" y="507771"/>
                    <a:pt x="3387497" y="252262"/>
                  </a:cubicBezTo>
                  <a:lnTo>
                    <a:pt x="3431297" y="219439"/>
                  </a:lnTo>
                  <a:lnTo>
                    <a:pt x="3503543" y="159831"/>
                  </a:lnTo>
                  <a:cubicBezTo>
                    <a:pt x="3652908" y="58922"/>
                    <a:pt x="3832970" y="0"/>
                    <a:pt x="4026793" y="0"/>
                  </a:cubicBezTo>
                  <a:lnTo>
                    <a:pt x="8259652" y="0"/>
                  </a:lnTo>
                  <a:cubicBezTo>
                    <a:pt x="8776515" y="0"/>
                    <a:pt x="9195515" y="419000"/>
                    <a:pt x="9195515" y="935863"/>
                  </a:cubicBezTo>
                  <a:lnTo>
                    <a:pt x="9195515" y="1279303"/>
                  </a:lnTo>
                  <a:cubicBezTo>
                    <a:pt x="9195515" y="1796166"/>
                    <a:pt x="8776515" y="2215166"/>
                    <a:pt x="8259652" y="2215166"/>
                  </a:cubicBezTo>
                  <a:lnTo>
                    <a:pt x="4026793" y="2215166"/>
                  </a:lnTo>
                  <a:cubicBezTo>
                    <a:pt x="3832970" y="2215166"/>
                    <a:pt x="3652908" y="2156244"/>
                    <a:pt x="3503543" y="2055335"/>
                  </a:cubicBezTo>
                  <a:lnTo>
                    <a:pt x="3461153" y="2020360"/>
                  </a:lnTo>
                  <a:lnTo>
                    <a:pt x="3387438" y="1972233"/>
                  </a:lnTo>
                  <a:cubicBezTo>
                    <a:pt x="3110503" y="1753314"/>
                    <a:pt x="2916085" y="1275952"/>
                    <a:pt x="2662533" y="1275952"/>
                  </a:cubicBezTo>
                  <a:cubicBezTo>
                    <a:pt x="2437153" y="1275952"/>
                    <a:pt x="2164147" y="1616555"/>
                    <a:pt x="1944356" y="1835839"/>
                  </a:cubicBezTo>
                  <a:lnTo>
                    <a:pt x="1906250" y="1871991"/>
                  </a:lnTo>
                  <a:lnTo>
                    <a:pt x="1890762" y="1890762"/>
                  </a:lnTo>
                  <a:cubicBezTo>
                    <a:pt x="1690329" y="2091196"/>
                    <a:pt x="1413434" y="2215166"/>
                    <a:pt x="1107583" y="2215166"/>
                  </a:cubicBezTo>
                  <a:cubicBezTo>
                    <a:pt x="495882" y="2215166"/>
                    <a:pt x="0" y="1719284"/>
                    <a:pt x="0" y="1107583"/>
                  </a:cubicBezTo>
                  <a:cubicBezTo>
                    <a:pt x="0" y="495882"/>
                    <a:pt x="495882" y="0"/>
                    <a:pt x="1107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661374" y="804929"/>
              <a:ext cx="1906074" cy="19060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1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0</a:t>
              </a:r>
            </a:p>
            <a:p>
              <a:pPr algn="ctr"/>
              <a:r>
                <a:rPr lang="fa-IR" sz="2100" b="1" dirty="0">
                  <a:solidFill>
                    <a:schemeClr val="accent1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1</a:t>
              </a:r>
              <a:endParaRPr lang="en-US" sz="2100" b="1" dirty="0">
                <a:solidFill>
                  <a:schemeClr val="accent1"/>
                </a:solidFill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99912" y="326332"/>
            <a:ext cx="17372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a-IR" b="1" dirty="0" smtClean="0">
                <a:solidFill>
                  <a:prstClr val="white"/>
                </a:solidFill>
                <a:cs typeface="B Roya" panose="00000400000000000000" pitchFamily="2" charset="-78"/>
              </a:rPr>
              <a:t>مقدمات</a:t>
            </a:r>
            <a:endParaRPr lang="en-US" b="1" dirty="0">
              <a:solidFill>
                <a:prstClr val="white"/>
              </a:solidFill>
              <a:cs typeface="B Roya" panose="00000400000000000000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80835" y="2474191"/>
            <a:ext cx="2866915" cy="690629"/>
            <a:chOff x="1506828" y="650383"/>
            <a:chExt cx="9195515" cy="2215166"/>
          </a:xfrm>
        </p:grpSpPr>
        <p:sp>
          <p:nvSpPr>
            <p:cNvPr id="30" name="Freeform 29"/>
            <p:cNvSpPr/>
            <p:nvPr/>
          </p:nvSpPr>
          <p:spPr>
            <a:xfrm>
              <a:off x="1506828" y="650383"/>
              <a:ext cx="9195515" cy="2215166"/>
            </a:xfrm>
            <a:custGeom>
              <a:avLst/>
              <a:gdLst>
                <a:gd name="connsiteX0" fmla="*/ 1107583 w 9195515"/>
                <a:gd name="connsiteY0" fmla="*/ 0 h 2215166"/>
                <a:gd name="connsiteX1" fmla="*/ 1890762 w 9195515"/>
                <a:gd name="connsiteY1" fmla="*/ 324404 h 2215166"/>
                <a:gd name="connsiteX2" fmla="*/ 1893527 w 9195515"/>
                <a:gd name="connsiteY2" fmla="*/ 327755 h 2215166"/>
                <a:gd name="connsiteX3" fmla="*/ 1910318 w 9195515"/>
                <a:gd name="connsiteY3" fmla="*/ 342637 h 2215166"/>
                <a:gd name="connsiteX4" fmla="*/ 2636331 w 9195515"/>
                <a:gd name="connsiteY4" fmla="*/ 969406 h 2215166"/>
                <a:gd name="connsiteX5" fmla="*/ 3387497 w 9195515"/>
                <a:gd name="connsiteY5" fmla="*/ 252262 h 2215166"/>
                <a:gd name="connsiteX6" fmla="*/ 3431297 w 9195515"/>
                <a:gd name="connsiteY6" fmla="*/ 219439 h 2215166"/>
                <a:gd name="connsiteX7" fmla="*/ 3503543 w 9195515"/>
                <a:gd name="connsiteY7" fmla="*/ 159831 h 2215166"/>
                <a:gd name="connsiteX8" fmla="*/ 4026793 w 9195515"/>
                <a:gd name="connsiteY8" fmla="*/ 0 h 2215166"/>
                <a:gd name="connsiteX9" fmla="*/ 8259652 w 9195515"/>
                <a:gd name="connsiteY9" fmla="*/ 0 h 2215166"/>
                <a:gd name="connsiteX10" fmla="*/ 9195515 w 9195515"/>
                <a:gd name="connsiteY10" fmla="*/ 935863 h 2215166"/>
                <a:gd name="connsiteX11" fmla="*/ 9195515 w 9195515"/>
                <a:gd name="connsiteY11" fmla="*/ 1279303 h 2215166"/>
                <a:gd name="connsiteX12" fmla="*/ 8259652 w 9195515"/>
                <a:gd name="connsiteY12" fmla="*/ 2215166 h 2215166"/>
                <a:gd name="connsiteX13" fmla="*/ 4026793 w 9195515"/>
                <a:gd name="connsiteY13" fmla="*/ 2215166 h 2215166"/>
                <a:gd name="connsiteX14" fmla="*/ 3503543 w 9195515"/>
                <a:gd name="connsiteY14" fmla="*/ 2055335 h 2215166"/>
                <a:gd name="connsiteX15" fmla="*/ 3461153 w 9195515"/>
                <a:gd name="connsiteY15" fmla="*/ 2020360 h 2215166"/>
                <a:gd name="connsiteX16" fmla="*/ 3387438 w 9195515"/>
                <a:gd name="connsiteY16" fmla="*/ 1972233 h 2215166"/>
                <a:gd name="connsiteX17" fmla="*/ 2662533 w 9195515"/>
                <a:gd name="connsiteY17" fmla="*/ 1275952 h 2215166"/>
                <a:gd name="connsiteX18" fmla="*/ 1944356 w 9195515"/>
                <a:gd name="connsiteY18" fmla="*/ 1835839 h 2215166"/>
                <a:gd name="connsiteX19" fmla="*/ 1906250 w 9195515"/>
                <a:gd name="connsiteY19" fmla="*/ 1871991 h 2215166"/>
                <a:gd name="connsiteX20" fmla="*/ 1890762 w 9195515"/>
                <a:gd name="connsiteY20" fmla="*/ 1890762 h 2215166"/>
                <a:gd name="connsiteX21" fmla="*/ 1107583 w 9195515"/>
                <a:gd name="connsiteY21" fmla="*/ 2215166 h 2215166"/>
                <a:gd name="connsiteX22" fmla="*/ 0 w 9195515"/>
                <a:gd name="connsiteY22" fmla="*/ 1107583 h 2215166"/>
                <a:gd name="connsiteX23" fmla="*/ 1107583 w 9195515"/>
                <a:gd name="connsiteY23" fmla="*/ 0 h 221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95515" h="2215166">
                  <a:moveTo>
                    <a:pt x="1107583" y="0"/>
                  </a:moveTo>
                  <a:cubicBezTo>
                    <a:pt x="1413434" y="0"/>
                    <a:pt x="1690329" y="123971"/>
                    <a:pt x="1890762" y="324404"/>
                  </a:cubicBezTo>
                  <a:lnTo>
                    <a:pt x="1893527" y="327755"/>
                  </a:lnTo>
                  <a:lnTo>
                    <a:pt x="1910318" y="342637"/>
                  </a:lnTo>
                  <a:cubicBezTo>
                    <a:pt x="2138377" y="564106"/>
                    <a:pt x="2341280" y="975490"/>
                    <a:pt x="2636331" y="969406"/>
                  </a:cubicBezTo>
                  <a:cubicBezTo>
                    <a:pt x="2882207" y="964336"/>
                    <a:pt x="3086413" y="507771"/>
                    <a:pt x="3387497" y="252262"/>
                  </a:cubicBezTo>
                  <a:lnTo>
                    <a:pt x="3431297" y="219439"/>
                  </a:lnTo>
                  <a:lnTo>
                    <a:pt x="3503543" y="159831"/>
                  </a:lnTo>
                  <a:cubicBezTo>
                    <a:pt x="3652908" y="58922"/>
                    <a:pt x="3832970" y="0"/>
                    <a:pt x="4026793" y="0"/>
                  </a:cubicBezTo>
                  <a:lnTo>
                    <a:pt x="8259652" y="0"/>
                  </a:lnTo>
                  <a:cubicBezTo>
                    <a:pt x="8776515" y="0"/>
                    <a:pt x="9195515" y="419000"/>
                    <a:pt x="9195515" y="935863"/>
                  </a:cubicBezTo>
                  <a:lnTo>
                    <a:pt x="9195515" y="1279303"/>
                  </a:lnTo>
                  <a:cubicBezTo>
                    <a:pt x="9195515" y="1796166"/>
                    <a:pt x="8776515" y="2215166"/>
                    <a:pt x="8259652" y="2215166"/>
                  </a:cubicBezTo>
                  <a:lnTo>
                    <a:pt x="4026793" y="2215166"/>
                  </a:lnTo>
                  <a:cubicBezTo>
                    <a:pt x="3832970" y="2215166"/>
                    <a:pt x="3652908" y="2156244"/>
                    <a:pt x="3503543" y="2055335"/>
                  </a:cubicBezTo>
                  <a:lnTo>
                    <a:pt x="3461153" y="2020360"/>
                  </a:lnTo>
                  <a:lnTo>
                    <a:pt x="3387438" y="1972233"/>
                  </a:lnTo>
                  <a:cubicBezTo>
                    <a:pt x="3110503" y="1753314"/>
                    <a:pt x="2916085" y="1275952"/>
                    <a:pt x="2662533" y="1275952"/>
                  </a:cubicBezTo>
                  <a:cubicBezTo>
                    <a:pt x="2437153" y="1275952"/>
                    <a:pt x="2164147" y="1616555"/>
                    <a:pt x="1944356" y="1835839"/>
                  </a:cubicBezTo>
                  <a:lnTo>
                    <a:pt x="1906250" y="1871991"/>
                  </a:lnTo>
                  <a:lnTo>
                    <a:pt x="1890762" y="1890762"/>
                  </a:lnTo>
                  <a:cubicBezTo>
                    <a:pt x="1690329" y="2091196"/>
                    <a:pt x="1413434" y="2215166"/>
                    <a:pt x="1107583" y="2215166"/>
                  </a:cubicBezTo>
                  <a:cubicBezTo>
                    <a:pt x="495882" y="2215166"/>
                    <a:pt x="0" y="1719284"/>
                    <a:pt x="0" y="1107583"/>
                  </a:cubicBezTo>
                  <a:cubicBezTo>
                    <a:pt x="0" y="495882"/>
                    <a:pt x="495882" y="0"/>
                    <a:pt x="1107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661374" y="804929"/>
              <a:ext cx="1906074" cy="19060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100" b="1" dirty="0" smtClean="0">
                  <a:solidFill>
                    <a:schemeClr val="accent4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0</a:t>
              </a:r>
            </a:p>
            <a:p>
              <a:pPr algn="ctr"/>
              <a:r>
                <a:rPr lang="fa-IR" sz="2100" b="1" dirty="0">
                  <a:solidFill>
                    <a:schemeClr val="accent4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4</a:t>
              </a:r>
              <a:endParaRPr lang="en-US" sz="2100" b="1" dirty="0">
                <a:solidFill>
                  <a:schemeClr val="accent4"/>
                </a:solidFill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3389389" y="1694429"/>
            <a:ext cx="2866915" cy="690629"/>
            <a:chOff x="1506828" y="650383"/>
            <a:chExt cx="9195515" cy="2215166"/>
          </a:xfrm>
        </p:grpSpPr>
        <p:sp>
          <p:nvSpPr>
            <p:cNvPr id="34" name="Freeform 33"/>
            <p:cNvSpPr/>
            <p:nvPr/>
          </p:nvSpPr>
          <p:spPr>
            <a:xfrm>
              <a:off x="1506828" y="650383"/>
              <a:ext cx="9195515" cy="2215166"/>
            </a:xfrm>
            <a:custGeom>
              <a:avLst/>
              <a:gdLst>
                <a:gd name="connsiteX0" fmla="*/ 1107583 w 9195515"/>
                <a:gd name="connsiteY0" fmla="*/ 0 h 2215166"/>
                <a:gd name="connsiteX1" fmla="*/ 1890762 w 9195515"/>
                <a:gd name="connsiteY1" fmla="*/ 324404 h 2215166"/>
                <a:gd name="connsiteX2" fmla="*/ 1893527 w 9195515"/>
                <a:gd name="connsiteY2" fmla="*/ 327755 h 2215166"/>
                <a:gd name="connsiteX3" fmla="*/ 1910318 w 9195515"/>
                <a:gd name="connsiteY3" fmla="*/ 342637 h 2215166"/>
                <a:gd name="connsiteX4" fmla="*/ 2636331 w 9195515"/>
                <a:gd name="connsiteY4" fmla="*/ 969406 h 2215166"/>
                <a:gd name="connsiteX5" fmla="*/ 3387497 w 9195515"/>
                <a:gd name="connsiteY5" fmla="*/ 252262 h 2215166"/>
                <a:gd name="connsiteX6" fmla="*/ 3431297 w 9195515"/>
                <a:gd name="connsiteY6" fmla="*/ 219439 h 2215166"/>
                <a:gd name="connsiteX7" fmla="*/ 3503543 w 9195515"/>
                <a:gd name="connsiteY7" fmla="*/ 159831 h 2215166"/>
                <a:gd name="connsiteX8" fmla="*/ 4026793 w 9195515"/>
                <a:gd name="connsiteY8" fmla="*/ 0 h 2215166"/>
                <a:gd name="connsiteX9" fmla="*/ 8259652 w 9195515"/>
                <a:gd name="connsiteY9" fmla="*/ 0 h 2215166"/>
                <a:gd name="connsiteX10" fmla="*/ 9195515 w 9195515"/>
                <a:gd name="connsiteY10" fmla="*/ 935863 h 2215166"/>
                <a:gd name="connsiteX11" fmla="*/ 9195515 w 9195515"/>
                <a:gd name="connsiteY11" fmla="*/ 1279303 h 2215166"/>
                <a:gd name="connsiteX12" fmla="*/ 8259652 w 9195515"/>
                <a:gd name="connsiteY12" fmla="*/ 2215166 h 2215166"/>
                <a:gd name="connsiteX13" fmla="*/ 4026793 w 9195515"/>
                <a:gd name="connsiteY13" fmla="*/ 2215166 h 2215166"/>
                <a:gd name="connsiteX14" fmla="*/ 3503543 w 9195515"/>
                <a:gd name="connsiteY14" fmla="*/ 2055335 h 2215166"/>
                <a:gd name="connsiteX15" fmla="*/ 3461153 w 9195515"/>
                <a:gd name="connsiteY15" fmla="*/ 2020360 h 2215166"/>
                <a:gd name="connsiteX16" fmla="*/ 3387438 w 9195515"/>
                <a:gd name="connsiteY16" fmla="*/ 1972233 h 2215166"/>
                <a:gd name="connsiteX17" fmla="*/ 2662533 w 9195515"/>
                <a:gd name="connsiteY17" fmla="*/ 1275952 h 2215166"/>
                <a:gd name="connsiteX18" fmla="*/ 1944356 w 9195515"/>
                <a:gd name="connsiteY18" fmla="*/ 1835839 h 2215166"/>
                <a:gd name="connsiteX19" fmla="*/ 1906250 w 9195515"/>
                <a:gd name="connsiteY19" fmla="*/ 1871991 h 2215166"/>
                <a:gd name="connsiteX20" fmla="*/ 1890762 w 9195515"/>
                <a:gd name="connsiteY20" fmla="*/ 1890762 h 2215166"/>
                <a:gd name="connsiteX21" fmla="*/ 1107583 w 9195515"/>
                <a:gd name="connsiteY21" fmla="*/ 2215166 h 2215166"/>
                <a:gd name="connsiteX22" fmla="*/ 0 w 9195515"/>
                <a:gd name="connsiteY22" fmla="*/ 1107583 h 2215166"/>
                <a:gd name="connsiteX23" fmla="*/ 1107583 w 9195515"/>
                <a:gd name="connsiteY23" fmla="*/ 0 h 221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95515" h="2215166">
                  <a:moveTo>
                    <a:pt x="1107583" y="0"/>
                  </a:moveTo>
                  <a:cubicBezTo>
                    <a:pt x="1413434" y="0"/>
                    <a:pt x="1690329" y="123971"/>
                    <a:pt x="1890762" y="324404"/>
                  </a:cubicBezTo>
                  <a:lnTo>
                    <a:pt x="1893527" y="327755"/>
                  </a:lnTo>
                  <a:lnTo>
                    <a:pt x="1910318" y="342637"/>
                  </a:lnTo>
                  <a:cubicBezTo>
                    <a:pt x="2138377" y="564106"/>
                    <a:pt x="2341280" y="975490"/>
                    <a:pt x="2636331" y="969406"/>
                  </a:cubicBezTo>
                  <a:cubicBezTo>
                    <a:pt x="2882207" y="964336"/>
                    <a:pt x="3086413" y="507771"/>
                    <a:pt x="3387497" y="252262"/>
                  </a:cubicBezTo>
                  <a:lnTo>
                    <a:pt x="3431297" y="219439"/>
                  </a:lnTo>
                  <a:lnTo>
                    <a:pt x="3503543" y="159831"/>
                  </a:lnTo>
                  <a:cubicBezTo>
                    <a:pt x="3652908" y="58922"/>
                    <a:pt x="3832970" y="0"/>
                    <a:pt x="4026793" y="0"/>
                  </a:cubicBezTo>
                  <a:lnTo>
                    <a:pt x="8259652" y="0"/>
                  </a:lnTo>
                  <a:cubicBezTo>
                    <a:pt x="8776515" y="0"/>
                    <a:pt x="9195515" y="419000"/>
                    <a:pt x="9195515" y="935863"/>
                  </a:cubicBezTo>
                  <a:lnTo>
                    <a:pt x="9195515" y="1279303"/>
                  </a:lnTo>
                  <a:cubicBezTo>
                    <a:pt x="9195515" y="1796166"/>
                    <a:pt x="8776515" y="2215166"/>
                    <a:pt x="8259652" y="2215166"/>
                  </a:cubicBezTo>
                  <a:lnTo>
                    <a:pt x="4026793" y="2215166"/>
                  </a:lnTo>
                  <a:cubicBezTo>
                    <a:pt x="3832970" y="2215166"/>
                    <a:pt x="3652908" y="2156244"/>
                    <a:pt x="3503543" y="2055335"/>
                  </a:cubicBezTo>
                  <a:lnTo>
                    <a:pt x="3461153" y="2020360"/>
                  </a:lnTo>
                  <a:lnTo>
                    <a:pt x="3387438" y="1972233"/>
                  </a:lnTo>
                  <a:cubicBezTo>
                    <a:pt x="3110503" y="1753314"/>
                    <a:pt x="2916085" y="1275952"/>
                    <a:pt x="2662533" y="1275952"/>
                  </a:cubicBezTo>
                  <a:cubicBezTo>
                    <a:pt x="2437153" y="1275952"/>
                    <a:pt x="2164147" y="1616555"/>
                    <a:pt x="1944356" y="1835839"/>
                  </a:cubicBezTo>
                  <a:lnTo>
                    <a:pt x="1906250" y="1871991"/>
                  </a:lnTo>
                  <a:lnTo>
                    <a:pt x="1890762" y="1890762"/>
                  </a:lnTo>
                  <a:cubicBezTo>
                    <a:pt x="1690329" y="2091196"/>
                    <a:pt x="1413434" y="2215166"/>
                    <a:pt x="1107583" y="2215166"/>
                  </a:cubicBezTo>
                  <a:cubicBezTo>
                    <a:pt x="495882" y="2215166"/>
                    <a:pt x="0" y="1719284"/>
                    <a:pt x="0" y="1107583"/>
                  </a:cubicBezTo>
                  <a:cubicBezTo>
                    <a:pt x="0" y="495882"/>
                    <a:pt x="495882" y="0"/>
                    <a:pt x="1107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661374" y="804929"/>
              <a:ext cx="1906074" cy="190607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100" b="1" dirty="0" smtClean="0">
                  <a:solidFill>
                    <a:schemeClr val="accent3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0</a:t>
              </a:r>
            </a:p>
            <a:p>
              <a:pPr algn="ctr"/>
              <a:r>
                <a:rPr lang="fa-IR" sz="2100" b="1" dirty="0">
                  <a:solidFill>
                    <a:schemeClr val="accent3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B Roya" panose="00000400000000000000" pitchFamily="2" charset="-78"/>
                </a:rPr>
                <a:t>3</a:t>
              </a:r>
              <a:endParaRPr lang="en-US" sz="2100" b="1" dirty="0">
                <a:solidFill>
                  <a:schemeClr val="accent3"/>
                </a:solidFill>
                <a:latin typeface="Calibri" panose="020F0502020204030204" pitchFamily="34" charset="0"/>
                <a:ea typeface="Open Sans" panose="020B0606030504020204" pitchFamily="34" charset="0"/>
                <a:cs typeface="B Roya" panose="00000400000000000000" pitchFamily="2" charset="-78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99912" y="1885855"/>
            <a:ext cx="17372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a-IR" b="1" dirty="0" smtClean="0">
                <a:solidFill>
                  <a:prstClr val="white"/>
                </a:solidFill>
                <a:cs typeface="B Roya" panose="00000400000000000000" pitchFamily="2" charset="-78"/>
              </a:rPr>
              <a:t>تاریخچه</a:t>
            </a:r>
            <a:endParaRPr lang="en-US" b="1" dirty="0">
              <a:solidFill>
                <a:prstClr val="white"/>
              </a:solidFill>
              <a:cs typeface="B Roya" panose="00000400000000000000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29400" y="1106093"/>
            <a:ext cx="17372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a-IR" b="1" dirty="0" smtClean="0">
                <a:solidFill>
                  <a:prstClr val="white"/>
                </a:solidFill>
                <a:cs typeface="B Roya" panose="00000400000000000000" pitchFamily="2" charset="-78"/>
              </a:rPr>
              <a:t>تعاریف</a:t>
            </a:r>
            <a:endParaRPr lang="en-US" b="1" dirty="0">
              <a:solidFill>
                <a:prstClr val="white"/>
              </a:solidFill>
              <a:cs typeface="B Roya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9400" y="2660421"/>
            <a:ext cx="17372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a-IR" b="1" dirty="0" smtClean="0">
                <a:solidFill>
                  <a:prstClr val="white"/>
                </a:solidFill>
                <a:cs typeface="B Roya" panose="00000400000000000000" pitchFamily="2" charset="-78"/>
              </a:rPr>
              <a:t>چالش ها</a:t>
            </a:r>
            <a:endParaRPr lang="en-US" b="1" dirty="0">
              <a:solidFill>
                <a:prstClr val="white"/>
              </a:solidFill>
              <a:cs typeface="B Roya" panose="00000400000000000000" pitchFamily="2" charset="-78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57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43000" y="285750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مراجع و منابع مفید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1000" y="441180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11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4" name="Shape 175"/>
          <p:cNvSpPr txBox="1">
            <a:spLocks/>
          </p:cNvSpPr>
          <p:nvPr/>
        </p:nvSpPr>
        <p:spPr>
          <a:xfrm>
            <a:off x="1295400" y="1200150"/>
            <a:ext cx="5638800" cy="137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endParaRPr lang="en-US" dirty="0"/>
          </a:p>
        </p:txBody>
      </p:sp>
      <p:sp>
        <p:nvSpPr>
          <p:cNvPr id="5" name="Shape 175"/>
          <p:cNvSpPr txBox="1">
            <a:spLocks/>
          </p:cNvSpPr>
          <p:nvPr/>
        </p:nvSpPr>
        <p:spPr>
          <a:xfrm>
            <a:off x="1183841" y="1201882"/>
            <a:ext cx="5928300" cy="354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i="1" dirty="0" err="1"/>
              <a:t>IoT</a:t>
            </a:r>
            <a:r>
              <a:rPr lang="en-US" i="1" dirty="0"/>
              <a:t> Security: Ongoing Challenges and Research Opportunities. </a:t>
            </a:r>
            <a:r>
              <a:rPr lang="en-US" b="1" dirty="0"/>
              <a:t>Zhang, </a:t>
            </a:r>
            <a:r>
              <a:rPr lang="en-US" b="1" dirty="0" err="1"/>
              <a:t>Zhi</a:t>
            </a:r>
            <a:r>
              <a:rPr lang="en-US" b="1" dirty="0"/>
              <a:t> Kai and Yi Cho, Michael Cheng. </a:t>
            </a:r>
            <a:r>
              <a:rPr lang="en-US" dirty="0" err="1"/>
              <a:t>s.l</a:t>
            </a:r>
            <a:r>
              <a:rPr lang="en-US" dirty="0"/>
              <a:t>. : IEEE, 2014</a:t>
            </a:r>
            <a:r>
              <a:rPr lang="en-US" dirty="0" smtClean="0"/>
              <a:t>.</a:t>
            </a:r>
            <a:endParaRPr lang="fa-IR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a-IR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i="1" dirty="0"/>
              <a:t>Internet of Things (</a:t>
            </a:r>
            <a:r>
              <a:rPr lang="en-US" i="1" dirty="0" err="1"/>
              <a:t>IoT</a:t>
            </a:r>
            <a:r>
              <a:rPr lang="en-US" i="1" dirty="0"/>
              <a:t>): A vision, architectural elements, and future directions. </a:t>
            </a:r>
            <a:r>
              <a:rPr lang="en-US" b="1" dirty="0" err="1"/>
              <a:t>Gubbi</a:t>
            </a:r>
            <a:r>
              <a:rPr lang="en-US" b="1" dirty="0"/>
              <a:t>, </a:t>
            </a:r>
            <a:r>
              <a:rPr lang="en-US" b="1" dirty="0" err="1"/>
              <a:t>Jayavardhana</a:t>
            </a:r>
            <a:r>
              <a:rPr lang="en-US" b="1" dirty="0"/>
              <a:t>, et al., et al. </a:t>
            </a:r>
            <a:r>
              <a:rPr lang="en-US" dirty="0" err="1"/>
              <a:t>s.l</a:t>
            </a:r>
            <a:r>
              <a:rPr lang="en-US" dirty="0"/>
              <a:t>. : </a:t>
            </a:r>
            <a:r>
              <a:rPr lang="en-US" dirty="0" err="1"/>
              <a:t>elsevier</a:t>
            </a:r>
            <a:r>
              <a:rPr lang="en-US" dirty="0"/>
              <a:t>, 2013, Future Generation Computer Systems</a:t>
            </a:r>
            <a:r>
              <a:rPr lang="en-US" dirty="0" smtClean="0"/>
              <a:t>.</a:t>
            </a:r>
            <a:endParaRPr lang="fa-IR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a-IR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i="1" dirty="0" smtClean="0"/>
              <a:t>Survey </a:t>
            </a:r>
            <a:r>
              <a:rPr lang="en-US" i="1" dirty="0"/>
              <a:t>on secure communication protocols for the Internet of Things. </a:t>
            </a:r>
            <a:r>
              <a:rPr lang="en-US" b="1" dirty="0"/>
              <a:t>K.-T. Nguyen, M. Laurent, N. </a:t>
            </a:r>
            <a:r>
              <a:rPr lang="en-US" b="1" dirty="0" err="1"/>
              <a:t>Oualha</a:t>
            </a:r>
            <a:r>
              <a:rPr lang="en-US" b="1" dirty="0"/>
              <a:t>,. </a:t>
            </a:r>
            <a:r>
              <a:rPr lang="en-US" dirty="0" err="1"/>
              <a:t>s.l</a:t>
            </a:r>
            <a:r>
              <a:rPr lang="en-US" dirty="0"/>
              <a:t>. : Ad-hoc Networks, 2015, pp. 1-15</a:t>
            </a:r>
            <a:r>
              <a:rPr lang="en-US" dirty="0" smtClean="0"/>
              <a:t>.</a:t>
            </a:r>
            <a:endParaRPr lang="fa-IR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a-IR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Song, </a:t>
            </a:r>
            <a:r>
              <a:rPr lang="en-US" b="1" dirty="0" err="1"/>
              <a:t>Yuanjun</a:t>
            </a:r>
            <a:r>
              <a:rPr lang="en-US" b="1" dirty="0"/>
              <a:t>. </a:t>
            </a:r>
            <a:r>
              <a:rPr lang="en-US" dirty="0"/>
              <a:t>Security in Internet of Things. Stockholm, Sweden : KTH Information and Communication Technology, 2013.</a:t>
            </a:r>
            <a:endParaRPr lang="fa-IR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a-IR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7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8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9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0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1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600" y="8953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من در آینده ای نزدیک روزی را برای انسان ها می بینم که زندگی روزمره خود را بدون کامپیوترها غیرممکن می بینند .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79095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a-IR" b="1" dirty="0" smtClean="0">
                <a:cs typeface="B Roya" panose="00000400000000000000" pitchFamily="2" charset="-78"/>
              </a:rPr>
              <a:t>استیو جابز - 1987</a:t>
            </a:r>
            <a:endParaRPr lang="fa-IR" dirty="0">
              <a:cs typeface="B Roya" panose="00000400000000000000" pitchFamily="2" charset="-78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a-IR" dirty="0">
              <a:cs typeface="B Roya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55295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cs typeface="B Roya" panose="00000400000000000000" pitchFamily="2" charset="-78"/>
              </a:rPr>
              <a:t>12</a:t>
            </a:r>
            <a:endParaRPr lang="en-US" dirty="0">
              <a:cs typeface="B Roya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52400" y="424815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solidFill>
                  <a:schemeClr val="bg1"/>
                </a:solidFill>
                <a:cs typeface="B Roya" panose="00000400000000000000" pitchFamily="2" charset="-78"/>
              </a:rPr>
              <a:t>13</a:t>
            </a:r>
            <a:endParaRPr lang="en" dirty="0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2057400" y="15049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buNone/>
            </a:pPr>
            <a:r>
              <a:rPr lang="fa-IR" sz="6000" dirty="0" smtClean="0">
                <a:solidFill>
                  <a:srgbClr val="FF8700"/>
                </a:solidFill>
                <a:cs typeface="B Roya" panose="00000400000000000000" pitchFamily="2" charset="-78"/>
              </a:rPr>
              <a:t>سپاس از توجهتان</a:t>
            </a:r>
            <a:endParaRPr lang="en" sz="6000" dirty="0">
              <a:solidFill>
                <a:srgbClr val="FF8700"/>
              </a:solidFill>
              <a:cs typeface="B Roya" panose="00000400000000000000" pitchFamily="2" charset="-78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-381000" y="3181350"/>
            <a:ext cx="9144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fa-IR" sz="2400" b="1" dirty="0" smtClean="0">
                <a:solidFill>
                  <a:srgbClr val="FFFFFF"/>
                </a:solidFill>
                <a:cs typeface="B Roya" panose="00000400000000000000" pitchFamily="2" charset="-78"/>
              </a:rPr>
              <a:t>اگر سوالی داشتید میتوانید </a:t>
            </a:r>
          </a:p>
          <a:p>
            <a:pPr algn="r" rtl="1">
              <a:spcBef>
                <a:spcPts val="0"/>
              </a:spcBef>
              <a:buNone/>
            </a:pPr>
            <a:r>
              <a:rPr lang="fa-IR" sz="2400" b="1" dirty="0" smtClean="0">
                <a:solidFill>
                  <a:srgbClr val="FFFFFF"/>
                </a:solidFill>
                <a:cs typeface="B Roya" panose="00000400000000000000" pitchFamily="2" charset="-78"/>
              </a:rPr>
              <a:t>مرا در</a:t>
            </a:r>
            <a:r>
              <a:rPr lang="en-US" sz="2400" b="1" dirty="0" smtClean="0">
                <a:solidFill>
                  <a:srgbClr val="FFFFFF"/>
                </a:solidFill>
                <a:cs typeface="B Roya" panose="00000400000000000000" pitchFamily="2" charset="-78"/>
              </a:rPr>
              <a:t>z.dehghanian@aut.ac.ir  </a:t>
            </a:r>
            <a:r>
              <a:rPr lang="fa-IR" sz="2400" b="1" dirty="0" smtClean="0">
                <a:solidFill>
                  <a:srgbClr val="FFFFFF"/>
                </a:solidFill>
                <a:cs typeface="B Roya" panose="00000400000000000000" pitchFamily="2" charset="-78"/>
              </a:rPr>
              <a:t> و یا </a:t>
            </a:r>
            <a:r>
              <a:rPr lang="en-US" sz="2400" b="1" dirty="0" smtClean="0">
                <a:solidFill>
                  <a:srgbClr val="FFFFFF"/>
                </a:solidFill>
                <a:cs typeface="B Roya" panose="00000400000000000000" pitchFamily="2" charset="-78"/>
              </a:rPr>
              <a:t>@zahrad97</a:t>
            </a:r>
            <a:r>
              <a:rPr lang="fa-IR" sz="2400" b="1" dirty="0" smtClean="0">
                <a:solidFill>
                  <a:srgbClr val="FFFFFF"/>
                </a:solidFill>
                <a:cs typeface="B Roya" panose="00000400000000000000" pitchFamily="2" charset="-78"/>
              </a:rPr>
              <a:t> بیابید</a:t>
            </a:r>
            <a:endParaRPr lang="en-US" sz="2400" b="1" dirty="0">
              <a:solidFill>
                <a:srgbClr val="FFFFFF"/>
              </a:solidFill>
              <a:cs typeface="B Roya" panose="00000400000000000000" pitchFamily="2" charset="-78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cs typeface="B Roya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-291805" y="-850314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Freeform 6"/>
          <p:cNvSpPr/>
          <p:nvPr/>
        </p:nvSpPr>
        <p:spPr>
          <a:xfrm>
            <a:off x="481345" y="0"/>
            <a:ext cx="477812" cy="40125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292349" y="1041240"/>
            <a:ext cx="293946" cy="53227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10322" y="2368516"/>
            <a:ext cx="126362" cy="420344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7566809" y="2368516"/>
            <a:ext cx="126305" cy="420344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7717129" y="3583863"/>
            <a:ext cx="293808" cy="531908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557" y="215489"/>
            <a:ext cx="1026114" cy="10261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115614" y="1448916"/>
            <a:ext cx="1026114" cy="10261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1115614" y="2682344"/>
            <a:ext cx="1026114" cy="1026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1736684" y="54388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800" b="1" cap="all" dirty="0" smtClean="0">
                <a:solidFill>
                  <a:schemeClr val="accent6"/>
                </a:solidFill>
                <a:cs typeface="B Roya" panose="00000400000000000000" pitchFamily="2" charset="-78"/>
              </a:rPr>
              <a:t>01</a:t>
            </a:r>
            <a:r>
              <a:rPr lang="en-US" sz="1800" b="1" cap="all" dirty="0" smtClean="0">
                <a:solidFill>
                  <a:schemeClr val="accent6"/>
                </a:solidFill>
                <a:cs typeface="B Roya" panose="00000400000000000000" pitchFamily="2" charset="-78"/>
              </a:rPr>
              <a:t> </a:t>
            </a:r>
            <a:r>
              <a:rPr lang="en-US" sz="1800" b="1" cap="all" dirty="0">
                <a:solidFill>
                  <a:schemeClr val="accent6"/>
                </a:solidFill>
                <a:cs typeface="B Roya" panose="00000400000000000000" pitchFamily="2" charset="-78"/>
              </a:rPr>
              <a:t>- </a:t>
            </a:r>
            <a:r>
              <a:rPr lang="fa-IR" sz="1800" b="1" cap="all" dirty="0" smtClean="0">
                <a:solidFill>
                  <a:schemeClr val="accent6"/>
                </a:solidFill>
                <a:cs typeface="B Roya" panose="00000400000000000000" pitchFamily="2" charset="-78"/>
              </a:rPr>
              <a:t>مقدمه</a:t>
            </a:r>
            <a:endParaRPr lang="en-US" sz="1800" b="1" cap="all" dirty="0">
              <a:solidFill>
                <a:schemeClr val="accent6"/>
              </a:solidFill>
              <a:cs typeface="B Roya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8277" y="178955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800" b="1" cap="all" dirty="0" smtClean="0">
                <a:solidFill>
                  <a:schemeClr val="accent1">
                    <a:lumMod val="75000"/>
                  </a:schemeClr>
                </a:solidFill>
                <a:cs typeface="B Roya" panose="00000400000000000000" pitchFamily="2" charset="-78"/>
              </a:rPr>
              <a:t>تعاری</a:t>
            </a:r>
            <a:r>
              <a:rPr lang="fa-IR" sz="1800" b="1" cap="all" dirty="0" smtClean="0">
                <a:solidFill>
                  <a:schemeClr val="accent1">
                    <a:lumMod val="75000"/>
                  </a:schemeClr>
                </a:solidFill>
                <a:cs typeface="B Roya" panose="00000400000000000000" pitchFamily="2" charset="-78"/>
              </a:rPr>
              <a:t>ف - 02</a:t>
            </a:r>
            <a:endParaRPr lang="en-US" sz="1800" b="1" cap="all" dirty="0">
              <a:solidFill>
                <a:schemeClr val="accent5"/>
              </a:solidFill>
              <a:cs typeface="B Roya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496" y="303463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Roya" panose="00000400000000000000" pitchFamily="2" charset="-78"/>
              </a:rPr>
              <a:t>تاریخچه - 03</a:t>
            </a:r>
            <a:r>
              <a:rPr lang="fa-IR" sz="1350" b="1" cap="all" dirty="0" smtClean="0">
                <a:solidFill>
                  <a:schemeClr val="accent4"/>
                </a:solidFill>
                <a:cs typeface="B Roya" panose="00000400000000000000" pitchFamily="2" charset="-78"/>
              </a:rPr>
              <a:t> </a:t>
            </a:r>
            <a:endParaRPr lang="en-US" sz="1350" b="1" cap="all" dirty="0">
              <a:solidFill>
                <a:schemeClr val="accent4"/>
              </a:solidFill>
              <a:cs typeface="B Roya" panose="00000400000000000000" pitchFamily="2" charset="-78"/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7161948" y="1448916"/>
            <a:ext cx="1025651" cy="1026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 flipH="1">
            <a:off x="7161948" y="2682344"/>
            <a:ext cx="1025651" cy="10261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 flipH="1">
            <a:off x="7674774" y="3915770"/>
            <a:ext cx="1025651" cy="1026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5801227" y="445000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800" b="1" cap="all" dirty="0" smtClean="0">
                <a:solidFill>
                  <a:schemeClr val="accent1">
                    <a:lumMod val="75000"/>
                  </a:schemeClr>
                </a:solidFill>
                <a:cs typeface="B Roya" panose="00000400000000000000" pitchFamily="2" charset="-78"/>
              </a:rPr>
              <a:t>06</a:t>
            </a:r>
            <a:r>
              <a:rPr lang="en-US" sz="1800" b="1" cap="all" dirty="0" smtClean="0">
                <a:solidFill>
                  <a:schemeClr val="accent1">
                    <a:lumMod val="75000"/>
                  </a:schemeClr>
                </a:solidFill>
                <a:cs typeface="B Roya" panose="00000400000000000000" pitchFamily="2" charset="-78"/>
              </a:rPr>
              <a:t> </a:t>
            </a:r>
            <a:r>
              <a:rPr lang="en-US" sz="1800" b="1" cap="all" dirty="0" smtClean="0">
                <a:solidFill>
                  <a:schemeClr val="accent1">
                    <a:lumMod val="75000"/>
                  </a:schemeClr>
                </a:solidFill>
                <a:cs typeface="B Roya" panose="00000400000000000000" pitchFamily="2" charset="-78"/>
              </a:rPr>
              <a:t>– </a:t>
            </a:r>
            <a:r>
              <a:rPr lang="fa-IR" sz="1800" b="1" cap="all" dirty="0" smtClean="0">
                <a:solidFill>
                  <a:schemeClr val="accent1">
                    <a:lumMod val="75000"/>
                  </a:schemeClr>
                </a:solidFill>
                <a:cs typeface="B Roya" panose="00000400000000000000" pitchFamily="2" charset="-78"/>
              </a:rPr>
              <a:t>معرفی مراجع </a:t>
            </a:r>
            <a:endParaRPr lang="en-US" sz="1800" b="1" cap="all" dirty="0">
              <a:solidFill>
                <a:schemeClr val="accent1">
                  <a:lumMod val="75000"/>
                </a:schemeClr>
              </a:solidFill>
              <a:cs typeface="B Roya" panose="000004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5245" y="180871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b="1" cap="all" dirty="0" smtClean="0">
                <a:cs typeface="B Roya" panose="00000400000000000000" pitchFamily="2" charset="-78"/>
              </a:rPr>
              <a:t>چالش </a:t>
            </a:r>
            <a:r>
              <a:rPr lang="fa-IR" sz="1800" b="1" cap="all" dirty="0" smtClean="0">
                <a:cs typeface="B Roya" panose="00000400000000000000" pitchFamily="2" charset="-78"/>
              </a:rPr>
              <a:t>ها و </a:t>
            </a:r>
            <a:r>
              <a:rPr lang="fa-IR" sz="1800" b="1" cap="all" dirty="0" smtClean="0">
                <a:cs typeface="B Roya" panose="00000400000000000000" pitchFamily="2" charset="-78"/>
              </a:rPr>
              <a:t>راهکارها- 04</a:t>
            </a:r>
            <a:endParaRPr lang="en-US" sz="1800" b="1" cap="all" dirty="0">
              <a:cs typeface="B Roya" panose="00000400000000000000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8259" y="305590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800" b="1" cap="all" dirty="0" smtClean="0">
                <a:solidFill>
                  <a:schemeClr val="accent3">
                    <a:lumMod val="75000"/>
                  </a:schemeClr>
                </a:solidFill>
                <a:cs typeface="B Roya" panose="00000400000000000000" pitchFamily="2" charset="-78"/>
              </a:rPr>
              <a:t>05</a:t>
            </a:r>
            <a:r>
              <a:rPr lang="en-US" sz="1800" b="1" cap="all" dirty="0" smtClean="0">
                <a:solidFill>
                  <a:schemeClr val="accent3">
                    <a:lumMod val="75000"/>
                  </a:schemeClr>
                </a:solidFill>
                <a:cs typeface="B Roya" panose="00000400000000000000" pitchFamily="2" charset="-78"/>
              </a:rPr>
              <a:t> </a:t>
            </a:r>
            <a:r>
              <a:rPr lang="en-US" sz="1800" b="1" cap="all" dirty="0" smtClean="0">
                <a:solidFill>
                  <a:schemeClr val="accent3">
                    <a:lumMod val="75000"/>
                  </a:schemeClr>
                </a:solidFill>
                <a:cs typeface="B Roya" panose="00000400000000000000" pitchFamily="2" charset="-78"/>
              </a:rPr>
              <a:t>– </a:t>
            </a:r>
            <a:r>
              <a:rPr lang="fa-IR" sz="1800" b="1" cap="all" dirty="0" smtClean="0">
                <a:solidFill>
                  <a:schemeClr val="accent3">
                    <a:lumMod val="75000"/>
                  </a:schemeClr>
                </a:solidFill>
                <a:cs typeface="B Roya" panose="00000400000000000000" pitchFamily="2" charset="-78"/>
              </a:rPr>
              <a:t>جمع بندی </a:t>
            </a:r>
            <a:endParaRPr lang="en-US" sz="1800" b="1" cap="all" dirty="0">
              <a:solidFill>
                <a:schemeClr val="accent3">
                  <a:lumMod val="75000"/>
                </a:schemeClr>
              </a:solidFill>
              <a:cs typeface="B Roya" panose="00000400000000000000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1158" y="344091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Oval 47"/>
          <p:cNvSpPr/>
          <p:nvPr/>
        </p:nvSpPr>
        <p:spPr>
          <a:xfrm>
            <a:off x="1244216" y="1581754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1244216" y="2806711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7290317" y="1575739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7290318" y="2813065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7803143" y="4044372"/>
            <a:ext cx="768911" cy="7689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Shape 2554"/>
          <p:cNvSpPr/>
          <p:nvPr/>
        </p:nvSpPr>
        <p:spPr>
          <a:xfrm>
            <a:off x="7440305" y="1736489"/>
            <a:ext cx="464639" cy="42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56" name="Shape 2587"/>
          <p:cNvSpPr/>
          <p:nvPr/>
        </p:nvSpPr>
        <p:spPr>
          <a:xfrm>
            <a:off x="943510" y="576150"/>
            <a:ext cx="348839" cy="348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57" name="Shape 2545"/>
          <p:cNvSpPr/>
          <p:nvPr/>
        </p:nvSpPr>
        <p:spPr>
          <a:xfrm>
            <a:off x="1436425" y="2978367"/>
            <a:ext cx="425598" cy="425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60" name="Shape 2525"/>
          <p:cNvSpPr/>
          <p:nvPr/>
        </p:nvSpPr>
        <p:spPr>
          <a:xfrm>
            <a:off x="1457207" y="1755539"/>
            <a:ext cx="367718" cy="36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63" name="Freeform 62"/>
          <p:cNvSpPr/>
          <p:nvPr/>
        </p:nvSpPr>
        <p:spPr>
          <a:xfrm flipH="1" flipV="1">
            <a:off x="8416788" y="4813283"/>
            <a:ext cx="336209" cy="432723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1" name="Title 5"/>
          <p:cNvSpPr txBox="1">
            <a:spLocks/>
          </p:cNvSpPr>
          <p:nvPr/>
        </p:nvSpPr>
        <p:spPr>
          <a:xfrm>
            <a:off x="3988402" y="231460"/>
            <a:ext cx="4583652" cy="9941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a-IR" sz="4050" dirty="0" smtClean="0">
                <a:solidFill>
                  <a:schemeClr val="tx2"/>
                </a:solidFill>
                <a:cs typeface="B Roya" panose="00000400000000000000" pitchFamily="2" charset="-78"/>
              </a:rPr>
              <a:t>فهرست </a:t>
            </a:r>
            <a:endParaRPr lang="en-US" sz="4050" dirty="0">
              <a:solidFill>
                <a:schemeClr val="tx2"/>
              </a:solidFill>
              <a:cs typeface="B Roya" panose="00000400000000000000" pitchFamily="2" charset="-78"/>
            </a:endParaRPr>
          </a:p>
        </p:txBody>
      </p:sp>
      <p:grpSp>
        <p:nvGrpSpPr>
          <p:cNvPr id="72" name="Shape 369"/>
          <p:cNvGrpSpPr/>
          <p:nvPr/>
        </p:nvGrpSpPr>
        <p:grpSpPr>
          <a:xfrm>
            <a:off x="8010937" y="4279386"/>
            <a:ext cx="349060" cy="298882"/>
            <a:chOff x="1934025" y="1001650"/>
            <a:chExt cx="415300" cy="355600"/>
          </a:xfrm>
        </p:grpSpPr>
        <p:sp>
          <p:nvSpPr>
            <p:cNvPr id="73" name="Shape 37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/>
              </a:endParaRPr>
            </a:p>
          </p:txBody>
        </p:sp>
        <p:sp>
          <p:nvSpPr>
            <p:cNvPr id="74" name="Shape 37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/>
              </a:endParaRPr>
            </a:p>
          </p:txBody>
        </p:sp>
        <p:sp>
          <p:nvSpPr>
            <p:cNvPr id="75" name="Shape 37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/>
              </a:endParaRPr>
            </a:p>
          </p:txBody>
        </p:sp>
        <p:sp>
          <p:nvSpPr>
            <p:cNvPr id="76" name="Shape 37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/>
              </a:endParaRPr>
            </a:p>
          </p:txBody>
        </p:sp>
      </p:grpSp>
      <p:grpSp>
        <p:nvGrpSpPr>
          <p:cNvPr id="77" name="Shape 735"/>
          <p:cNvGrpSpPr/>
          <p:nvPr/>
        </p:nvGrpSpPr>
        <p:grpSpPr>
          <a:xfrm>
            <a:off x="7440305" y="2991242"/>
            <a:ext cx="452420" cy="433992"/>
            <a:chOff x="5233525" y="4954450"/>
            <a:chExt cx="538275" cy="516350"/>
          </a:xfrm>
        </p:grpSpPr>
        <p:sp>
          <p:nvSpPr>
            <p:cNvPr id="78" name="Shape 7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Shape 7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Shape 7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Shape 7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Shape 7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Shape 7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Shape 7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Shape 7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Shape 7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Shape 7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Shape 7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" name="Shape 141"/>
          <p:cNvSpPr txBox="1">
            <a:spLocks/>
          </p:cNvSpPr>
          <p:nvPr/>
        </p:nvSpPr>
        <p:spPr>
          <a:xfrm>
            <a:off x="381000" y="441180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dirty="0" smtClean="0">
                <a:cs typeface="B Roya" panose="00000400000000000000" pitchFamily="2" charset="-78"/>
              </a:rPr>
              <a:t>2</a:t>
            </a:r>
            <a:endParaRPr lang="en" dirty="0">
              <a:cs typeface="B Roya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مقدمه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04800" y="4391168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>
                <a:cs typeface="B Roya" panose="00000400000000000000" pitchFamily="2" charset="-78"/>
              </a:rPr>
              <a:t>3</a:t>
            </a:r>
            <a:endParaRPr lang="en" dirty="0">
              <a:cs typeface="B Roya" panose="00000400000000000000" pitchFamily="2" charset="-78"/>
            </a:endParaRPr>
          </a:p>
        </p:txBody>
      </p:sp>
      <p:grpSp>
        <p:nvGrpSpPr>
          <p:cNvPr id="6" name="Shape 769"/>
          <p:cNvGrpSpPr/>
          <p:nvPr/>
        </p:nvGrpSpPr>
        <p:grpSpPr>
          <a:xfrm>
            <a:off x="1678006" y="1453450"/>
            <a:ext cx="586392" cy="575129"/>
            <a:chOff x="5916675" y="927975"/>
            <a:chExt cx="516350" cy="502950"/>
          </a:xfrm>
        </p:grpSpPr>
        <p:sp>
          <p:nvSpPr>
            <p:cNvPr id="7" name="Shape 7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8" name="Shape 7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Shape 472"/>
          <p:cNvGrpSpPr/>
          <p:nvPr/>
        </p:nvGrpSpPr>
        <p:grpSpPr>
          <a:xfrm>
            <a:off x="2918264" y="1487325"/>
            <a:ext cx="148003" cy="543111"/>
            <a:chOff x="732125" y="2958550"/>
            <a:chExt cx="130325" cy="474950"/>
          </a:xfrm>
        </p:grpSpPr>
        <p:sp>
          <p:nvSpPr>
            <p:cNvPr id="11" name="Shape 47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2" name="Shape 47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3" name="Shape 47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4" name="Shape 47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5" name="Shape 47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6" name="Shape 47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7" name="Shape 47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18" name="Shape 48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</p:grpSp>
      <p:grpSp>
        <p:nvGrpSpPr>
          <p:cNvPr id="19" name="Shape 641"/>
          <p:cNvGrpSpPr/>
          <p:nvPr/>
        </p:nvGrpSpPr>
        <p:grpSpPr>
          <a:xfrm>
            <a:off x="4955116" y="1575977"/>
            <a:ext cx="449490" cy="452602"/>
            <a:chOff x="6649150" y="309350"/>
            <a:chExt cx="395800" cy="395800"/>
          </a:xfrm>
        </p:grpSpPr>
        <p:sp>
          <p:nvSpPr>
            <p:cNvPr id="20" name="Shape 64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1" name="Shape 64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2" name="Shape 6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3" name="Shape 64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4" name="Shape 6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5" name="Shape 6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6" name="Shape 6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7" name="Shape 6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8" name="Shape 65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29" name="Shape 65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0" name="Shape 65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1" name="Shape 65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2" name="Shape 65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3" name="Shape 65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4" name="Shape 65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5" name="Shape 65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6" name="Shape 65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7" name="Shape 65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8" name="Shape 66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9" name="Shape 66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0" name="Shape 66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1" name="Shape 66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2" name="Shape 66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</p:grpSp>
      <p:grpSp>
        <p:nvGrpSpPr>
          <p:cNvPr id="43" name="Shape 573"/>
          <p:cNvGrpSpPr/>
          <p:nvPr/>
        </p:nvGrpSpPr>
        <p:grpSpPr>
          <a:xfrm>
            <a:off x="3824253" y="1498465"/>
            <a:ext cx="503434" cy="490195"/>
            <a:chOff x="1247825" y="5001950"/>
            <a:chExt cx="443300" cy="428675"/>
          </a:xfrm>
        </p:grpSpPr>
        <p:sp>
          <p:nvSpPr>
            <p:cNvPr id="44" name="Shape 57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5" name="Shape 57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6" name="Shape 57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7" name="Shape 57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8" name="Shape 57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9" name="Shape 57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</p:grpSp>
      <p:grpSp>
        <p:nvGrpSpPr>
          <p:cNvPr id="50" name="Shape 588"/>
          <p:cNvGrpSpPr/>
          <p:nvPr/>
        </p:nvGrpSpPr>
        <p:grpSpPr>
          <a:xfrm>
            <a:off x="7099433" y="1509853"/>
            <a:ext cx="474361" cy="490882"/>
            <a:chOff x="2605025" y="4998300"/>
            <a:chExt cx="417700" cy="429275"/>
          </a:xfrm>
        </p:grpSpPr>
        <p:sp>
          <p:nvSpPr>
            <p:cNvPr id="51" name="Shape 58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52" name="Shape 59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53" name="Shape 59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</p:grpSp>
      <p:grpSp>
        <p:nvGrpSpPr>
          <p:cNvPr id="54" name="Shape 718"/>
          <p:cNvGrpSpPr/>
          <p:nvPr/>
        </p:nvGrpSpPr>
        <p:grpSpPr>
          <a:xfrm>
            <a:off x="6009066" y="1467858"/>
            <a:ext cx="418373" cy="533363"/>
            <a:chOff x="2635450" y="4321225"/>
            <a:chExt cx="368400" cy="466425"/>
          </a:xfrm>
        </p:grpSpPr>
        <p:sp>
          <p:nvSpPr>
            <p:cNvPr id="55" name="Shape 71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56" name="Shape 72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57" name="Shape 72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58" name="Shape 72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59" name="Shape 72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60" name="Shape 72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2000"/>
            </a:p>
          </p:txBody>
        </p:sp>
      </p:grpSp>
      <p:pic>
        <p:nvPicPr>
          <p:cNvPr id="64" name="Picture 2" descr="C:\Users\LENOVO Z5170\Pictures\Screenshots\Screenshot (3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79" y="2114550"/>
            <a:ext cx="2003039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32" y="2543243"/>
            <a:ext cx="1317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hape 559"/>
          <p:cNvSpPr/>
          <p:nvPr/>
        </p:nvSpPr>
        <p:spPr>
          <a:xfrm>
            <a:off x="1888782" y="2952750"/>
            <a:ext cx="991541" cy="933985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6853889" y="490922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2132032" y="4924831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69" name="CustomShape 10"/>
          <p:cNvSpPr/>
          <p:nvPr/>
        </p:nvSpPr>
        <p:spPr>
          <a:xfrm>
            <a:off x="3337682" y="492082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70" name="CustomShape 11"/>
          <p:cNvSpPr/>
          <p:nvPr/>
        </p:nvSpPr>
        <p:spPr>
          <a:xfrm>
            <a:off x="4550089" y="492082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5734317" y="4922965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73" name="CustomShape 14"/>
          <p:cNvSpPr/>
          <p:nvPr/>
        </p:nvSpPr>
        <p:spPr>
          <a:xfrm>
            <a:off x="8102756" y="4924815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74" name="CustomShape 9"/>
          <p:cNvSpPr/>
          <p:nvPr/>
        </p:nvSpPr>
        <p:spPr>
          <a:xfrm>
            <a:off x="979663" y="4929861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latin typeface="Arial"/>
                <a:ea typeface="Arial"/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تعاریف پایه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1000" y="455295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4</a:t>
            </a:r>
            <a:endParaRPr lang="en" dirty="0">
              <a:cs typeface="B Roya" panose="00000400000000000000" pitchFamily="2" charset="-78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6125347"/>
              </p:ext>
            </p:extLst>
          </p:nvPr>
        </p:nvGraphicFramePr>
        <p:xfrm>
          <a:off x="1717964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23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latin typeface="Arial"/>
                <a:ea typeface="Arial"/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5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6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7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8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88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تاریخچه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1000" y="4448168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5</a:t>
            </a:r>
            <a:endParaRPr lang="en" dirty="0">
              <a:cs typeface="B Roya" panose="00000400000000000000" pitchFamily="2" charset="-78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314225"/>
              </p:ext>
            </p:extLst>
          </p:nvPr>
        </p:nvGraphicFramePr>
        <p:xfrm>
          <a:off x="2209800" y="895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v9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47750"/>
            <a:ext cx="308864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16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7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latin typeface="Arial"/>
                <a:ea typeface="Arial"/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1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3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buNone/>
            </a:pPr>
            <a:r>
              <a:rPr lang="fa-IR" sz="2800" dirty="0" smtClean="0">
                <a:cs typeface="B Roya" panose="00000400000000000000" pitchFamily="2" charset="-78"/>
              </a:rPr>
              <a:t>چالش ها و راهکار ها</a:t>
            </a:r>
            <a:r>
              <a:rPr lang="fa-IR" dirty="0" smtClean="0">
                <a:cs typeface="B Roya" panose="00000400000000000000" pitchFamily="2" charset="-78"/>
              </a:rPr>
              <a:t>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5105400" y="2495550"/>
            <a:ext cx="3396600" cy="119758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342900" lvl="0" indent="-342900" algn="r" rtl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a-IR" sz="2000" dirty="0" smtClean="0">
                <a:cs typeface="B Roya" panose="00000400000000000000" pitchFamily="2" charset="-78"/>
              </a:rPr>
              <a:t>امنیت</a:t>
            </a:r>
          </a:p>
          <a:p>
            <a:pPr marL="342900" lvl="0" indent="-342900" algn="r" rtl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a-IR" sz="2000" dirty="0" smtClean="0">
                <a:cs typeface="B Roya" panose="00000400000000000000" pitchFamily="2" charset="-78"/>
              </a:rPr>
              <a:t>حریم خصوصی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04800" y="4676198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6</a:t>
            </a:r>
            <a:endParaRPr lang="en" dirty="0">
              <a:cs typeface="B Roya" panose="00000400000000000000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1876" r="24241" b="1868"/>
          <a:stretch/>
        </p:blipFill>
        <p:spPr bwMode="auto">
          <a:xfrm>
            <a:off x="381000" y="1123950"/>
            <a:ext cx="4315692" cy="333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6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8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9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0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77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49988" y="285750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امنیت در حوزه خانه هوشمند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402774" y="4612411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7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8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19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0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1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3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4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7227896"/>
              </p:ext>
            </p:extLst>
          </p:nvPr>
        </p:nvGraphicFramePr>
        <p:xfrm>
          <a:off x="1639846" y="9705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143000" y="2571750"/>
            <a:ext cx="1295400" cy="838200"/>
            <a:chOff x="0" y="762004"/>
            <a:chExt cx="1857044" cy="1202944"/>
          </a:xfrm>
        </p:grpSpPr>
        <p:sp>
          <p:nvSpPr>
            <p:cNvPr id="15" name="Rounded Rectangle 14"/>
            <p:cNvSpPr/>
            <p:nvPr/>
          </p:nvSpPr>
          <p:spPr>
            <a:xfrm>
              <a:off x="0" y="762004"/>
              <a:ext cx="1857044" cy="12029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6424" y="788429"/>
              <a:ext cx="1729020" cy="10812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marL="114300" lvl="1" indent="-11430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a-IR" sz="1300" b="1" kern="1200" dirty="0" smtClean="0">
                  <a:cs typeface="B Roya" panose="00000400000000000000" pitchFamily="2" charset="-78"/>
                </a:rPr>
                <a:t>درست و کامل و تازه ( یکپارچگی ، صحت و تازگی)</a:t>
              </a:r>
              <a:endParaRPr lang="en-US" sz="1300" b="1" kern="1200" dirty="0">
                <a:cs typeface="B Roya" panose="00000400000000000000" pitchFamily="2" charset="-7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65396" y="3867150"/>
            <a:ext cx="1236664" cy="762000"/>
            <a:chOff x="3266319" y="2556255"/>
            <a:chExt cx="1882260" cy="1202944"/>
          </a:xfrm>
        </p:grpSpPr>
        <p:sp>
          <p:nvSpPr>
            <p:cNvPr id="28" name="Rounded Rectangle 27"/>
            <p:cNvSpPr/>
            <p:nvPr/>
          </p:nvSpPr>
          <p:spPr>
            <a:xfrm>
              <a:off x="3291535" y="2556255"/>
              <a:ext cx="1857044" cy="1202944"/>
            </a:xfrm>
            <a:prstGeom prst="roundRect">
              <a:avLst>
                <a:gd name="adj" fmla="val 10000"/>
              </a:avLst>
            </a:prstGeom>
            <a:noFill/>
          </p:spPr>
          <p:style>
            <a:lnRef idx="2">
              <a:schemeClr val="accent2">
                <a:hueOff val="2387787"/>
                <a:satOff val="-22785"/>
                <a:lumOff val="-7059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3266319" y="2556255"/>
              <a:ext cx="1855835" cy="1176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marL="114300" lvl="1" indent="-11430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fa-IR" sz="1300" b="1" kern="1200" dirty="0" smtClean="0">
                <a:cs typeface="B Roya" panose="00000400000000000000" pitchFamily="2" charset="-78"/>
              </a:endParaRPr>
            </a:p>
            <a:p>
              <a:pPr marL="114300" lvl="1" indent="-11430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a-IR" sz="1300" b="1" kern="1200" dirty="0" smtClean="0">
                  <a:cs typeface="B Roya" panose="00000400000000000000" pitchFamily="2" charset="-78"/>
                </a:rPr>
                <a:t>قابل دسترس</a:t>
              </a:r>
              <a:endParaRPr lang="en-US" sz="1300" b="1" kern="1200" dirty="0">
                <a:cs typeface="B Roya" panose="00000400000000000000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24600" y="1142362"/>
            <a:ext cx="1449888" cy="838200"/>
            <a:chOff x="3268972" y="0"/>
            <a:chExt cx="1857044" cy="1202944"/>
          </a:xfrm>
        </p:grpSpPr>
        <p:sp>
          <p:nvSpPr>
            <p:cNvPr id="31" name="Rounded Rectangle 30"/>
            <p:cNvSpPr/>
            <p:nvPr/>
          </p:nvSpPr>
          <p:spPr>
            <a:xfrm>
              <a:off x="3268972" y="0"/>
              <a:ext cx="1857044" cy="12029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268972" y="26424"/>
              <a:ext cx="1830619" cy="1176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marL="114300" lvl="1" indent="-11430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300" b="1" kern="1200" dirty="0">
                <a:cs typeface="B Roya" panose="00000400000000000000" pitchFamily="2" charset="-78"/>
              </a:endParaRPr>
            </a:p>
            <a:p>
              <a:pPr marL="114300" lvl="1" indent="-11430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a-IR" sz="1300" b="1" kern="1200" dirty="0" smtClean="0">
                  <a:cs typeface="B Roya" panose="00000400000000000000" pitchFamily="2" charset="-78"/>
                </a:rPr>
                <a:t>جلوگیری از دسترسی افراد غیرمجاز</a:t>
              </a:r>
              <a:endParaRPr lang="en-US" sz="1300" b="1" kern="1200" dirty="0">
                <a:cs typeface="B Roya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حریم خصوصی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838200" y="1224350"/>
            <a:ext cx="8001000" cy="354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4" algn="r" rtl="1">
              <a:buNone/>
            </a:pPr>
            <a:r>
              <a:rPr lang="fa-IR" dirty="0">
                <a:cs typeface="B Roya" panose="00000400000000000000" pitchFamily="2" charset="-78"/>
              </a:rPr>
              <a:t>اطلاعات با برچسب </a:t>
            </a:r>
            <a:r>
              <a:rPr lang="fa-IR" dirty="0" smtClean="0">
                <a:cs typeface="B Roya" panose="00000400000000000000" pitchFamily="2" charset="-78"/>
              </a:rPr>
              <a:t>خصوصی مانند : اطلاعا ت پزشکی خانوادگی بانکی</a:t>
            </a:r>
            <a:endParaRPr lang="fa-IR" dirty="0">
              <a:cs typeface="B Roya" panose="00000400000000000000" pitchFamily="2" charset="-78"/>
            </a:endParaRPr>
          </a:p>
          <a:p>
            <a:pPr marL="342900" lvl="3" indent="-342900" algn="r" rtl="1">
              <a:buFont typeface="Wingdings" panose="05000000000000000000" pitchFamily="2" charset="2"/>
              <a:buChar char="Ø"/>
            </a:pPr>
            <a:endParaRPr lang="fa-IR" dirty="0" smtClean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1000" y="4434314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8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4" name="Down Arrow 3"/>
          <p:cNvSpPr/>
          <p:nvPr/>
        </p:nvSpPr>
        <p:spPr>
          <a:xfrm rot="1117560">
            <a:off x="1963047" y="1929833"/>
            <a:ext cx="914400" cy="990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176"/>
          <p:cNvSpPr txBox="1">
            <a:spLocks noGrp="1"/>
          </p:cNvSpPr>
          <p:nvPr>
            <p:ph type="body" idx="3"/>
          </p:nvPr>
        </p:nvSpPr>
        <p:spPr>
          <a:xfrm>
            <a:off x="-559477" y="3105150"/>
            <a:ext cx="4660178" cy="166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buNone/>
            </a:pPr>
            <a:r>
              <a:rPr lang="fa-IR" sz="2800" b="1" dirty="0" smtClean="0">
                <a:cs typeface="B Roya" panose="00000400000000000000" pitchFamily="2" charset="-78"/>
              </a:rPr>
              <a:t>استراق سمع و جاسوسی </a:t>
            </a:r>
            <a:endParaRPr sz="2800" b="1" dirty="0">
              <a:cs typeface="B Roya" panose="00000400000000000000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5196938" cy="2801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70" y="3683971"/>
            <a:ext cx="1188025" cy="1188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22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4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5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6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7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81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راهکارها 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1295400" y="12001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r" rtl="1">
              <a:buNone/>
            </a:pPr>
            <a:r>
              <a:rPr lang="fa-IR" b="1" dirty="0" smtClean="0">
                <a:cs typeface="B Roya" panose="00000400000000000000" pitchFamily="2" charset="-78"/>
              </a:rPr>
              <a:t>حریم خصوصی</a:t>
            </a:r>
          </a:p>
          <a:p>
            <a:pPr marL="342900" indent="-342900" algn="r" rtl="1"/>
            <a:r>
              <a:rPr lang="fa-IR" dirty="0" smtClean="0">
                <a:cs typeface="B Roya" panose="00000400000000000000" pitchFamily="2" charset="-78"/>
              </a:rPr>
              <a:t>استفاده از</a:t>
            </a:r>
            <a:r>
              <a:rPr lang="ar-SA" dirty="0" smtClean="0">
                <a:cs typeface="B Roya" panose="00000400000000000000" pitchFamily="2" charset="-78"/>
              </a:rPr>
              <a:t>رمز </a:t>
            </a:r>
            <a:r>
              <a:rPr lang="ar-SA" dirty="0">
                <a:cs typeface="B Roya" panose="00000400000000000000" pitchFamily="2" charset="-78"/>
              </a:rPr>
              <a:t>گذاری و رمز </a:t>
            </a:r>
            <a:r>
              <a:rPr lang="ar-SA" dirty="0" smtClean="0">
                <a:cs typeface="B Roya" panose="00000400000000000000" pitchFamily="2" charset="-78"/>
              </a:rPr>
              <a:t>گشایی</a:t>
            </a:r>
            <a:r>
              <a:rPr lang="fa-IR" dirty="0" smtClean="0">
                <a:cs typeface="B Roya" panose="00000400000000000000" pitchFamily="2" charset="-78"/>
              </a:rPr>
              <a:t> </a:t>
            </a:r>
            <a:r>
              <a:rPr lang="ar-SA" dirty="0">
                <a:cs typeface="B Roya" panose="00000400000000000000" pitchFamily="2" charset="-78"/>
              </a:rPr>
              <a:t>اطلاعات موجود بر روی تراشه داده</a:t>
            </a:r>
            <a:r>
              <a:rPr lang="fa-IR" dirty="0">
                <a:cs typeface="B Roya" panose="00000400000000000000" pitchFamily="2" charset="-78"/>
              </a:rPr>
              <a:t> ها</a:t>
            </a:r>
            <a:r>
              <a:rPr lang="ar-SA" dirty="0" smtClean="0">
                <a:cs typeface="B Roya" panose="00000400000000000000" pitchFamily="2" charset="-78"/>
              </a:rPr>
              <a:t> </a:t>
            </a:r>
            <a:r>
              <a:rPr lang="ar-SA" dirty="0">
                <a:cs typeface="B Roya" panose="00000400000000000000" pitchFamily="2" charset="-78"/>
              </a:rPr>
              <a:t>از اطلاعات محافظت </a:t>
            </a:r>
            <a:r>
              <a:rPr lang="ar-SA" dirty="0" smtClean="0">
                <a:cs typeface="B Roya" panose="00000400000000000000" pitchFamily="2" charset="-78"/>
              </a:rPr>
              <a:t>میشود</a:t>
            </a:r>
            <a:r>
              <a:rPr lang="fa-IR" dirty="0" smtClean="0">
                <a:cs typeface="B Roya" panose="00000400000000000000" pitchFamily="2" charset="-78"/>
              </a:rPr>
              <a:t>.</a:t>
            </a:r>
          </a:p>
          <a:p>
            <a:pPr marL="342900" indent="-342900" algn="r" rtl="1"/>
            <a:r>
              <a:rPr lang="en-US" dirty="0" smtClean="0">
                <a:cs typeface="B Roya" panose="00000400000000000000" pitchFamily="2" charset="-78"/>
              </a:rPr>
              <a:t>Firewall </a:t>
            </a:r>
            <a:r>
              <a:rPr lang="ar-SA" dirty="0">
                <a:cs typeface="B Roya" panose="00000400000000000000" pitchFamily="2" charset="-78"/>
              </a:rPr>
              <a:t>برای کنترل </a:t>
            </a:r>
            <a:r>
              <a:rPr lang="ar-SA" dirty="0" smtClean="0">
                <a:cs typeface="B Roya" panose="00000400000000000000" pitchFamily="2" charset="-78"/>
              </a:rPr>
              <a:t>دسترسی</a:t>
            </a:r>
            <a:endParaRPr lang="en-US" dirty="0">
              <a:cs typeface="B Roya" panose="00000400000000000000" pitchFamily="2" charset="-78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5334000" y="13525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r" rtl="1">
              <a:buNone/>
            </a:pPr>
            <a:r>
              <a:rPr lang="fa-IR" b="1" dirty="0">
                <a:cs typeface="B Roya" panose="00000400000000000000" pitchFamily="2" charset="-78"/>
              </a:rPr>
              <a:t>ا</a:t>
            </a:r>
            <a:r>
              <a:rPr lang="ar-SA" b="1" dirty="0">
                <a:cs typeface="B Roya" panose="00000400000000000000" pitchFamily="2" charset="-78"/>
              </a:rPr>
              <a:t>حراز </a:t>
            </a:r>
            <a:r>
              <a:rPr lang="ar-SA" b="1" dirty="0" smtClean="0">
                <a:cs typeface="B Roya" panose="00000400000000000000" pitchFamily="2" charset="-78"/>
              </a:rPr>
              <a:t>هویت</a:t>
            </a:r>
            <a:endParaRPr lang="en-US" b="1" dirty="0">
              <a:cs typeface="B Roya" panose="00000400000000000000" pitchFamily="2" charset="-78"/>
            </a:endParaRPr>
          </a:p>
          <a:p>
            <a:pPr marL="285750" indent="-285750" algn="r" rtl="1"/>
            <a:r>
              <a:rPr lang="ar-SA" sz="1800" dirty="0" smtClean="0">
                <a:cs typeface="B Roya" panose="00000400000000000000" pitchFamily="2" charset="-78"/>
              </a:rPr>
              <a:t>تصدیق </a:t>
            </a:r>
            <a:r>
              <a:rPr lang="ar-SA" sz="1800" dirty="0">
                <a:cs typeface="B Roya" panose="00000400000000000000" pitchFamily="2" charset="-78"/>
              </a:rPr>
              <a:t>دستگاه ها </a:t>
            </a:r>
            <a:r>
              <a:rPr lang="fa-IR" sz="1800" dirty="0" smtClean="0">
                <a:cs typeface="B Roya" panose="00000400000000000000" pitchFamily="2" charset="-78"/>
              </a:rPr>
              <a:t>در </a:t>
            </a:r>
            <a:r>
              <a:rPr lang="ar-SA" sz="1800" dirty="0" smtClean="0">
                <a:cs typeface="B Roya" panose="00000400000000000000" pitchFamily="2" charset="-78"/>
              </a:rPr>
              <a:t>برابر </a:t>
            </a:r>
            <a:r>
              <a:rPr lang="ar-SA" sz="1800" dirty="0">
                <a:cs typeface="B Roya" panose="00000400000000000000" pitchFamily="2" charset="-78"/>
              </a:rPr>
              <a:t>سیستم </a:t>
            </a:r>
            <a:endParaRPr lang="fa-IR" sz="1800" dirty="0">
              <a:cs typeface="B Roya" panose="00000400000000000000" pitchFamily="2" charset="-78"/>
            </a:endParaRPr>
          </a:p>
          <a:p>
            <a:pPr marL="285750" indent="-285750" algn="r" rtl="1"/>
            <a:r>
              <a:rPr lang="fa-IR" sz="1800" dirty="0" smtClean="0">
                <a:cs typeface="B Roya" panose="00000400000000000000" pitchFamily="2" charset="-78"/>
              </a:rPr>
              <a:t>استفاده از</a:t>
            </a:r>
            <a:r>
              <a:rPr lang="ar-SA" sz="1800" dirty="0" smtClean="0">
                <a:cs typeface="B Roya" panose="00000400000000000000" pitchFamily="2" charset="-78"/>
              </a:rPr>
              <a:t> </a:t>
            </a:r>
            <a:r>
              <a:rPr lang="ar-SA" sz="1800" dirty="0">
                <a:cs typeface="B Roya" panose="00000400000000000000" pitchFamily="2" charset="-78"/>
              </a:rPr>
              <a:t>شناسه منحصر بفرد و کلمه </a:t>
            </a:r>
            <a:r>
              <a:rPr lang="fa-IR" sz="1800" dirty="0" smtClean="0">
                <a:cs typeface="B Roya" panose="00000400000000000000" pitchFamily="2" charset="-78"/>
              </a:rPr>
              <a:t>عبور</a:t>
            </a:r>
          </a:p>
          <a:p>
            <a:pPr marL="285750" indent="-285750" algn="r" rtl="1"/>
            <a:r>
              <a:rPr lang="ar-SA" sz="1800" dirty="0" smtClean="0">
                <a:cs typeface="B Roya" panose="00000400000000000000" pitchFamily="2" charset="-78"/>
              </a:rPr>
              <a:t>احراز </a:t>
            </a:r>
            <a:r>
              <a:rPr lang="ar-SA" sz="1800" dirty="0">
                <a:cs typeface="B Roya" panose="00000400000000000000" pitchFamily="2" charset="-78"/>
              </a:rPr>
              <a:t>هویت </a:t>
            </a:r>
            <a:r>
              <a:rPr lang="fa-IR" sz="1800" dirty="0" smtClean="0">
                <a:cs typeface="B Roya" panose="00000400000000000000" pitchFamily="2" charset="-78"/>
              </a:rPr>
              <a:t>هنگام </a:t>
            </a:r>
            <a:r>
              <a:rPr lang="fa-IR" sz="1800" dirty="0">
                <a:cs typeface="B Roya" panose="00000400000000000000" pitchFamily="2" charset="-78"/>
              </a:rPr>
              <a:t>ب</a:t>
            </a:r>
            <a:r>
              <a:rPr lang="ar-SA" sz="1800" dirty="0">
                <a:cs typeface="B Roya" panose="00000400000000000000" pitchFamily="2" charset="-78"/>
              </a:rPr>
              <a:t>روز رسانی یک دستگاه </a:t>
            </a:r>
            <a:r>
              <a:rPr lang="fa-IR" sz="1800" dirty="0" smtClean="0">
                <a:cs typeface="B Roya" panose="00000400000000000000" pitchFamily="2" charset="-78"/>
              </a:rPr>
              <a:t>به منظور</a:t>
            </a:r>
            <a:r>
              <a:rPr lang="ar-SA" sz="1800" dirty="0" smtClean="0">
                <a:cs typeface="B Roya" panose="00000400000000000000" pitchFamily="2" charset="-78"/>
              </a:rPr>
              <a:t>بازیابی</a:t>
            </a:r>
            <a:r>
              <a:rPr lang="fa-IR" sz="1800" dirty="0" smtClean="0">
                <a:cs typeface="B Roya" panose="00000400000000000000" pitchFamily="2" charset="-78"/>
              </a:rPr>
              <a:t> </a:t>
            </a:r>
            <a:r>
              <a:rPr lang="ar-SA" sz="1800" dirty="0" smtClean="0">
                <a:cs typeface="B Roya" panose="00000400000000000000" pitchFamily="2" charset="-78"/>
              </a:rPr>
              <a:t>سرورهای </a:t>
            </a:r>
            <a:r>
              <a:rPr lang="ar-SA" sz="1800" dirty="0">
                <a:cs typeface="B Roya" panose="00000400000000000000" pitchFamily="2" charset="-78"/>
              </a:rPr>
              <a:t>داخلی و دستگاه های </a:t>
            </a:r>
            <a:r>
              <a:rPr lang="ar-SA" sz="1800" dirty="0" smtClean="0">
                <a:cs typeface="B Roya" panose="00000400000000000000" pitchFamily="2" charset="-78"/>
              </a:rPr>
              <a:t>مجاز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457200" y="4427386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a-IR" dirty="0" smtClean="0">
                <a:cs typeface="B Roya" panose="00000400000000000000" pitchFamily="2" charset="-78"/>
              </a:rPr>
              <a:t>9</a:t>
            </a:r>
            <a:endParaRPr lang="en" dirty="0">
              <a:cs typeface="B Roya" panose="00000400000000000000" pitchFamily="2" charset="-78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6882984" y="4887617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جمع بندی</a:t>
            </a:r>
            <a:endParaRPr lang="fa-IR" sz="1400" dirty="0">
              <a:cs typeface="B Roya" panose="00000400000000000000" pitchFamily="2" charset="-78"/>
            </a:endParaRPr>
          </a:p>
        </p:txBody>
      </p:sp>
      <p:sp>
        <p:nvSpPr>
          <p:cNvPr id="16" name="CustomShape 9"/>
          <p:cNvSpPr/>
          <p:nvPr/>
        </p:nvSpPr>
        <p:spPr>
          <a:xfrm>
            <a:off x="2161127" y="490321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تعاریف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7" name="CustomShape 10"/>
          <p:cNvSpPr/>
          <p:nvPr/>
        </p:nvSpPr>
        <p:spPr>
          <a:xfrm>
            <a:off x="3366777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تاریخچه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4579184" y="4899215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b="1" dirty="0" smtClean="0">
                <a:cs typeface="B Roya" panose="00000400000000000000" pitchFamily="2" charset="-78"/>
              </a:rPr>
              <a:t>چالش ها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5763412" y="4901353"/>
            <a:ext cx="901984" cy="242147"/>
          </a:xfrm>
          <a:prstGeom prst="chevron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latin typeface="Arial"/>
                <a:ea typeface="Arial"/>
                <a:cs typeface="B Roya" panose="00000400000000000000" pitchFamily="2" charset="-78"/>
              </a:rPr>
              <a:t>راهکار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8131851" y="4903203"/>
            <a:ext cx="1019076" cy="219665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cs typeface="B Roya" panose="00000400000000000000" pitchFamily="2" charset="-78"/>
              </a:rPr>
              <a:t>منابع</a:t>
            </a:r>
            <a:endParaRPr dirty="0">
              <a:cs typeface="B Roya" panose="00000400000000000000" pitchFamily="2" charset="-78"/>
            </a:endParaRPr>
          </a:p>
        </p:txBody>
      </p:sp>
      <p:sp>
        <p:nvSpPr>
          <p:cNvPr id="21" name="CustomShape 9"/>
          <p:cNvSpPr/>
          <p:nvPr/>
        </p:nvSpPr>
        <p:spPr>
          <a:xfrm>
            <a:off x="1008758" y="4908249"/>
            <a:ext cx="1019076" cy="235251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cs typeface="B Roya" panose="00000400000000000000" pitchFamily="2" charset="-78"/>
              </a:rPr>
              <a:t>مقدمه</a:t>
            </a:r>
            <a:endParaRPr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81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  <p:bldP spid="176" grpId="0" build="p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452</Words>
  <Application>Microsoft Office PowerPoint</Application>
  <PresentationFormat>On-screen Show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Oswald</vt:lpstr>
      <vt:lpstr>B Roya</vt:lpstr>
      <vt:lpstr>Wingdings</vt:lpstr>
      <vt:lpstr>Roboto</vt:lpstr>
      <vt:lpstr>Dosis</vt:lpstr>
      <vt:lpstr>Open Sans</vt:lpstr>
      <vt:lpstr>Calibri</vt:lpstr>
      <vt:lpstr>Gill Sans</vt:lpstr>
      <vt:lpstr>William template</vt:lpstr>
      <vt:lpstr>تهدیدات امنیتی خانه هوشمند در لایه اشیا و راه های مقابله با آن    </vt:lpstr>
      <vt:lpstr>PowerPoint Presentation</vt:lpstr>
      <vt:lpstr>مقدمه </vt:lpstr>
      <vt:lpstr>تعاریف پایه </vt:lpstr>
      <vt:lpstr>تاریخچه</vt:lpstr>
      <vt:lpstr>چالش ها و راهکار ها </vt:lpstr>
      <vt:lpstr>امنیت در حوزه خانه هوشمند </vt:lpstr>
      <vt:lpstr>حریم خصوصی</vt:lpstr>
      <vt:lpstr>راهکارها </vt:lpstr>
      <vt:lpstr>جمع بندی</vt:lpstr>
      <vt:lpstr>مراجع و منابع مفید </vt:lpstr>
      <vt:lpstr>PowerPoint Presentation</vt:lpstr>
      <vt:lpstr>سپاس از توجهتان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تهدیدات امنیتی خانه هوشمند در لایه اشیا و راه های مقابله با آن</dc:title>
  <dc:creator>zahra dehghanian</dc:creator>
  <cp:lastModifiedBy>LENOVO Z5170</cp:lastModifiedBy>
  <cp:revision>33</cp:revision>
  <dcterms:modified xsi:type="dcterms:W3CDTF">2017-12-19T19:23:40Z</dcterms:modified>
</cp:coreProperties>
</file>