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0" r:id="rId2"/>
    <p:sldMasterId id="2147483682" r:id="rId3"/>
  </p:sldMasterIdLst>
  <p:notesMasterIdLst>
    <p:notesMasterId r:id="rId30"/>
  </p:notesMasterIdLst>
  <p:handoutMasterIdLst>
    <p:handoutMasterId r:id="rId31"/>
  </p:handoutMasterIdLst>
  <p:sldIdLst>
    <p:sldId id="257" r:id="rId4"/>
    <p:sldId id="258" r:id="rId5"/>
    <p:sldId id="286" r:id="rId6"/>
    <p:sldId id="287" r:id="rId7"/>
    <p:sldId id="261" r:id="rId8"/>
    <p:sldId id="262" r:id="rId9"/>
    <p:sldId id="263" r:id="rId10"/>
    <p:sldId id="266" r:id="rId11"/>
    <p:sldId id="268" r:id="rId12"/>
    <p:sldId id="264" r:id="rId13"/>
    <p:sldId id="265" r:id="rId14"/>
    <p:sldId id="271" r:id="rId15"/>
    <p:sldId id="274" r:id="rId16"/>
    <p:sldId id="267" r:id="rId17"/>
    <p:sldId id="270" r:id="rId18"/>
    <p:sldId id="269" r:id="rId19"/>
    <p:sldId id="272" r:id="rId20"/>
    <p:sldId id="273" r:id="rId21"/>
    <p:sldId id="275" r:id="rId22"/>
    <p:sldId id="278" r:id="rId23"/>
    <p:sldId id="279" r:id="rId24"/>
    <p:sldId id="282" r:id="rId25"/>
    <p:sldId id="277" r:id="rId26"/>
    <p:sldId id="281" r:id="rId27"/>
    <p:sldId id="283" r:id="rId28"/>
    <p:sldId id="285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518"/>
    <a:srgbClr val="E09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682602-3915-E5FB-41BC-05E40C82CE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7441B-9759-FD00-FE85-86E24C5D66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58935-BE99-4486-BD96-E820619E19E1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CD314-0630-693C-B163-EAE786AD2E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1736D-5ED1-07BD-93BB-7CE41398C2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C3C98-47A1-4A3C-8501-0D7A59DD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7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B159B-9FDC-4F35-B238-FBEAE2778F3A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CBDAF-6663-48A8-AA3D-77519D304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0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solidFill>
          <a:srgbClr val="EFEFE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9433" y="-183367"/>
            <a:ext cx="12254000" cy="7041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24817" y="1856167"/>
            <a:ext cx="4702800" cy="27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684417" y="4369501"/>
            <a:ext cx="4443200" cy="44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E6D80C-27D4-7ACC-4071-E6496625F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1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solidFill>
          <a:srgbClr val="EFEFE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8252951" y="3094800"/>
            <a:ext cx="3234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2"/>
          </p:nvPr>
        </p:nvSpPr>
        <p:spPr>
          <a:xfrm>
            <a:off x="783816" y="3094800"/>
            <a:ext cx="3234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3"/>
          </p:nvPr>
        </p:nvSpPr>
        <p:spPr>
          <a:xfrm>
            <a:off x="4478816" y="3094800"/>
            <a:ext cx="3234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 flipH="1">
            <a:off x="10340400" y="741333"/>
            <a:ext cx="1851600" cy="3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11"/>
          <p:cNvSpPr txBox="1">
            <a:spLocks noGrp="1"/>
          </p:cNvSpPr>
          <p:nvPr>
            <p:ph type="ctrTitle"/>
          </p:nvPr>
        </p:nvSpPr>
        <p:spPr>
          <a:xfrm flipH="1">
            <a:off x="1241200" y="489071"/>
            <a:ext cx="96860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4"/>
          </p:nvPr>
        </p:nvSpPr>
        <p:spPr>
          <a:xfrm>
            <a:off x="8252957" y="2673795"/>
            <a:ext cx="3234400" cy="4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5"/>
          </p:nvPr>
        </p:nvSpPr>
        <p:spPr>
          <a:xfrm>
            <a:off x="783800" y="2673795"/>
            <a:ext cx="3234400" cy="4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6"/>
          </p:nvPr>
        </p:nvSpPr>
        <p:spPr>
          <a:xfrm>
            <a:off x="4478811" y="2673795"/>
            <a:ext cx="3234400" cy="4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7"/>
          </p:nvPr>
        </p:nvSpPr>
        <p:spPr>
          <a:xfrm>
            <a:off x="8252951" y="5408407"/>
            <a:ext cx="3234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8"/>
          </p:nvPr>
        </p:nvSpPr>
        <p:spPr>
          <a:xfrm>
            <a:off x="783816" y="5408407"/>
            <a:ext cx="3234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9"/>
          </p:nvPr>
        </p:nvSpPr>
        <p:spPr>
          <a:xfrm>
            <a:off x="4478816" y="5408407"/>
            <a:ext cx="3234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3"/>
          </p:nvPr>
        </p:nvSpPr>
        <p:spPr>
          <a:xfrm>
            <a:off x="8252957" y="4987403"/>
            <a:ext cx="3234400" cy="4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ubTitle" idx="14"/>
          </p:nvPr>
        </p:nvSpPr>
        <p:spPr>
          <a:xfrm>
            <a:off x="783800" y="4987403"/>
            <a:ext cx="3234400" cy="4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ubTitle" idx="15"/>
          </p:nvPr>
        </p:nvSpPr>
        <p:spPr>
          <a:xfrm>
            <a:off x="4478811" y="4987403"/>
            <a:ext cx="3234400" cy="4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2626B4-84D3-2AA5-FA25-1AEEB07A3A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8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Three columns ">
    <p:bg>
      <p:bgPr>
        <a:solidFill>
          <a:srgbClr val="EFEFE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ubTitle" idx="1"/>
          </p:nvPr>
        </p:nvSpPr>
        <p:spPr>
          <a:xfrm>
            <a:off x="6314707" y="2042271"/>
            <a:ext cx="4658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2"/>
          </p:nvPr>
        </p:nvSpPr>
        <p:spPr>
          <a:xfrm>
            <a:off x="6314716" y="1621267"/>
            <a:ext cx="4658400" cy="4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3"/>
          </p:nvPr>
        </p:nvSpPr>
        <p:spPr>
          <a:xfrm>
            <a:off x="6314707" y="5408403"/>
            <a:ext cx="4658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4"/>
          </p:nvPr>
        </p:nvSpPr>
        <p:spPr>
          <a:xfrm>
            <a:off x="6314716" y="4987399"/>
            <a:ext cx="4658400" cy="4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5"/>
          </p:nvPr>
        </p:nvSpPr>
        <p:spPr>
          <a:xfrm>
            <a:off x="6314707" y="3725332"/>
            <a:ext cx="4658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6"/>
          </p:nvPr>
        </p:nvSpPr>
        <p:spPr>
          <a:xfrm>
            <a:off x="6314716" y="3304329"/>
            <a:ext cx="4658400" cy="4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867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6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0" y="741333"/>
            <a:ext cx="1851600" cy="3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1264800" y="489067"/>
            <a:ext cx="74188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A27BCF-D2F4-42B2-0FD5-BA2D30498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2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bg>
      <p:bgPr>
        <a:solidFill>
          <a:srgbClr val="EFEFE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741333"/>
            <a:ext cx="1851600" cy="3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/>
          </p:nvPr>
        </p:nvSpPr>
        <p:spPr>
          <a:xfrm>
            <a:off x="1253000" y="489067"/>
            <a:ext cx="50800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3E1F3-A895-5ADF-1984-4781BC5E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 + design 1">
    <p:bg>
      <p:bgPr>
        <a:solidFill>
          <a:srgbClr val="EFEFE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10340400" y="741333"/>
            <a:ext cx="1851600" cy="3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 flipH="1">
            <a:off x="7926000" y="489067"/>
            <a:ext cx="30012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9D2EB-7D11-0E97-6214-EC1DE66CF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rgbClr val="EFEFE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9433" y="-174575"/>
            <a:ext cx="12254000" cy="7041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7337033" y="1881233"/>
            <a:ext cx="3462800" cy="15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sz="80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7337033" y="3251500"/>
            <a:ext cx="3570400" cy="18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7337033" y="5454600"/>
            <a:ext cx="3929200" cy="1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lang="en" sz="1200" b="1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2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lang="en" sz="1200" b="1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Google Shape;100;p15">
            <a:extLst>
              <a:ext uri="{FF2B5EF4-FFF2-40B4-BE49-F238E27FC236}">
                <a16:creationId xmlns:a16="http://schemas.microsoft.com/office/drawing/2014/main" id="{7F57C47D-B8AF-B646-7C76-D2F001D7D24E}"/>
              </a:ext>
            </a:extLst>
          </p:cNvPr>
          <p:cNvSpPr/>
          <p:nvPr userDrawn="1"/>
        </p:nvSpPr>
        <p:spPr>
          <a:xfrm flipH="1">
            <a:off x="0" y="-183200"/>
            <a:ext cx="12254000" cy="7041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1A2F1A5-6CB9-28FE-80D2-F19DACE5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6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rgbClr val="EFEFE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AB2A31-D620-16F7-ABEC-777887FE6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C615E-81E6-8F99-7E68-180402E53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41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D11C3-C1DC-878D-D9CD-0E5228B41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30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038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20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41600" y="1487569"/>
            <a:ext cx="10227200" cy="455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3733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0" y="741333"/>
            <a:ext cx="1851600" cy="31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1264800" y="480857"/>
            <a:ext cx="96860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sz="3200" b="1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63880-E9BE-6895-BCA7-1C9F11C15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2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EFEFE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-9433" y="-183367"/>
            <a:ext cx="12254000" cy="7041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9100233" y="4989633"/>
            <a:ext cx="10724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9100233" y="3173400"/>
            <a:ext cx="14780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3"/>
          </p:nvPr>
        </p:nvSpPr>
        <p:spPr>
          <a:xfrm>
            <a:off x="5585984" y="772333"/>
            <a:ext cx="1859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856189" y="772333"/>
            <a:ext cx="1529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5574768" y="4989632"/>
            <a:ext cx="1793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1856189" y="2626600"/>
            <a:ext cx="1859200" cy="7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24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1880965" y="1317033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5599535" y="5531655"/>
            <a:ext cx="20980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9"/>
          </p:nvPr>
        </p:nvSpPr>
        <p:spPr>
          <a:xfrm>
            <a:off x="1880965" y="3174497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3"/>
          </p:nvPr>
        </p:nvSpPr>
        <p:spPr>
          <a:xfrm>
            <a:off x="5610765" y="1317033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9125001" y="5531655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9125001" y="3721255"/>
            <a:ext cx="22208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 hasCustomPrompt="1"/>
          </p:nvPr>
        </p:nvSpPr>
        <p:spPr>
          <a:xfrm>
            <a:off x="810189" y="644659"/>
            <a:ext cx="1072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 idx="16" hasCustomPrompt="1"/>
          </p:nvPr>
        </p:nvSpPr>
        <p:spPr>
          <a:xfrm>
            <a:off x="3985197" y="4861805"/>
            <a:ext cx="161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 idx="17" hasCustomPrompt="1"/>
          </p:nvPr>
        </p:nvSpPr>
        <p:spPr>
          <a:xfrm>
            <a:off x="810189" y="2514833"/>
            <a:ext cx="1072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18" hasCustomPrompt="1"/>
          </p:nvPr>
        </p:nvSpPr>
        <p:spPr>
          <a:xfrm>
            <a:off x="4444943" y="644659"/>
            <a:ext cx="1140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title" idx="19" hasCustomPrompt="1"/>
          </p:nvPr>
        </p:nvSpPr>
        <p:spPr>
          <a:xfrm>
            <a:off x="7510372" y="4861805"/>
            <a:ext cx="161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0" hasCustomPrompt="1"/>
          </p:nvPr>
        </p:nvSpPr>
        <p:spPr>
          <a:xfrm>
            <a:off x="7510372" y="3044004"/>
            <a:ext cx="161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1E58E5-B2BC-BB9C-0051-B477DFB553A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8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741333"/>
            <a:ext cx="1851600" cy="235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141596" y="2222033"/>
            <a:ext cx="3168400" cy="11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 flipH="1">
            <a:off x="1141593" y="3681033"/>
            <a:ext cx="40916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>
            <a:off x="8864967" y="4915933"/>
            <a:ext cx="3379600" cy="1942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D7E263-9CEF-264E-DD96-596F14F86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9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solidFill>
          <a:srgbClr val="EFEFE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741333"/>
            <a:ext cx="1851600" cy="31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6943133" y="5062161"/>
            <a:ext cx="3180000" cy="4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ubTitle" idx="2"/>
          </p:nvPr>
        </p:nvSpPr>
        <p:spPr>
          <a:xfrm>
            <a:off x="6943133" y="2610467"/>
            <a:ext cx="3180000" cy="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6943133" y="2824633"/>
            <a:ext cx="38500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4"/>
          </p:nvPr>
        </p:nvSpPr>
        <p:spPr>
          <a:xfrm>
            <a:off x="6943133" y="5303167"/>
            <a:ext cx="38500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0" y="4916000"/>
            <a:ext cx="2183200" cy="19420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1264800" y="480857"/>
            <a:ext cx="96860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sz="3200" b="1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5"/>
          </p:nvPr>
        </p:nvSpPr>
        <p:spPr>
          <a:xfrm>
            <a:off x="1940900" y="5062167"/>
            <a:ext cx="3548800" cy="4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ubTitle" idx="6"/>
          </p:nvPr>
        </p:nvSpPr>
        <p:spPr>
          <a:xfrm>
            <a:off x="1940900" y="2610467"/>
            <a:ext cx="3180000" cy="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ubTitle" idx="7"/>
          </p:nvPr>
        </p:nvSpPr>
        <p:spPr>
          <a:xfrm>
            <a:off x="1940900" y="2824633"/>
            <a:ext cx="38500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ubTitle" idx="8"/>
          </p:nvPr>
        </p:nvSpPr>
        <p:spPr>
          <a:xfrm>
            <a:off x="1940900" y="5303167"/>
            <a:ext cx="38500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94E29B-B8D5-F77E-F8EB-42CC77810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0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Title + Text 2">
    <p:bg>
      <p:bgPr>
        <a:solidFill>
          <a:srgbClr val="EFEFE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9820567" y="741333"/>
            <a:ext cx="2371600" cy="235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 flipH="1">
            <a:off x="5761604" y="2222033"/>
            <a:ext cx="5288800" cy="11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6958796" y="3681033"/>
            <a:ext cx="40916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5928E-BC6B-A682-5597-E70A0DF4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">
  <p:cSld name="Quote 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6" y="3873333"/>
            <a:ext cx="4130400" cy="31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 flipH="1">
            <a:off x="2014856" y="3875244"/>
            <a:ext cx="40680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2133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2133"/>
              </a:spcBef>
              <a:spcAft>
                <a:spcPts val="2133"/>
              </a:spcAft>
              <a:buNone/>
              <a:defRPr sz="16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 flipH="1">
            <a:off x="2014951" y="2779667"/>
            <a:ext cx="4119200" cy="7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867">
                <a:solidFill>
                  <a:srgbClr val="5B3C4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297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bg>
      <p:bgPr>
        <a:solidFill>
          <a:srgbClr val="EFEFE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10340399" y="1157900"/>
            <a:ext cx="1851600" cy="235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529200" y="2337867"/>
            <a:ext cx="3521200" cy="11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1"/>
          </p:nvPr>
        </p:nvSpPr>
        <p:spPr>
          <a:xfrm flipH="1">
            <a:off x="7313467" y="3670800"/>
            <a:ext cx="3736800" cy="2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48057D-0A13-3EEC-32A8-C4E6D0C8A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Title + Text 4">
    <p:bg>
      <p:bgPr>
        <a:solidFill>
          <a:srgbClr val="EFEFE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1157900"/>
            <a:ext cx="1851600" cy="235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 flipH="1">
            <a:off x="1141599" y="2274064"/>
            <a:ext cx="3521200" cy="11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8000">
                <a:solidFill>
                  <a:srgbClr val="62BCB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1141733" y="3663100"/>
            <a:ext cx="3732000" cy="2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0EAEB-0BA7-D9D0-6CC2-0C394A865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1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F05B1-21BB-20A1-1470-D03B51D3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5BEA0-F807-4189-A388-5BB29B8AD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64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9005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77204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BaNK MAKETING</a:t>
            </a:r>
            <a:endParaRPr dirty="0"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en" sz="2200" dirty="0">
                <a:solidFill>
                  <a:schemeClr val="accent3"/>
                </a:solidFill>
              </a:rPr>
              <a:t>Descriptive Analytics Project</a:t>
            </a:r>
            <a:endParaRPr sz="2200" dirty="0">
              <a:solidFill>
                <a:schemeClr val="accent3"/>
              </a:solidFill>
            </a:endParaRPr>
          </a:p>
        </p:txBody>
      </p:sp>
      <p:grpSp>
        <p:nvGrpSpPr>
          <p:cNvPr id="121" name="Google Shape;121;p23"/>
          <p:cNvGrpSpPr/>
          <p:nvPr/>
        </p:nvGrpSpPr>
        <p:grpSpPr>
          <a:xfrm>
            <a:off x="743589" y="1237556"/>
            <a:ext cx="5142615" cy="4199337"/>
            <a:chOff x="366675" y="580995"/>
            <a:chExt cx="4653108" cy="3799617"/>
          </a:xfrm>
        </p:grpSpPr>
        <p:sp>
          <p:nvSpPr>
            <p:cNvPr id="122" name="Google Shape;122;p23"/>
            <p:cNvSpPr/>
            <p:nvPr/>
          </p:nvSpPr>
          <p:spPr>
            <a:xfrm>
              <a:off x="1706803" y="3406751"/>
              <a:ext cx="1797718" cy="973861"/>
            </a:xfrm>
            <a:custGeom>
              <a:avLst/>
              <a:gdLst/>
              <a:ahLst/>
              <a:cxnLst/>
              <a:rect l="l" t="t" r="r" b="b"/>
              <a:pathLst>
                <a:path w="37032" h="20061" extrusionOk="0">
                  <a:moveTo>
                    <a:pt x="24638" y="0"/>
                  </a:moveTo>
                  <a:cubicBezTo>
                    <a:pt x="21748" y="0"/>
                    <a:pt x="18857" y="636"/>
                    <a:pt x="16653" y="1909"/>
                  </a:cubicBezTo>
                  <a:cubicBezTo>
                    <a:pt x="12916" y="4067"/>
                    <a:pt x="12346" y="7361"/>
                    <a:pt x="14947" y="9865"/>
                  </a:cubicBezTo>
                  <a:cubicBezTo>
                    <a:pt x="14796" y="9910"/>
                    <a:pt x="14653" y="9965"/>
                    <a:pt x="14526" y="10036"/>
                  </a:cubicBezTo>
                  <a:lnTo>
                    <a:pt x="595" y="18080"/>
                  </a:lnTo>
                  <a:cubicBezTo>
                    <a:pt x="1" y="18422"/>
                    <a:pt x="1" y="18975"/>
                    <a:pt x="595" y="19316"/>
                  </a:cubicBezTo>
                  <a:lnTo>
                    <a:pt x="1465" y="19821"/>
                  </a:lnTo>
                  <a:cubicBezTo>
                    <a:pt x="1742" y="19982"/>
                    <a:pt x="2098" y="20060"/>
                    <a:pt x="2457" y="20060"/>
                  </a:cubicBezTo>
                  <a:cubicBezTo>
                    <a:pt x="2861" y="20060"/>
                    <a:pt x="3268" y="19960"/>
                    <a:pt x="3571" y="19763"/>
                  </a:cubicBezTo>
                  <a:lnTo>
                    <a:pt x="16547" y="11272"/>
                  </a:lnTo>
                  <a:cubicBezTo>
                    <a:pt x="16602" y="11234"/>
                    <a:pt x="16650" y="11193"/>
                    <a:pt x="16697" y="11152"/>
                  </a:cubicBezTo>
                  <a:cubicBezTo>
                    <a:pt x="18897" y="12410"/>
                    <a:pt x="21769" y="13038"/>
                    <a:pt x="24640" y="13038"/>
                  </a:cubicBezTo>
                  <a:cubicBezTo>
                    <a:pt x="27529" y="13038"/>
                    <a:pt x="30418" y="12402"/>
                    <a:pt x="32622" y="11129"/>
                  </a:cubicBezTo>
                  <a:cubicBezTo>
                    <a:pt x="37032" y="8582"/>
                    <a:pt x="37032" y="4456"/>
                    <a:pt x="32622" y="1909"/>
                  </a:cubicBezTo>
                  <a:cubicBezTo>
                    <a:pt x="30418" y="636"/>
                    <a:pt x="27528" y="0"/>
                    <a:pt x="24638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23;p23"/>
            <p:cNvSpPr/>
            <p:nvPr/>
          </p:nvSpPr>
          <p:spPr>
            <a:xfrm>
              <a:off x="2346698" y="2136151"/>
              <a:ext cx="2467882" cy="1420621"/>
            </a:xfrm>
            <a:custGeom>
              <a:avLst/>
              <a:gdLst/>
              <a:ahLst/>
              <a:cxnLst/>
              <a:rect l="l" t="t" r="r" b="b"/>
              <a:pathLst>
                <a:path w="50837" h="29264" extrusionOk="0">
                  <a:moveTo>
                    <a:pt x="18855" y="1"/>
                  </a:moveTo>
                  <a:cubicBezTo>
                    <a:pt x="18596" y="1"/>
                    <a:pt x="18338" y="57"/>
                    <a:pt x="18140" y="170"/>
                  </a:cubicBezTo>
                  <a:lnTo>
                    <a:pt x="393" y="10443"/>
                  </a:lnTo>
                  <a:cubicBezTo>
                    <a:pt x="0" y="10668"/>
                    <a:pt x="0" y="11037"/>
                    <a:pt x="393" y="11265"/>
                  </a:cubicBezTo>
                  <a:lnTo>
                    <a:pt x="31266" y="29092"/>
                  </a:lnTo>
                  <a:cubicBezTo>
                    <a:pt x="31464" y="29206"/>
                    <a:pt x="31723" y="29263"/>
                    <a:pt x="31981" y="29263"/>
                  </a:cubicBezTo>
                  <a:cubicBezTo>
                    <a:pt x="32239" y="29263"/>
                    <a:pt x="32497" y="29206"/>
                    <a:pt x="32693" y="29092"/>
                  </a:cubicBezTo>
                  <a:lnTo>
                    <a:pt x="50441" y="18822"/>
                  </a:lnTo>
                  <a:cubicBezTo>
                    <a:pt x="50836" y="18593"/>
                    <a:pt x="50836" y="18225"/>
                    <a:pt x="50441" y="17999"/>
                  </a:cubicBezTo>
                  <a:lnTo>
                    <a:pt x="19566" y="170"/>
                  </a:lnTo>
                  <a:cubicBezTo>
                    <a:pt x="19370" y="57"/>
                    <a:pt x="19113" y="1"/>
                    <a:pt x="18855" y="1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24;p23"/>
            <p:cNvSpPr/>
            <p:nvPr/>
          </p:nvSpPr>
          <p:spPr>
            <a:xfrm>
              <a:off x="700506" y="2863463"/>
              <a:ext cx="1990733" cy="1141341"/>
            </a:xfrm>
            <a:custGeom>
              <a:avLst/>
              <a:gdLst/>
              <a:ahLst/>
              <a:cxnLst/>
              <a:rect l="l" t="t" r="r" b="b"/>
              <a:pathLst>
                <a:path w="41008" h="23511" extrusionOk="0">
                  <a:moveTo>
                    <a:pt x="34646" y="0"/>
                  </a:moveTo>
                  <a:cubicBezTo>
                    <a:pt x="34270" y="0"/>
                    <a:pt x="33893" y="83"/>
                    <a:pt x="33605" y="249"/>
                  </a:cubicBezTo>
                  <a:lnTo>
                    <a:pt x="577" y="19320"/>
                  </a:lnTo>
                  <a:cubicBezTo>
                    <a:pt x="1" y="19651"/>
                    <a:pt x="1" y="20187"/>
                    <a:pt x="577" y="20519"/>
                  </a:cubicBezTo>
                  <a:lnTo>
                    <a:pt x="5325" y="23263"/>
                  </a:lnTo>
                  <a:cubicBezTo>
                    <a:pt x="5612" y="23428"/>
                    <a:pt x="5988" y="23511"/>
                    <a:pt x="6364" y="23511"/>
                  </a:cubicBezTo>
                  <a:cubicBezTo>
                    <a:pt x="6740" y="23511"/>
                    <a:pt x="7116" y="23428"/>
                    <a:pt x="7403" y="23263"/>
                  </a:cubicBezTo>
                  <a:lnTo>
                    <a:pt x="40434" y="4190"/>
                  </a:lnTo>
                  <a:cubicBezTo>
                    <a:pt x="41007" y="3859"/>
                    <a:pt x="41007" y="3320"/>
                    <a:pt x="40434" y="2989"/>
                  </a:cubicBezTo>
                  <a:lnTo>
                    <a:pt x="35686" y="249"/>
                  </a:lnTo>
                  <a:cubicBezTo>
                    <a:pt x="35398" y="83"/>
                    <a:pt x="35022" y="0"/>
                    <a:pt x="34646" y="0"/>
                  </a:cubicBezTo>
                  <a:close/>
                </a:path>
              </a:pathLst>
            </a:custGeom>
            <a:solidFill>
              <a:srgbClr val="000000">
                <a:alpha val="32139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25;p23"/>
            <p:cNvSpPr/>
            <p:nvPr/>
          </p:nvSpPr>
          <p:spPr>
            <a:xfrm>
              <a:off x="4434852" y="3645303"/>
              <a:ext cx="473552" cy="235792"/>
            </a:xfrm>
            <a:custGeom>
              <a:avLst/>
              <a:gdLst/>
              <a:ahLst/>
              <a:cxnLst/>
              <a:rect l="l" t="t" r="r" b="b"/>
              <a:pathLst>
                <a:path w="19254" h="9587" extrusionOk="0">
                  <a:moveTo>
                    <a:pt x="9627" y="1"/>
                  </a:moveTo>
                  <a:cubicBezTo>
                    <a:pt x="7382" y="1"/>
                    <a:pt x="5137" y="469"/>
                    <a:pt x="3424" y="1406"/>
                  </a:cubicBezTo>
                  <a:cubicBezTo>
                    <a:pt x="1" y="3276"/>
                    <a:pt x="1" y="6310"/>
                    <a:pt x="3424" y="8184"/>
                  </a:cubicBezTo>
                  <a:cubicBezTo>
                    <a:pt x="5137" y="9119"/>
                    <a:pt x="7382" y="9587"/>
                    <a:pt x="9627" y="9587"/>
                  </a:cubicBezTo>
                  <a:cubicBezTo>
                    <a:pt x="11871" y="9587"/>
                    <a:pt x="14115" y="9119"/>
                    <a:pt x="15827" y="8184"/>
                  </a:cubicBezTo>
                  <a:cubicBezTo>
                    <a:pt x="19253" y="6310"/>
                    <a:pt x="19253" y="3276"/>
                    <a:pt x="15827" y="1406"/>
                  </a:cubicBezTo>
                  <a:cubicBezTo>
                    <a:pt x="14115" y="469"/>
                    <a:pt x="11871" y="1"/>
                    <a:pt x="9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26;p23"/>
            <p:cNvSpPr/>
            <p:nvPr/>
          </p:nvSpPr>
          <p:spPr>
            <a:xfrm>
              <a:off x="4636944" y="3274415"/>
              <a:ext cx="368311" cy="421079"/>
            </a:xfrm>
            <a:custGeom>
              <a:avLst/>
              <a:gdLst/>
              <a:ahLst/>
              <a:cxnLst/>
              <a:rect l="l" t="t" r="r" b="b"/>
              <a:pathLst>
                <a:path w="7587" h="8674" extrusionOk="0">
                  <a:moveTo>
                    <a:pt x="5681" y="1"/>
                  </a:moveTo>
                  <a:cubicBezTo>
                    <a:pt x="4566" y="1"/>
                    <a:pt x="3216" y="763"/>
                    <a:pt x="2245" y="1793"/>
                  </a:cubicBezTo>
                  <a:cubicBezTo>
                    <a:pt x="1031" y="3086"/>
                    <a:pt x="85" y="5226"/>
                    <a:pt x="0" y="6288"/>
                  </a:cubicBezTo>
                  <a:lnTo>
                    <a:pt x="0" y="8674"/>
                  </a:lnTo>
                  <a:lnTo>
                    <a:pt x="1454" y="6664"/>
                  </a:lnTo>
                  <a:cubicBezTo>
                    <a:pt x="2204" y="4988"/>
                    <a:pt x="4399" y="3906"/>
                    <a:pt x="5870" y="3018"/>
                  </a:cubicBezTo>
                  <a:cubicBezTo>
                    <a:pt x="7341" y="2134"/>
                    <a:pt x="7587" y="639"/>
                    <a:pt x="6471" y="155"/>
                  </a:cubicBezTo>
                  <a:cubicBezTo>
                    <a:pt x="6229" y="49"/>
                    <a:pt x="5963" y="1"/>
                    <a:pt x="56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4623352" y="3309948"/>
              <a:ext cx="301416" cy="339961"/>
            </a:xfrm>
            <a:custGeom>
              <a:avLst/>
              <a:gdLst/>
              <a:ahLst/>
              <a:cxnLst/>
              <a:rect l="l" t="t" r="r" b="b"/>
              <a:pathLst>
                <a:path w="6209" h="7003" extrusionOk="0">
                  <a:moveTo>
                    <a:pt x="6121" y="1"/>
                  </a:moveTo>
                  <a:cubicBezTo>
                    <a:pt x="6115" y="1"/>
                    <a:pt x="6109" y="1"/>
                    <a:pt x="6102" y="3"/>
                  </a:cubicBezTo>
                  <a:cubicBezTo>
                    <a:pt x="4259" y="521"/>
                    <a:pt x="1027" y="3279"/>
                    <a:pt x="10" y="6904"/>
                  </a:cubicBezTo>
                  <a:cubicBezTo>
                    <a:pt x="0" y="6945"/>
                    <a:pt x="24" y="6989"/>
                    <a:pt x="65" y="7000"/>
                  </a:cubicBezTo>
                  <a:cubicBezTo>
                    <a:pt x="71" y="7003"/>
                    <a:pt x="79" y="7003"/>
                    <a:pt x="85" y="7003"/>
                  </a:cubicBezTo>
                  <a:cubicBezTo>
                    <a:pt x="120" y="7003"/>
                    <a:pt x="150" y="6982"/>
                    <a:pt x="161" y="6945"/>
                  </a:cubicBezTo>
                  <a:cubicBezTo>
                    <a:pt x="1164" y="3375"/>
                    <a:pt x="4335" y="665"/>
                    <a:pt x="6143" y="153"/>
                  </a:cubicBezTo>
                  <a:cubicBezTo>
                    <a:pt x="6184" y="143"/>
                    <a:pt x="6208" y="99"/>
                    <a:pt x="6198" y="58"/>
                  </a:cubicBezTo>
                  <a:cubicBezTo>
                    <a:pt x="6189" y="23"/>
                    <a:pt x="6156" y="1"/>
                    <a:pt x="61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4636944" y="3493827"/>
              <a:ext cx="312678" cy="270881"/>
            </a:xfrm>
            <a:custGeom>
              <a:avLst/>
              <a:gdLst/>
              <a:ahLst/>
              <a:cxnLst/>
              <a:rect l="l" t="t" r="r" b="b"/>
              <a:pathLst>
                <a:path w="6441" h="5580" extrusionOk="0">
                  <a:moveTo>
                    <a:pt x="4587" y="0"/>
                  </a:moveTo>
                  <a:cubicBezTo>
                    <a:pt x="4544" y="0"/>
                    <a:pt x="4501" y="1"/>
                    <a:pt x="4457" y="3"/>
                  </a:cubicBezTo>
                  <a:cubicBezTo>
                    <a:pt x="3102" y="61"/>
                    <a:pt x="601" y="1703"/>
                    <a:pt x="0" y="4426"/>
                  </a:cubicBezTo>
                  <a:lnTo>
                    <a:pt x="160" y="5580"/>
                  </a:lnTo>
                  <a:cubicBezTo>
                    <a:pt x="379" y="4997"/>
                    <a:pt x="1188" y="4072"/>
                    <a:pt x="2433" y="3352"/>
                  </a:cubicBezTo>
                  <a:cubicBezTo>
                    <a:pt x="3812" y="2556"/>
                    <a:pt x="5495" y="2273"/>
                    <a:pt x="5935" y="1604"/>
                  </a:cubicBezTo>
                  <a:cubicBezTo>
                    <a:pt x="6440" y="825"/>
                    <a:pt x="5852" y="0"/>
                    <a:pt x="45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4630294" y="3530573"/>
              <a:ext cx="250735" cy="202675"/>
            </a:xfrm>
            <a:custGeom>
              <a:avLst/>
              <a:gdLst/>
              <a:ahLst/>
              <a:cxnLst/>
              <a:rect l="l" t="t" r="r" b="b"/>
              <a:pathLst>
                <a:path w="5165" h="4175" extrusionOk="0">
                  <a:moveTo>
                    <a:pt x="5082" y="1"/>
                  </a:moveTo>
                  <a:cubicBezTo>
                    <a:pt x="3853" y="62"/>
                    <a:pt x="1407" y="987"/>
                    <a:pt x="18" y="4065"/>
                  </a:cubicBezTo>
                  <a:cubicBezTo>
                    <a:pt x="0" y="4106"/>
                    <a:pt x="18" y="4151"/>
                    <a:pt x="55" y="4167"/>
                  </a:cubicBezTo>
                  <a:cubicBezTo>
                    <a:pt x="65" y="4175"/>
                    <a:pt x="76" y="4175"/>
                    <a:pt x="89" y="4175"/>
                  </a:cubicBezTo>
                  <a:cubicBezTo>
                    <a:pt x="117" y="4175"/>
                    <a:pt x="147" y="4158"/>
                    <a:pt x="158" y="4131"/>
                  </a:cubicBezTo>
                  <a:cubicBezTo>
                    <a:pt x="1522" y="1113"/>
                    <a:pt x="3980" y="212"/>
                    <a:pt x="5089" y="158"/>
                  </a:cubicBezTo>
                  <a:cubicBezTo>
                    <a:pt x="5134" y="154"/>
                    <a:pt x="5164" y="120"/>
                    <a:pt x="5164" y="76"/>
                  </a:cubicBezTo>
                  <a:cubicBezTo>
                    <a:pt x="5161" y="31"/>
                    <a:pt x="5126" y="1"/>
                    <a:pt x="5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0;p23"/>
            <p:cNvSpPr/>
            <p:nvPr/>
          </p:nvSpPr>
          <p:spPr>
            <a:xfrm>
              <a:off x="366675" y="3174718"/>
              <a:ext cx="380787" cy="349621"/>
            </a:xfrm>
            <a:custGeom>
              <a:avLst/>
              <a:gdLst/>
              <a:ahLst/>
              <a:cxnLst/>
              <a:rect l="l" t="t" r="r" b="b"/>
              <a:pathLst>
                <a:path w="7844" h="7202" extrusionOk="0">
                  <a:moveTo>
                    <a:pt x="2311" y="0"/>
                  </a:moveTo>
                  <a:cubicBezTo>
                    <a:pt x="987" y="0"/>
                    <a:pt x="1" y="1228"/>
                    <a:pt x="1444" y="2079"/>
                  </a:cubicBezTo>
                  <a:cubicBezTo>
                    <a:pt x="2949" y="2970"/>
                    <a:pt x="5625" y="3877"/>
                    <a:pt x="6857" y="7201"/>
                  </a:cubicBezTo>
                  <a:lnTo>
                    <a:pt x="7844" y="6820"/>
                  </a:lnTo>
                  <a:cubicBezTo>
                    <a:pt x="7844" y="6820"/>
                    <a:pt x="7595" y="4615"/>
                    <a:pt x="6495" y="2901"/>
                  </a:cubicBezTo>
                  <a:cubicBezTo>
                    <a:pt x="5396" y="1188"/>
                    <a:pt x="3888" y="120"/>
                    <a:pt x="2482" y="7"/>
                  </a:cubicBezTo>
                  <a:cubicBezTo>
                    <a:pt x="2424" y="2"/>
                    <a:pt x="2367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31;p23"/>
            <p:cNvSpPr/>
            <p:nvPr/>
          </p:nvSpPr>
          <p:spPr>
            <a:xfrm>
              <a:off x="453470" y="3206756"/>
              <a:ext cx="277386" cy="271269"/>
            </a:xfrm>
            <a:custGeom>
              <a:avLst/>
              <a:gdLst/>
              <a:ahLst/>
              <a:cxnLst/>
              <a:rect l="l" t="t" r="r" b="b"/>
              <a:pathLst>
                <a:path w="5714" h="5588" extrusionOk="0">
                  <a:moveTo>
                    <a:pt x="83" y="0"/>
                  </a:moveTo>
                  <a:cubicBezTo>
                    <a:pt x="48" y="0"/>
                    <a:pt x="16" y="25"/>
                    <a:pt x="7" y="60"/>
                  </a:cubicBezTo>
                  <a:cubicBezTo>
                    <a:pt x="1" y="101"/>
                    <a:pt x="24" y="139"/>
                    <a:pt x="65" y="149"/>
                  </a:cubicBezTo>
                  <a:cubicBezTo>
                    <a:pt x="1325" y="439"/>
                    <a:pt x="4099" y="1941"/>
                    <a:pt x="5561" y="5542"/>
                  </a:cubicBezTo>
                  <a:cubicBezTo>
                    <a:pt x="5572" y="5571"/>
                    <a:pt x="5599" y="5588"/>
                    <a:pt x="5628" y="5588"/>
                  </a:cubicBezTo>
                  <a:cubicBezTo>
                    <a:pt x="5633" y="5588"/>
                    <a:pt x="5638" y="5587"/>
                    <a:pt x="5643" y="5586"/>
                  </a:cubicBezTo>
                  <a:cubicBezTo>
                    <a:pt x="5649" y="5586"/>
                    <a:pt x="5653" y="5586"/>
                    <a:pt x="5659" y="5583"/>
                  </a:cubicBezTo>
                  <a:cubicBezTo>
                    <a:pt x="5697" y="5566"/>
                    <a:pt x="5714" y="5525"/>
                    <a:pt x="5700" y="5484"/>
                  </a:cubicBezTo>
                  <a:cubicBezTo>
                    <a:pt x="4216" y="1828"/>
                    <a:pt x="1387" y="300"/>
                    <a:pt x="100" y="2"/>
                  </a:cubicBezTo>
                  <a:cubicBezTo>
                    <a:pt x="94" y="1"/>
                    <a:pt x="88" y="0"/>
                    <a:pt x="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32;p23"/>
            <p:cNvSpPr/>
            <p:nvPr/>
          </p:nvSpPr>
          <p:spPr>
            <a:xfrm>
              <a:off x="393811" y="3379567"/>
              <a:ext cx="390933" cy="387389"/>
            </a:xfrm>
            <a:custGeom>
              <a:avLst/>
              <a:gdLst/>
              <a:ahLst/>
              <a:cxnLst/>
              <a:rect l="l" t="t" r="r" b="b"/>
              <a:pathLst>
                <a:path w="8053" h="7980" extrusionOk="0">
                  <a:moveTo>
                    <a:pt x="5338" y="0"/>
                  </a:moveTo>
                  <a:cubicBezTo>
                    <a:pt x="4528" y="0"/>
                    <a:pt x="3789" y="610"/>
                    <a:pt x="2980" y="610"/>
                  </a:cubicBezTo>
                  <a:cubicBezTo>
                    <a:pt x="2942" y="610"/>
                    <a:pt x="2903" y="609"/>
                    <a:pt x="2865" y="606"/>
                  </a:cubicBezTo>
                  <a:cubicBezTo>
                    <a:pt x="2636" y="585"/>
                    <a:pt x="2414" y="517"/>
                    <a:pt x="2189" y="476"/>
                  </a:cubicBezTo>
                  <a:cubicBezTo>
                    <a:pt x="2050" y="451"/>
                    <a:pt x="1906" y="437"/>
                    <a:pt x="1763" y="437"/>
                  </a:cubicBezTo>
                  <a:cubicBezTo>
                    <a:pt x="1170" y="437"/>
                    <a:pt x="572" y="662"/>
                    <a:pt x="250" y="1149"/>
                  </a:cubicBezTo>
                  <a:cubicBezTo>
                    <a:pt x="80" y="1401"/>
                    <a:pt x="1" y="1736"/>
                    <a:pt x="124" y="2012"/>
                  </a:cubicBezTo>
                  <a:cubicBezTo>
                    <a:pt x="257" y="2319"/>
                    <a:pt x="592" y="2477"/>
                    <a:pt x="902" y="2603"/>
                  </a:cubicBezTo>
                  <a:cubicBezTo>
                    <a:pt x="1209" y="2726"/>
                    <a:pt x="1547" y="2863"/>
                    <a:pt x="1715" y="3149"/>
                  </a:cubicBezTo>
                  <a:cubicBezTo>
                    <a:pt x="2052" y="3732"/>
                    <a:pt x="1499" y="4555"/>
                    <a:pt x="1861" y="5122"/>
                  </a:cubicBezTo>
                  <a:cubicBezTo>
                    <a:pt x="2014" y="5361"/>
                    <a:pt x="2298" y="5487"/>
                    <a:pt x="2575" y="5535"/>
                  </a:cubicBezTo>
                  <a:cubicBezTo>
                    <a:pt x="2806" y="5579"/>
                    <a:pt x="3042" y="5579"/>
                    <a:pt x="3277" y="5599"/>
                  </a:cubicBezTo>
                  <a:cubicBezTo>
                    <a:pt x="3390" y="5596"/>
                    <a:pt x="3499" y="5586"/>
                    <a:pt x="3608" y="5572"/>
                  </a:cubicBezTo>
                  <a:cubicBezTo>
                    <a:pt x="3732" y="5554"/>
                    <a:pt x="3861" y="5541"/>
                    <a:pt x="3989" y="5541"/>
                  </a:cubicBezTo>
                  <a:cubicBezTo>
                    <a:pt x="4192" y="5541"/>
                    <a:pt x="4394" y="5574"/>
                    <a:pt x="4574" y="5675"/>
                  </a:cubicBezTo>
                  <a:cubicBezTo>
                    <a:pt x="5038" y="5934"/>
                    <a:pt x="5182" y="6521"/>
                    <a:pt x="5462" y="6971"/>
                  </a:cubicBezTo>
                  <a:cubicBezTo>
                    <a:pt x="5799" y="7514"/>
                    <a:pt x="6397" y="7866"/>
                    <a:pt x="7025" y="7951"/>
                  </a:cubicBezTo>
                  <a:cubicBezTo>
                    <a:pt x="7124" y="7964"/>
                    <a:pt x="7263" y="7979"/>
                    <a:pt x="7405" y="7979"/>
                  </a:cubicBezTo>
                  <a:cubicBezTo>
                    <a:pt x="7561" y="7979"/>
                    <a:pt x="7719" y="7961"/>
                    <a:pt x="7830" y="7900"/>
                  </a:cubicBezTo>
                  <a:cubicBezTo>
                    <a:pt x="7847" y="7889"/>
                    <a:pt x="7861" y="7880"/>
                    <a:pt x="7875" y="7869"/>
                  </a:cubicBezTo>
                  <a:cubicBezTo>
                    <a:pt x="7878" y="7869"/>
                    <a:pt x="7878" y="7869"/>
                    <a:pt x="7878" y="7866"/>
                  </a:cubicBezTo>
                  <a:cubicBezTo>
                    <a:pt x="7909" y="7835"/>
                    <a:pt x="7946" y="7790"/>
                    <a:pt x="7960" y="7770"/>
                  </a:cubicBezTo>
                  <a:cubicBezTo>
                    <a:pt x="7964" y="7767"/>
                    <a:pt x="7967" y="7760"/>
                    <a:pt x="7970" y="7757"/>
                  </a:cubicBezTo>
                  <a:cubicBezTo>
                    <a:pt x="8052" y="7453"/>
                    <a:pt x="7916" y="7138"/>
                    <a:pt x="7912" y="6825"/>
                  </a:cubicBezTo>
                  <a:lnTo>
                    <a:pt x="7912" y="6770"/>
                  </a:lnTo>
                  <a:cubicBezTo>
                    <a:pt x="7926" y="6405"/>
                    <a:pt x="7937" y="6046"/>
                    <a:pt x="7943" y="5681"/>
                  </a:cubicBezTo>
                  <a:cubicBezTo>
                    <a:pt x="7960" y="5016"/>
                    <a:pt x="7967" y="4347"/>
                    <a:pt x="7964" y="3682"/>
                  </a:cubicBezTo>
                  <a:cubicBezTo>
                    <a:pt x="7960" y="3248"/>
                    <a:pt x="8011" y="2773"/>
                    <a:pt x="7827" y="2364"/>
                  </a:cubicBezTo>
                  <a:cubicBezTo>
                    <a:pt x="7625" y="1916"/>
                    <a:pt x="7121" y="1907"/>
                    <a:pt x="6929" y="1466"/>
                  </a:cubicBezTo>
                  <a:cubicBezTo>
                    <a:pt x="6854" y="1289"/>
                    <a:pt x="6814" y="1101"/>
                    <a:pt x="6738" y="924"/>
                  </a:cubicBezTo>
                  <a:cubicBezTo>
                    <a:pt x="6516" y="405"/>
                    <a:pt x="5984" y="29"/>
                    <a:pt x="5418" y="2"/>
                  </a:cubicBezTo>
                  <a:cubicBezTo>
                    <a:pt x="5391" y="1"/>
                    <a:pt x="5365" y="0"/>
                    <a:pt x="5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33;p23"/>
            <p:cNvSpPr/>
            <p:nvPr/>
          </p:nvSpPr>
          <p:spPr>
            <a:xfrm>
              <a:off x="436092" y="3433838"/>
              <a:ext cx="351466" cy="254910"/>
            </a:xfrm>
            <a:custGeom>
              <a:avLst/>
              <a:gdLst/>
              <a:ahLst/>
              <a:cxnLst/>
              <a:rect l="l" t="t" r="r" b="b"/>
              <a:pathLst>
                <a:path w="7240" h="5251" extrusionOk="0">
                  <a:moveTo>
                    <a:pt x="267" y="1"/>
                  </a:moveTo>
                  <a:cubicBezTo>
                    <a:pt x="193" y="1"/>
                    <a:pt x="128" y="3"/>
                    <a:pt x="72" y="7"/>
                  </a:cubicBezTo>
                  <a:cubicBezTo>
                    <a:pt x="31" y="10"/>
                    <a:pt x="1" y="48"/>
                    <a:pt x="1" y="89"/>
                  </a:cubicBezTo>
                  <a:cubicBezTo>
                    <a:pt x="4" y="128"/>
                    <a:pt x="38" y="157"/>
                    <a:pt x="76" y="157"/>
                  </a:cubicBezTo>
                  <a:cubicBezTo>
                    <a:pt x="79" y="157"/>
                    <a:pt x="81" y="157"/>
                    <a:pt x="83" y="157"/>
                  </a:cubicBezTo>
                  <a:cubicBezTo>
                    <a:pt x="137" y="153"/>
                    <a:pt x="200" y="151"/>
                    <a:pt x="270" y="151"/>
                  </a:cubicBezTo>
                  <a:cubicBezTo>
                    <a:pt x="1638" y="151"/>
                    <a:pt x="5950" y="944"/>
                    <a:pt x="7086" y="5195"/>
                  </a:cubicBezTo>
                  <a:cubicBezTo>
                    <a:pt x="7095" y="5228"/>
                    <a:pt x="7125" y="5251"/>
                    <a:pt x="7159" y="5251"/>
                  </a:cubicBezTo>
                  <a:cubicBezTo>
                    <a:pt x="7163" y="5251"/>
                    <a:pt x="7167" y="5250"/>
                    <a:pt x="7171" y="5250"/>
                  </a:cubicBezTo>
                  <a:lnTo>
                    <a:pt x="7178" y="5250"/>
                  </a:lnTo>
                  <a:cubicBezTo>
                    <a:pt x="7215" y="5236"/>
                    <a:pt x="7239" y="5195"/>
                    <a:pt x="7229" y="5157"/>
                  </a:cubicBezTo>
                  <a:cubicBezTo>
                    <a:pt x="6071" y="815"/>
                    <a:pt x="1669" y="1"/>
                    <a:pt x="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34;p23"/>
            <p:cNvSpPr/>
            <p:nvPr/>
          </p:nvSpPr>
          <p:spPr>
            <a:xfrm>
              <a:off x="519780" y="3520729"/>
              <a:ext cx="170199" cy="55681"/>
            </a:xfrm>
            <a:custGeom>
              <a:avLst/>
              <a:gdLst/>
              <a:ahLst/>
              <a:cxnLst/>
              <a:rect l="l" t="t" r="r" b="b"/>
              <a:pathLst>
                <a:path w="3506" h="1147" extrusionOk="0">
                  <a:moveTo>
                    <a:pt x="2775" y="1"/>
                  </a:moveTo>
                  <a:cubicBezTo>
                    <a:pt x="1057" y="1"/>
                    <a:pt x="43" y="1007"/>
                    <a:pt x="30" y="1015"/>
                  </a:cubicBezTo>
                  <a:cubicBezTo>
                    <a:pt x="0" y="1046"/>
                    <a:pt x="0" y="1094"/>
                    <a:pt x="30" y="1125"/>
                  </a:cubicBezTo>
                  <a:cubicBezTo>
                    <a:pt x="45" y="1139"/>
                    <a:pt x="66" y="1146"/>
                    <a:pt x="87" y="1146"/>
                  </a:cubicBezTo>
                  <a:cubicBezTo>
                    <a:pt x="91" y="1146"/>
                    <a:pt x="95" y="1146"/>
                    <a:pt x="99" y="1146"/>
                  </a:cubicBezTo>
                  <a:cubicBezTo>
                    <a:pt x="112" y="1142"/>
                    <a:pt x="126" y="1135"/>
                    <a:pt x="136" y="1122"/>
                  </a:cubicBezTo>
                  <a:cubicBezTo>
                    <a:pt x="148" y="1112"/>
                    <a:pt x="1122" y="152"/>
                    <a:pt x="2769" y="152"/>
                  </a:cubicBezTo>
                  <a:cubicBezTo>
                    <a:pt x="2974" y="152"/>
                    <a:pt x="3188" y="167"/>
                    <a:pt x="3413" y="200"/>
                  </a:cubicBezTo>
                  <a:cubicBezTo>
                    <a:pt x="3417" y="201"/>
                    <a:pt x="3421" y="201"/>
                    <a:pt x="3425" y="201"/>
                  </a:cubicBezTo>
                  <a:cubicBezTo>
                    <a:pt x="3461" y="201"/>
                    <a:pt x="3492" y="175"/>
                    <a:pt x="3499" y="135"/>
                  </a:cubicBezTo>
                  <a:cubicBezTo>
                    <a:pt x="3505" y="94"/>
                    <a:pt x="3478" y="57"/>
                    <a:pt x="3437" y="50"/>
                  </a:cubicBezTo>
                  <a:cubicBezTo>
                    <a:pt x="3206" y="16"/>
                    <a:pt x="2985" y="1"/>
                    <a:pt x="27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2397183" y="2005523"/>
              <a:ext cx="2384725" cy="1372707"/>
            </a:xfrm>
            <a:custGeom>
              <a:avLst/>
              <a:gdLst/>
              <a:ahLst/>
              <a:cxnLst/>
              <a:rect l="l" t="t" r="r" b="b"/>
              <a:pathLst>
                <a:path w="49124" h="28277" extrusionOk="0">
                  <a:moveTo>
                    <a:pt x="18221" y="1"/>
                  </a:moveTo>
                  <a:cubicBezTo>
                    <a:pt x="17971" y="1"/>
                    <a:pt x="17721" y="56"/>
                    <a:pt x="17530" y="165"/>
                  </a:cubicBezTo>
                  <a:lnTo>
                    <a:pt x="383" y="10089"/>
                  </a:lnTo>
                  <a:cubicBezTo>
                    <a:pt x="1" y="10308"/>
                    <a:pt x="1" y="10666"/>
                    <a:pt x="383" y="10885"/>
                  </a:cubicBezTo>
                  <a:lnTo>
                    <a:pt x="30216" y="28110"/>
                  </a:lnTo>
                  <a:cubicBezTo>
                    <a:pt x="30405" y="28221"/>
                    <a:pt x="30655" y="28276"/>
                    <a:pt x="30904" y="28276"/>
                  </a:cubicBezTo>
                  <a:cubicBezTo>
                    <a:pt x="31154" y="28276"/>
                    <a:pt x="31404" y="28221"/>
                    <a:pt x="31595" y="28110"/>
                  </a:cubicBezTo>
                  <a:lnTo>
                    <a:pt x="48742" y="18189"/>
                  </a:lnTo>
                  <a:cubicBezTo>
                    <a:pt x="49124" y="17967"/>
                    <a:pt x="49124" y="17612"/>
                    <a:pt x="48742" y="17390"/>
                  </a:cubicBezTo>
                  <a:lnTo>
                    <a:pt x="18909" y="165"/>
                  </a:lnTo>
                  <a:cubicBezTo>
                    <a:pt x="18719" y="56"/>
                    <a:pt x="18470" y="1"/>
                    <a:pt x="18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4199781" y="3044527"/>
              <a:ext cx="144518" cy="75973"/>
            </a:xfrm>
            <a:custGeom>
              <a:avLst/>
              <a:gdLst/>
              <a:ahLst/>
              <a:cxnLst/>
              <a:rect l="l" t="t" r="r" b="b"/>
              <a:pathLst>
                <a:path w="2977" h="1565" extrusionOk="0">
                  <a:moveTo>
                    <a:pt x="1488" y="0"/>
                  </a:moveTo>
                  <a:cubicBezTo>
                    <a:pt x="1141" y="0"/>
                    <a:pt x="794" y="76"/>
                    <a:pt x="530" y="228"/>
                  </a:cubicBezTo>
                  <a:cubicBezTo>
                    <a:pt x="0" y="536"/>
                    <a:pt x="0" y="1030"/>
                    <a:pt x="530" y="1334"/>
                  </a:cubicBezTo>
                  <a:cubicBezTo>
                    <a:pt x="794" y="1488"/>
                    <a:pt x="1141" y="1565"/>
                    <a:pt x="1488" y="1565"/>
                  </a:cubicBezTo>
                  <a:cubicBezTo>
                    <a:pt x="1835" y="1565"/>
                    <a:pt x="2182" y="1488"/>
                    <a:pt x="2447" y="1334"/>
                  </a:cubicBezTo>
                  <a:cubicBezTo>
                    <a:pt x="2976" y="1030"/>
                    <a:pt x="2976" y="536"/>
                    <a:pt x="2447" y="228"/>
                  </a:cubicBezTo>
                  <a:cubicBezTo>
                    <a:pt x="2182" y="76"/>
                    <a:pt x="1835" y="0"/>
                    <a:pt x="1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37;p23"/>
            <p:cNvSpPr/>
            <p:nvPr/>
          </p:nvSpPr>
          <p:spPr>
            <a:xfrm>
              <a:off x="3897406" y="2853270"/>
              <a:ext cx="899345" cy="633658"/>
            </a:xfrm>
            <a:custGeom>
              <a:avLst/>
              <a:gdLst/>
              <a:ahLst/>
              <a:cxnLst/>
              <a:rect l="l" t="t" r="r" b="b"/>
              <a:pathLst>
                <a:path w="18526" h="13053" extrusionOk="0">
                  <a:moveTo>
                    <a:pt x="17946" y="1"/>
                  </a:moveTo>
                  <a:cubicBezTo>
                    <a:pt x="18212" y="223"/>
                    <a:pt x="18178" y="527"/>
                    <a:pt x="17837" y="725"/>
                  </a:cubicBezTo>
                  <a:lnTo>
                    <a:pt x="690" y="10646"/>
                  </a:lnTo>
                  <a:cubicBezTo>
                    <a:pt x="499" y="10756"/>
                    <a:pt x="250" y="10813"/>
                    <a:pt x="1" y="10813"/>
                  </a:cubicBezTo>
                  <a:lnTo>
                    <a:pt x="1" y="13053"/>
                  </a:lnTo>
                  <a:cubicBezTo>
                    <a:pt x="250" y="13053"/>
                    <a:pt x="499" y="12998"/>
                    <a:pt x="690" y="12889"/>
                  </a:cubicBezTo>
                  <a:lnTo>
                    <a:pt x="17837" y="2963"/>
                  </a:lnTo>
                  <a:cubicBezTo>
                    <a:pt x="18219" y="2745"/>
                    <a:pt x="18526" y="2209"/>
                    <a:pt x="18526" y="1769"/>
                  </a:cubicBezTo>
                  <a:lnTo>
                    <a:pt x="18526" y="1120"/>
                  </a:lnTo>
                  <a:cubicBezTo>
                    <a:pt x="18526" y="725"/>
                    <a:pt x="18274" y="251"/>
                    <a:pt x="179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8;p23"/>
            <p:cNvSpPr/>
            <p:nvPr/>
          </p:nvSpPr>
          <p:spPr>
            <a:xfrm>
              <a:off x="2382280" y="2498909"/>
              <a:ext cx="1515235" cy="988036"/>
            </a:xfrm>
            <a:custGeom>
              <a:avLst/>
              <a:gdLst/>
              <a:ahLst/>
              <a:cxnLst/>
              <a:rect l="l" t="t" r="r" b="b"/>
              <a:pathLst>
                <a:path w="31213" h="20353" extrusionOk="0">
                  <a:moveTo>
                    <a:pt x="584" y="1"/>
                  </a:moveTo>
                  <a:cubicBezTo>
                    <a:pt x="253" y="250"/>
                    <a:pt x="0" y="721"/>
                    <a:pt x="0" y="1120"/>
                  </a:cubicBezTo>
                  <a:lnTo>
                    <a:pt x="0" y="1768"/>
                  </a:lnTo>
                  <a:cubicBezTo>
                    <a:pt x="0" y="2209"/>
                    <a:pt x="308" y="2742"/>
                    <a:pt x="690" y="2963"/>
                  </a:cubicBezTo>
                  <a:lnTo>
                    <a:pt x="30523" y="20189"/>
                  </a:lnTo>
                  <a:cubicBezTo>
                    <a:pt x="30711" y="20298"/>
                    <a:pt x="30963" y="20353"/>
                    <a:pt x="31213" y="20353"/>
                  </a:cubicBezTo>
                  <a:lnTo>
                    <a:pt x="31213" y="18113"/>
                  </a:lnTo>
                  <a:cubicBezTo>
                    <a:pt x="30963" y="18113"/>
                    <a:pt x="30711" y="18056"/>
                    <a:pt x="30523" y="17946"/>
                  </a:cubicBezTo>
                  <a:lnTo>
                    <a:pt x="690" y="721"/>
                  </a:lnTo>
                  <a:cubicBezTo>
                    <a:pt x="348" y="527"/>
                    <a:pt x="315" y="219"/>
                    <a:pt x="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2579753" y="2115521"/>
              <a:ext cx="2008452" cy="1158575"/>
            </a:xfrm>
            <a:custGeom>
              <a:avLst/>
              <a:gdLst/>
              <a:ahLst/>
              <a:cxnLst/>
              <a:rect l="l" t="t" r="r" b="b"/>
              <a:pathLst>
                <a:path w="41373" h="23866" extrusionOk="0">
                  <a:moveTo>
                    <a:pt x="16822" y="0"/>
                  </a:moveTo>
                  <a:cubicBezTo>
                    <a:pt x="16672" y="0"/>
                    <a:pt x="16521" y="34"/>
                    <a:pt x="16407" y="100"/>
                  </a:cubicBezTo>
                  <a:lnTo>
                    <a:pt x="229" y="9458"/>
                  </a:lnTo>
                  <a:cubicBezTo>
                    <a:pt x="1" y="9592"/>
                    <a:pt x="1" y="9806"/>
                    <a:pt x="229" y="9936"/>
                  </a:cubicBezTo>
                  <a:lnTo>
                    <a:pt x="24141" y="23766"/>
                  </a:lnTo>
                  <a:cubicBezTo>
                    <a:pt x="24255" y="23832"/>
                    <a:pt x="24405" y="23865"/>
                    <a:pt x="24556" y="23865"/>
                  </a:cubicBezTo>
                  <a:cubicBezTo>
                    <a:pt x="24706" y="23865"/>
                    <a:pt x="24856" y="23832"/>
                    <a:pt x="24970" y="23766"/>
                  </a:cubicBezTo>
                  <a:lnTo>
                    <a:pt x="41144" y="14404"/>
                  </a:lnTo>
                  <a:cubicBezTo>
                    <a:pt x="41373" y="14271"/>
                    <a:pt x="41373" y="14059"/>
                    <a:pt x="41144" y="13926"/>
                  </a:cubicBezTo>
                  <a:lnTo>
                    <a:pt x="17237" y="100"/>
                  </a:lnTo>
                  <a:cubicBezTo>
                    <a:pt x="17122" y="34"/>
                    <a:pt x="16972" y="0"/>
                    <a:pt x="16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2698247" y="2179160"/>
              <a:ext cx="1113574" cy="639046"/>
            </a:xfrm>
            <a:custGeom>
              <a:avLst/>
              <a:gdLst/>
              <a:ahLst/>
              <a:cxnLst/>
              <a:rect l="l" t="t" r="r" b="b"/>
              <a:pathLst>
                <a:path w="22939" h="13164" extrusionOk="0">
                  <a:moveTo>
                    <a:pt x="14396" y="0"/>
                  </a:moveTo>
                  <a:cubicBezTo>
                    <a:pt x="14209" y="0"/>
                    <a:pt x="14021" y="41"/>
                    <a:pt x="13878" y="123"/>
                  </a:cubicBezTo>
                  <a:lnTo>
                    <a:pt x="287" y="7970"/>
                  </a:lnTo>
                  <a:cubicBezTo>
                    <a:pt x="0" y="8138"/>
                    <a:pt x="0" y="8407"/>
                    <a:pt x="287" y="8571"/>
                  </a:cubicBezTo>
                  <a:lnTo>
                    <a:pt x="8021" y="13038"/>
                  </a:lnTo>
                  <a:cubicBezTo>
                    <a:pt x="8164" y="13122"/>
                    <a:pt x="8353" y="13164"/>
                    <a:pt x="8541" y="13164"/>
                  </a:cubicBezTo>
                  <a:cubicBezTo>
                    <a:pt x="8730" y="13164"/>
                    <a:pt x="8919" y="13122"/>
                    <a:pt x="9062" y="13038"/>
                  </a:cubicBezTo>
                  <a:lnTo>
                    <a:pt x="22649" y="5195"/>
                  </a:lnTo>
                  <a:cubicBezTo>
                    <a:pt x="22939" y="5028"/>
                    <a:pt x="22939" y="4759"/>
                    <a:pt x="22649" y="4595"/>
                  </a:cubicBezTo>
                  <a:lnTo>
                    <a:pt x="14915" y="123"/>
                  </a:lnTo>
                  <a:cubicBezTo>
                    <a:pt x="14772" y="41"/>
                    <a:pt x="14584" y="0"/>
                    <a:pt x="14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2922613" y="2471337"/>
              <a:ext cx="395496" cy="222288"/>
            </a:xfrm>
            <a:custGeom>
              <a:avLst/>
              <a:gdLst/>
              <a:ahLst/>
              <a:cxnLst/>
              <a:rect l="l" t="t" r="r" b="b"/>
              <a:pathLst>
                <a:path w="8147" h="4579" extrusionOk="0">
                  <a:moveTo>
                    <a:pt x="5617" y="1"/>
                  </a:moveTo>
                  <a:cubicBezTo>
                    <a:pt x="5536" y="1"/>
                    <a:pt x="5453" y="15"/>
                    <a:pt x="5379" y="46"/>
                  </a:cubicBezTo>
                  <a:lnTo>
                    <a:pt x="3699" y="770"/>
                  </a:lnTo>
                  <a:cubicBezTo>
                    <a:pt x="3630" y="801"/>
                    <a:pt x="3548" y="817"/>
                    <a:pt x="3464" y="817"/>
                  </a:cubicBezTo>
                  <a:cubicBezTo>
                    <a:pt x="3419" y="817"/>
                    <a:pt x="3374" y="812"/>
                    <a:pt x="3331" y="804"/>
                  </a:cubicBezTo>
                  <a:lnTo>
                    <a:pt x="1348" y="415"/>
                  </a:lnTo>
                  <a:cubicBezTo>
                    <a:pt x="1303" y="406"/>
                    <a:pt x="1259" y="402"/>
                    <a:pt x="1217" y="402"/>
                  </a:cubicBezTo>
                  <a:cubicBezTo>
                    <a:pt x="954" y="402"/>
                    <a:pt x="745" y="553"/>
                    <a:pt x="836" y="709"/>
                  </a:cubicBezTo>
                  <a:lnTo>
                    <a:pt x="1512" y="1856"/>
                  </a:lnTo>
                  <a:cubicBezTo>
                    <a:pt x="1553" y="1927"/>
                    <a:pt x="1532" y="2009"/>
                    <a:pt x="1450" y="2070"/>
                  </a:cubicBezTo>
                  <a:lnTo>
                    <a:pt x="198" y="3040"/>
                  </a:lnTo>
                  <a:cubicBezTo>
                    <a:pt x="1" y="3192"/>
                    <a:pt x="188" y="3409"/>
                    <a:pt x="518" y="3409"/>
                  </a:cubicBezTo>
                  <a:cubicBezTo>
                    <a:pt x="520" y="3409"/>
                    <a:pt x="523" y="3409"/>
                    <a:pt x="525" y="3409"/>
                  </a:cubicBezTo>
                  <a:lnTo>
                    <a:pt x="2621" y="3395"/>
                  </a:lnTo>
                  <a:cubicBezTo>
                    <a:pt x="2753" y="3395"/>
                    <a:pt x="2876" y="3429"/>
                    <a:pt x="2955" y="3494"/>
                  </a:cubicBezTo>
                  <a:lnTo>
                    <a:pt x="4163" y="4480"/>
                  </a:lnTo>
                  <a:cubicBezTo>
                    <a:pt x="4245" y="4547"/>
                    <a:pt x="4368" y="4579"/>
                    <a:pt x="4491" y="4579"/>
                  </a:cubicBezTo>
                  <a:cubicBezTo>
                    <a:pt x="4656" y="4579"/>
                    <a:pt x="4820" y="4521"/>
                    <a:pt x="4877" y="4415"/>
                  </a:cubicBezTo>
                  <a:lnTo>
                    <a:pt x="5497" y="3258"/>
                  </a:lnTo>
                  <a:cubicBezTo>
                    <a:pt x="5535" y="3187"/>
                    <a:pt x="5634" y="3128"/>
                    <a:pt x="5760" y="3108"/>
                  </a:cubicBezTo>
                  <a:lnTo>
                    <a:pt x="7764" y="2746"/>
                  </a:lnTo>
                  <a:cubicBezTo>
                    <a:pt x="8082" y="2692"/>
                    <a:pt x="8146" y="2449"/>
                    <a:pt x="7877" y="2336"/>
                  </a:cubicBezTo>
                  <a:lnTo>
                    <a:pt x="6163" y="1637"/>
                  </a:lnTo>
                  <a:cubicBezTo>
                    <a:pt x="6058" y="1593"/>
                    <a:pt x="5993" y="1521"/>
                    <a:pt x="5996" y="1446"/>
                  </a:cubicBezTo>
                  <a:lnTo>
                    <a:pt x="6023" y="238"/>
                  </a:lnTo>
                  <a:cubicBezTo>
                    <a:pt x="6026" y="97"/>
                    <a:pt x="5829" y="1"/>
                    <a:pt x="5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192415" y="2245178"/>
              <a:ext cx="249958" cy="141557"/>
            </a:xfrm>
            <a:custGeom>
              <a:avLst/>
              <a:gdLst/>
              <a:ahLst/>
              <a:cxnLst/>
              <a:rect l="l" t="t" r="r" b="b"/>
              <a:pathLst>
                <a:path w="5149" h="2916" extrusionOk="0">
                  <a:moveTo>
                    <a:pt x="4796" y="1"/>
                  </a:moveTo>
                  <a:cubicBezTo>
                    <a:pt x="4682" y="1"/>
                    <a:pt x="4556" y="32"/>
                    <a:pt x="4455" y="91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4" y="2866"/>
                  </a:cubicBezTo>
                  <a:cubicBezTo>
                    <a:pt x="192" y="2899"/>
                    <a:pt x="271" y="2915"/>
                    <a:pt x="355" y="2915"/>
                  </a:cubicBezTo>
                  <a:cubicBezTo>
                    <a:pt x="469" y="2915"/>
                    <a:pt x="594" y="2886"/>
                    <a:pt x="694" y="2829"/>
                  </a:cubicBezTo>
                  <a:lnTo>
                    <a:pt x="4947" y="374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6" y="17"/>
                    <a:pt x="4879" y="1"/>
                    <a:pt x="479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3244502" y="227532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1"/>
                    <a:pt x="4454" y="88"/>
                  </a:cubicBezTo>
                  <a:lnTo>
                    <a:pt x="202" y="2542"/>
                  </a:lnTo>
                  <a:cubicBezTo>
                    <a:pt x="30" y="2644"/>
                    <a:pt x="0" y="2787"/>
                    <a:pt x="133" y="2866"/>
                  </a:cubicBezTo>
                  <a:cubicBezTo>
                    <a:pt x="190" y="2899"/>
                    <a:pt x="267" y="2915"/>
                    <a:pt x="351" y="2915"/>
                  </a:cubicBezTo>
                  <a:cubicBezTo>
                    <a:pt x="466" y="2915"/>
                    <a:pt x="592" y="2885"/>
                    <a:pt x="693" y="2825"/>
                  </a:cubicBezTo>
                  <a:lnTo>
                    <a:pt x="4945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3296492" y="2305322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7"/>
                  </a:cubicBezTo>
                  <a:lnTo>
                    <a:pt x="202" y="2545"/>
                  </a:lnTo>
                  <a:cubicBezTo>
                    <a:pt x="28" y="2644"/>
                    <a:pt x="0" y="2787"/>
                    <a:pt x="134" y="2866"/>
                  </a:cubicBezTo>
                  <a:cubicBezTo>
                    <a:pt x="192" y="2899"/>
                    <a:pt x="269" y="2915"/>
                    <a:pt x="353" y="2915"/>
                  </a:cubicBezTo>
                  <a:cubicBezTo>
                    <a:pt x="467" y="2915"/>
                    <a:pt x="593" y="2885"/>
                    <a:pt x="693" y="2828"/>
                  </a:cubicBezTo>
                  <a:lnTo>
                    <a:pt x="4946" y="374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348481" y="2335467"/>
              <a:ext cx="249958" cy="141460"/>
            </a:xfrm>
            <a:custGeom>
              <a:avLst/>
              <a:gdLst/>
              <a:ahLst/>
              <a:cxnLst/>
              <a:rect l="l" t="t" r="r" b="b"/>
              <a:pathLst>
                <a:path w="5149" h="2914" extrusionOk="0">
                  <a:moveTo>
                    <a:pt x="4792" y="1"/>
                  </a:moveTo>
                  <a:cubicBezTo>
                    <a:pt x="4678" y="1"/>
                    <a:pt x="4553" y="31"/>
                    <a:pt x="4455" y="88"/>
                  </a:cubicBezTo>
                  <a:lnTo>
                    <a:pt x="202" y="2542"/>
                  </a:lnTo>
                  <a:cubicBezTo>
                    <a:pt x="29" y="2640"/>
                    <a:pt x="1" y="2788"/>
                    <a:pt x="134" y="2866"/>
                  </a:cubicBezTo>
                  <a:cubicBezTo>
                    <a:pt x="191" y="2898"/>
                    <a:pt x="267" y="2914"/>
                    <a:pt x="349" y="2914"/>
                  </a:cubicBezTo>
                  <a:cubicBezTo>
                    <a:pt x="465" y="2914"/>
                    <a:pt x="592" y="2883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1" y="50"/>
                  </a:cubicBezTo>
                  <a:cubicBezTo>
                    <a:pt x="4954" y="17"/>
                    <a:pt x="4876" y="1"/>
                    <a:pt x="47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3400568" y="2365466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1" y="1"/>
                  </a:moveTo>
                  <a:cubicBezTo>
                    <a:pt x="4677" y="1"/>
                    <a:pt x="4552" y="30"/>
                    <a:pt x="4454" y="88"/>
                  </a:cubicBezTo>
                  <a:lnTo>
                    <a:pt x="202" y="2545"/>
                  </a:lnTo>
                  <a:cubicBezTo>
                    <a:pt x="27" y="2644"/>
                    <a:pt x="0" y="2787"/>
                    <a:pt x="133" y="2866"/>
                  </a:cubicBezTo>
                  <a:cubicBezTo>
                    <a:pt x="191" y="2899"/>
                    <a:pt x="269" y="2915"/>
                    <a:pt x="353" y="2915"/>
                  </a:cubicBezTo>
                  <a:cubicBezTo>
                    <a:pt x="467" y="2915"/>
                    <a:pt x="591" y="2885"/>
                    <a:pt x="689" y="2828"/>
                  </a:cubicBezTo>
                  <a:lnTo>
                    <a:pt x="4942" y="371"/>
                  </a:lnTo>
                  <a:cubicBezTo>
                    <a:pt x="5116" y="272"/>
                    <a:pt x="5147" y="129"/>
                    <a:pt x="5010" y="50"/>
                  </a:cubicBezTo>
                  <a:cubicBezTo>
                    <a:pt x="4952" y="17"/>
                    <a:pt x="4874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47;p23"/>
            <p:cNvSpPr/>
            <p:nvPr/>
          </p:nvSpPr>
          <p:spPr>
            <a:xfrm>
              <a:off x="3452558" y="2395611"/>
              <a:ext cx="249910" cy="141412"/>
            </a:xfrm>
            <a:custGeom>
              <a:avLst/>
              <a:gdLst/>
              <a:ahLst/>
              <a:cxnLst/>
              <a:rect l="l" t="t" r="r" b="b"/>
              <a:pathLst>
                <a:path w="5148" h="2913" extrusionOk="0">
                  <a:moveTo>
                    <a:pt x="4791" y="1"/>
                  </a:moveTo>
                  <a:cubicBezTo>
                    <a:pt x="4677" y="1"/>
                    <a:pt x="4553" y="30"/>
                    <a:pt x="4455" y="88"/>
                  </a:cubicBezTo>
                  <a:lnTo>
                    <a:pt x="202" y="2542"/>
                  </a:lnTo>
                  <a:cubicBezTo>
                    <a:pt x="28" y="2641"/>
                    <a:pt x="1" y="2787"/>
                    <a:pt x="134" y="2863"/>
                  </a:cubicBezTo>
                  <a:cubicBezTo>
                    <a:pt x="192" y="2896"/>
                    <a:pt x="269" y="2912"/>
                    <a:pt x="353" y="2912"/>
                  </a:cubicBezTo>
                  <a:cubicBezTo>
                    <a:pt x="467" y="2912"/>
                    <a:pt x="591" y="2882"/>
                    <a:pt x="690" y="2825"/>
                  </a:cubicBezTo>
                  <a:lnTo>
                    <a:pt x="4942" y="371"/>
                  </a:lnTo>
                  <a:cubicBezTo>
                    <a:pt x="5117" y="272"/>
                    <a:pt x="5147" y="125"/>
                    <a:pt x="5011" y="50"/>
                  </a:cubicBezTo>
                  <a:cubicBezTo>
                    <a:pt x="4953" y="17"/>
                    <a:pt x="4875" y="1"/>
                    <a:pt x="47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48;p23"/>
            <p:cNvSpPr/>
            <p:nvPr/>
          </p:nvSpPr>
          <p:spPr>
            <a:xfrm>
              <a:off x="3166930" y="2613130"/>
              <a:ext cx="459964" cy="263211"/>
            </a:xfrm>
            <a:custGeom>
              <a:avLst/>
              <a:gdLst/>
              <a:ahLst/>
              <a:cxnLst/>
              <a:rect l="l" t="t" r="r" b="b"/>
              <a:pathLst>
                <a:path w="9475" h="5422" extrusionOk="0">
                  <a:moveTo>
                    <a:pt x="8639" y="0"/>
                  </a:moveTo>
                  <a:cubicBezTo>
                    <a:pt x="8526" y="0"/>
                    <a:pt x="8414" y="25"/>
                    <a:pt x="8328" y="74"/>
                  </a:cubicBezTo>
                  <a:lnTo>
                    <a:pt x="174" y="4784"/>
                  </a:lnTo>
                  <a:cubicBezTo>
                    <a:pt x="1" y="4883"/>
                    <a:pt x="1" y="5044"/>
                    <a:pt x="174" y="5143"/>
                  </a:cubicBezTo>
                  <a:lnTo>
                    <a:pt x="526" y="5347"/>
                  </a:lnTo>
                  <a:cubicBezTo>
                    <a:pt x="611" y="5397"/>
                    <a:pt x="724" y="5422"/>
                    <a:pt x="837" y="5422"/>
                  </a:cubicBezTo>
                  <a:cubicBezTo>
                    <a:pt x="950" y="5422"/>
                    <a:pt x="1064" y="5397"/>
                    <a:pt x="1151" y="5347"/>
                  </a:cubicBezTo>
                  <a:lnTo>
                    <a:pt x="9304" y="638"/>
                  </a:lnTo>
                  <a:cubicBezTo>
                    <a:pt x="9475" y="538"/>
                    <a:pt x="9475" y="378"/>
                    <a:pt x="9304" y="279"/>
                  </a:cubicBezTo>
                  <a:lnTo>
                    <a:pt x="8950" y="74"/>
                  </a:lnTo>
                  <a:cubicBezTo>
                    <a:pt x="8864" y="25"/>
                    <a:pt x="8751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3687652" y="2449105"/>
              <a:ext cx="223404" cy="126508"/>
            </a:xfrm>
            <a:custGeom>
              <a:avLst/>
              <a:gdLst/>
              <a:ahLst/>
              <a:cxnLst/>
              <a:rect l="l" t="t" r="r" b="b"/>
              <a:pathLst>
                <a:path w="4602" h="2606" extrusionOk="0">
                  <a:moveTo>
                    <a:pt x="3765" y="0"/>
                  </a:moveTo>
                  <a:cubicBezTo>
                    <a:pt x="3652" y="0"/>
                    <a:pt x="3538" y="25"/>
                    <a:pt x="3451" y="74"/>
                  </a:cubicBezTo>
                  <a:lnTo>
                    <a:pt x="175" y="1969"/>
                  </a:lnTo>
                  <a:cubicBezTo>
                    <a:pt x="1" y="2068"/>
                    <a:pt x="1" y="2228"/>
                    <a:pt x="175" y="2327"/>
                  </a:cubicBezTo>
                  <a:lnTo>
                    <a:pt x="526" y="2531"/>
                  </a:lnTo>
                  <a:cubicBezTo>
                    <a:pt x="612" y="2581"/>
                    <a:pt x="724" y="2606"/>
                    <a:pt x="837" y="2606"/>
                  </a:cubicBezTo>
                  <a:cubicBezTo>
                    <a:pt x="950" y="2606"/>
                    <a:pt x="1064" y="2581"/>
                    <a:pt x="1151" y="2531"/>
                  </a:cubicBezTo>
                  <a:lnTo>
                    <a:pt x="4427" y="638"/>
                  </a:lnTo>
                  <a:cubicBezTo>
                    <a:pt x="4598" y="539"/>
                    <a:pt x="4601" y="378"/>
                    <a:pt x="4427" y="279"/>
                  </a:cubicBezTo>
                  <a:lnTo>
                    <a:pt x="4076" y="74"/>
                  </a:lnTo>
                  <a:cubicBezTo>
                    <a:pt x="3990" y="25"/>
                    <a:pt x="3878" y="0"/>
                    <a:pt x="37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3266686" y="2507210"/>
              <a:ext cx="1113574" cy="639095"/>
            </a:xfrm>
            <a:custGeom>
              <a:avLst/>
              <a:gdLst/>
              <a:ahLst/>
              <a:cxnLst/>
              <a:rect l="l" t="t" r="r" b="b"/>
              <a:pathLst>
                <a:path w="22939" h="13165" extrusionOk="0">
                  <a:moveTo>
                    <a:pt x="14397" y="1"/>
                  </a:moveTo>
                  <a:cubicBezTo>
                    <a:pt x="14209" y="1"/>
                    <a:pt x="14021" y="43"/>
                    <a:pt x="13878" y="126"/>
                  </a:cubicBezTo>
                  <a:lnTo>
                    <a:pt x="287" y="7969"/>
                  </a:lnTo>
                  <a:cubicBezTo>
                    <a:pt x="0" y="8137"/>
                    <a:pt x="0" y="8407"/>
                    <a:pt x="287" y="8571"/>
                  </a:cubicBezTo>
                  <a:lnTo>
                    <a:pt x="8024" y="13041"/>
                  </a:lnTo>
                  <a:cubicBezTo>
                    <a:pt x="8168" y="13123"/>
                    <a:pt x="8355" y="13164"/>
                    <a:pt x="8543" y="13164"/>
                  </a:cubicBezTo>
                  <a:cubicBezTo>
                    <a:pt x="8731" y="13164"/>
                    <a:pt x="8919" y="13123"/>
                    <a:pt x="9062" y="13041"/>
                  </a:cubicBezTo>
                  <a:lnTo>
                    <a:pt x="22652" y="5195"/>
                  </a:lnTo>
                  <a:cubicBezTo>
                    <a:pt x="22939" y="5028"/>
                    <a:pt x="22939" y="4762"/>
                    <a:pt x="22652" y="4595"/>
                  </a:cubicBezTo>
                  <a:lnTo>
                    <a:pt x="14919" y="126"/>
                  </a:lnTo>
                  <a:cubicBezTo>
                    <a:pt x="14773" y="43"/>
                    <a:pt x="14585" y="1"/>
                    <a:pt x="143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491004" y="2799387"/>
              <a:ext cx="395690" cy="222288"/>
            </a:xfrm>
            <a:custGeom>
              <a:avLst/>
              <a:gdLst/>
              <a:ahLst/>
              <a:cxnLst/>
              <a:rect l="l" t="t" r="r" b="b"/>
              <a:pathLst>
                <a:path w="8151" h="4579" extrusionOk="0">
                  <a:moveTo>
                    <a:pt x="5620" y="1"/>
                  </a:moveTo>
                  <a:cubicBezTo>
                    <a:pt x="5539" y="1"/>
                    <a:pt x="5457" y="15"/>
                    <a:pt x="5383" y="46"/>
                  </a:cubicBezTo>
                  <a:lnTo>
                    <a:pt x="3704" y="773"/>
                  </a:lnTo>
                  <a:cubicBezTo>
                    <a:pt x="3635" y="802"/>
                    <a:pt x="3552" y="818"/>
                    <a:pt x="3467" y="818"/>
                  </a:cubicBezTo>
                  <a:cubicBezTo>
                    <a:pt x="3422" y="818"/>
                    <a:pt x="3376" y="813"/>
                    <a:pt x="3331" y="804"/>
                  </a:cubicBezTo>
                  <a:lnTo>
                    <a:pt x="1349" y="419"/>
                  </a:lnTo>
                  <a:cubicBezTo>
                    <a:pt x="1303" y="409"/>
                    <a:pt x="1257" y="405"/>
                    <a:pt x="1212" y="405"/>
                  </a:cubicBezTo>
                  <a:cubicBezTo>
                    <a:pt x="954" y="405"/>
                    <a:pt x="747" y="555"/>
                    <a:pt x="840" y="712"/>
                  </a:cubicBezTo>
                  <a:lnTo>
                    <a:pt x="1513" y="1855"/>
                  </a:lnTo>
                  <a:cubicBezTo>
                    <a:pt x="1554" y="1930"/>
                    <a:pt x="1533" y="2008"/>
                    <a:pt x="1455" y="2070"/>
                  </a:cubicBezTo>
                  <a:lnTo>
                    <a:pt x="202" y="3040"/>
                  </a:lnTo>
                  <a:cubicBezTo>
                    <a:pt x="1" y="3193"/>
                    <a:pt x="195" y="3412"/>
                    <a:pt x="526" y="3412"/>
                  </a:cubicBezTo>
                  <a:lnTo>
                    <a:pt x="2622" y="3394"/>
                  </a:lnTo>
                  <a:cubicBezTo>
                    <a:pt x="2754" y="3394"/>
                    <a:pt x="2881" y="3429"/>
                    <a:pt x="2956" y="3494"/>
                  </a:cubicBezTo>
                  <a:lnTo>
                    <a:pt x="4164" y="4480"/>
                  </a:lnTo>
                  <a:cubicBezTo>
                    <a:pt x="4247" y="4547"/>
                    <a:pt x="4371" y="4578"/>
                    <a:pt x="4493" y="4578"/>
                  </a:cubicBezTo>
                  <a:cubicBezTo>
                    <a:pt x="4658" y="4578"/>
                    <a:pt x="4821" y="4521"/>
                    <a:pt x="4878" y="4415"/>
                  </a:cubicBezTo>
                  <a:lnTo>
                    <a:pt x="5499" y="3261"/>
                  </a:lnTo>
                  <a:cubicBezTo>
                    <a:pt x="5539" y="3186"/>
                    <a:pt x="5639" y="3131"/>
                    <a:pt x="5765" y="3108"/>
                  </a:cubicBezTo>
                  <a:lnTo>
                    <a:pt x="7765" y="2749"/>
                  </a:lnTo>
                  <a:cubicBezTo>
                    <a:pt x="8082" y="2692"/>
                    <a:pt x="8151" y="2449"/>
                    <a:pt x="7877" y="2336"/>
                  </a:cubicBezTo>
                  <a:lnTo>
                    <a:pt x="6168" y="1640"/>
                  </a:lnTo>
                  <a:cubicBezTo>
                    <a:pt x="6059" y="1596"/>
                    <a:pt x="5993" y="1524"/>
                    <a:pt x="5997" y="1446"/>
                  </a:cubicBezTo>
                  <a:lnTo>
                    <a:pt x="6024" y="238"/>
                  </a:lnTo>
                  <a:cubicBezTo>
                    <a:pt x="6027" y="97"/>
                    <a:pt x="5830" y="1"/>
                    <a:pt x="5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3760855" y="2573373"/>
              <a:ext cx="249958" cy="141412"/>
            </a:xfrm>
            <a:custGeom>
              <a:avLst/>
              <a:gdLst/>
              <a:ahLst/>
              <a:cxnLst/>
              <a:rect l="l" t="t" r="r" b="b"/>
              <a:pathLst>
                <a:path w="5149" h="2913" extrusionOk="0">
                  <a:moveTo>
                    <a:pt x="4795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2"/>
                  </a:lnTo>
                  <a:cubicBezTo>
                    <a:pt x="32" y="2641"/>
                    <a:pt x="1" y="2788"/>
                    <a:pt x="138" y="2863"/>
                  </a:cubicBezTo>
                  <a:cubicBezTo>
                    <a:pt x="194" y="2896"/>
                    <a:pt x="271" y="2912"/>
                    <a:pt x="355" y="2912"/>
                  </a:cubicBezTo>
                  <a:cubicBezTo>
                    <a:pt x="469" y="2912"/>
                    <a:pt x="594" y="2882"/>
                    <a:pt x="694" y="2825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5" y="50"/>
                  </a:cubicBezTo>
                  <a:cubicBezTo>
                    <a:pt x="4957" y="17"/>
                    <a:pt x="4879" y="1"/>
                    <a:pt x="479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23"/>
            <p:cNvSpPr/>
            <p:nvPr/>
          </p:nvSpPr>
          <p:spPr>
            <a:xfrm>
              <a:off x="3812942" y="2603373"/>
              <a:ext cx="249861" cy="141557"/>
            </a:xfrm>
            <a:custGeom>
              <a:avLst/>
              <a:gdLst/>
              <a:ahLst/>
              <a:cxnLst/>
              <a:rect l="l" t="t" r="r" b="b"/>
              <a:pathLst>
                <a:path w="5147" h="2916" extrusionOk="0">
                  <a:moveTo>
                    <a:pt x="4793" y="1"/>
                  </a:moveTo>
                  <a:cubicBezTo>
                    <a:pt x="4679" y="1"/>
                    <a:pt x="4554" y="30"/>
                    <a:pt x="4454" y="87"/>
                  </a:cubicBezTo>
                  <a:lnTo>
                    <a:pt x="201" y="2545"/>
                  </a:lnTo>
                  <a:cubicBezTo>
                    <a:pt x="30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3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1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6" y="1"/>
                    <a:pt x="4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3864931" y="2633518"/>
              <a:ext cx="249910" cy="141363"/>
            </a:xfrm>
            <a:custGeom>
              <a:avLst/>
              <a:gdLst/>
              <a:ahLst/>
              <a:cxnLst/>
              <a:rect l="l" t="t" r="r" b="b"/>
              <a:pathLst>
                <a:path w="5148" h="2912" extrusionOk="0">
                  <a:moveTo>
                    <a:pt x="4798" y="0"/>
                  </a:moveTo>
                  <a:cubicBezTo>
                    <a:pt x="4683" y="0"/>
                    <a:pt x="4556" y="30"/>
                    <a:pt x="4454" y="88"/>
                  </a:cubicBezTo>
                  <a:lnTo>
                    <a:pt x="202" y="2541"/>
                  </a:lnTo>
                  <a:cubicBezTo>
                    <a:pt x="31" y="2640"/>
                    <a:pt x="1" y="2784"/>
                    <a:pt x="137" y="2862"/>
                  </a:cubicBezTo>
                  <a:cubicBezTo>
                    <a:pt x="194" y="2896"/>
                    <a:pt x="271" y="2912"/>
                    <a:pt x="354" y="2912"/>
                  </a:cubicBezTo>
                  <a:cubicBezTo>
                    <a:pt x="468" y="2912"/>
                    <a:pt x="593" y="2882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5"/>
                    <a:pt x="5011" y="47"/>
                  </a:cubicBezTo>
                  <a:cubicBezTo>
                    <a:pt x="4955" y="16"/>
                    <a:pt x="4880" y="0"/>
                    <a:pt x="4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3916921" y="2663517"/>
              <a:ext cx="249958" cy="141509"/>
            </a:xfrm>
            <a:custGeom>
              <a:avLst/>
              <a:gdLst/>
              <a:ahLst/>
              <a:cxnLst/>
              <a:rect l="l" t="t" r="r" b="b"/>
              <a:pathLst>
                <a:path w="5149" h="2915" extrusionOk="0">
                  <a:moveTo>
                    <a:pt x="4794" y="1"/>
                  </a:moveTo>
                  <a:cubicBezTo>
                    <a:pt x="4681" y="1"/>
                    <a:pt x="4555" y="31"/>
                    <a:pt x="4455" y="88"/>
                  </a:cubicBezTo>
                  <a:lnTo>
                    <a:pt x="202" y="2545"/>
                  </a:lnTo>
                  <a:cubicBezTo>
                    <a:pt x="32" y="2644"/>
                    <a:pt x="1" y="2788"/>
                    <a:pt x="138" y="2865"/>
                  </a:cubicBezTo>
                  <a:cubicBezTo>
                    <a:pt x="194" y="2899"/>
                    <a:pt x="271" y="2915"/>
                    <a:pt x="355" y="2915"/>
                  </a:cubicBezTo>
                  <a:cubicBezTo>
                    <a:pt x="469" y="2915"/>
                    <a:pt x="594" y="2885"/>
                    <a:pt x="694" y="2828"/>
                  </a:cubicBezTo>
                  <a:lnTo>
                    <a:pt x="4947" y="371"/>
                  </a:lnTo>
                  <a:cubicBezTo>
                    <a:pt x="5117" y="272"/>
                    <a:pt x="5148" y="129"/>
                    <a:pt x="5012" y="50"/>
                  </a:cubicBezTo>
                  <a:cubicBezTo>
                    <a:pt x="4955" y="17"/>
                    <a:pt x="4878" y="1"/>
                    <a:pt x="4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3969007" y="2693516"/>
              <a:ext cx="249861" cy="141509"/>
            </a:xfrm>
            <a:custGeom>
              <a:avLst/>
              <a:gdLst/>
              <a:ahLst/>
              <a:cxnLst/>
              <a:rect l="l" t="t" r="r" b="b"/>
              <a:pathLst>
                <a:path w="5147" h="2915" extrusionOk="0">
                  <a:moveTo>
                    <a:pt x="4795" y="1"/>
                  </a:moveTo>
                  <a:cubicBezTo>
                    <a:pt x="4681" y="1"/>
                    <a:pt x="4555" y="31"/>
                    <a:pt x="4454" y="91"/>
                  </a:cubicBezTo>
                  <a:lnTo>
                    <a:pt x="201" y="2545"/>
                  </a:lnTo>
                  <a:cubicBezTo>
                    <a:pt x="31" y="2644"/>
                    <a:pt x="0" y="2787"/>
                    <a:pt x="136" y="2866"/>
                  </a:cubicBezTo>
                  <a:cubicBezTo>
                    <a:pt x="193" y="2899"/>
                    <a:pt x="270" y="2915"/>
                    <a:pt x="354" y="2915"/>
                  </a:cubicBezTo>
                  <a:cubicBezTo>
                    <a:pt x="467" y="2915"/>
                    <a:pt x="592" y="2885"/>
                    <a:pt x="692" y="2828"/>
                  </a:cubicBezTo>
                  <a:lnTo>
                    <a:pt x="4945" y="374"/>
                  </a:lnTo>
                  <a:cubicBezTo>
                    <a:pt x="5116" y="272"/>
                    <a:pt x="5147" y="128"/>
                    <a:pt x="5010" y="50"/>
                  </a:cubicBezTo>
                  <a:cubicBezTo>
                    <a:pt x="4954" y="17"/>
                    <a:pt x="4878" y="1"/>
                    <a:pt x="4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4020997" y="2723661"/>
              <a:ext cx="249910" cy="141509"/>
            </a:xfrm>
            <a:custGeom>
              <a:avLst/>
              <a:gdLst/>
              <a:ahLst/>
              <a:cxnLst/>
              <a:rect l="l" t="t" r="r" b="b"/>
              <a:pathLst>
                <a:path w="5148" h="2915" extrusionOk="0">
                  <a:moveTo>
                    <a:pt x="4794" y="0"/>
                  </a:moveTo>
                  <a:cubicBezTo>
                    <a:pt x="4680" y="0"/>
                    <a:pt x="4555" y="30"/>
                    <a:pt x="4454" y="87"/>
                  </a:cubicBezTo>
                  <a:lnTo>
                    <a:pt x="202" y="2541"/>
                  </a:lnTo>
                  <a:cubicBezTo>
                    <a:pt x="31" y="2644"/>
                    <a:pt x="1" y="2787"/>
                    <a:pt x="137" y="2866"/>
                  </a:cubicBezTo>
                  <a:cubicBezTo>
                    <a:pt x="193" y="2899"/>
                    <a:pt x="269" y="2915"/>
                    <a:pt x="352" y="2915"/>
                  </a:cubicBezTo>
                  <a:cubicBezTo>
                    <a:pt x="466" y="2915"/>
                    <a:pt x="592" y="2884"/>
                    <a:pt x="694" y="2825"/>
                  </a:cubicBezTo>
                  <a:lnTo>
                    <a:pt x="4946" y="371"/>
                  </a:lnTo>
                  <a:cubicBezTo>
                    <a:pt x="5117" y="272"/>
                    <a:pt x="5147" y="128"/>
                    <a:pt x="5011" y="50"/>
                  </a:cubicBezTo>
                  <a:cubicBezTo>
                    <a:pt x="4955" y="17"/>
                    <a:pt x="4877" y="0"/>
                    <a:pt x="4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3735370" y="2941229"/>
              <a:ext cx="459964" cy="263162"/>
            </a:xfrm>
            <a:custGeom>
              <a:avLst/>
              <a:gdLst/>
              <a:ahLst/>
              <a:cxnLst/>
              <a:rect l="l" t="t" r="r" b="b"/>
              <a:pathLst>
                <a:path w="9475" h="5421" extrusionOk="0">
                  <a:moveTo>
                    <a:pt x="8639" y="0"/>
                  </a:moveTo>
                  <a:cubicBezTo>
                    <a:pt x="8526" y="0"/>
                    <a:pt x="8414" y="26"/>
                    <a:pt x="8328" y="77"/>
                  </a:cubicBezTo>
                  <a:lnTo>
                    <a:pt x="175" y="4783"/>
                  </a:lnTo>
                  <a:cubicBezTo>
                    <a:pt x="1" y="4882"/>
                    <a:pt x="1" y="5042"/>
                    <a:pt x="175" y="5141"/>
                  </a:cubicBezTo>
                  <a:lnTo>
                    <a:pt x="526" y="5346"/>
                  </a:lnTo>
                  <a:cubicBezTo>
                    <a:pt x="613" y="5396"/>
                    <a:pt x="727" y="5421"/>
                    <a:pt x="840" y="5421"/>
                  </a:cubicBezTo>
                  <a:cubicBezTo>
                    <a:pt x="953" y="5421"/>
                    <a:pt x="1065" y="5396"/>
                    <a:pt x="1151" y="5346"/>
                  </a:cubicBezTo>
                  <a:lnTo>
                    <a:pt x="9304" y="640"/>
                  </a:lnTo>
                  <a:cubicBezTo>
                    <a:pt x="9475" y="537"/>
                    <a:pt x="9475" y="377"/>
                    <a:pt x="9304" y="277"/>
                  </a:cubicBezTo>
                  <a:lnTo>
                    <a:pt x="8953" y="77"/>
                  </a:lnTo>
                  <a:cubicBezTo>
                    <a:pt x="8866" y="26"/>
                    <a:pt x="8752" y="0"/>
                    <a:pt x="8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4256285" y="2777301"/>
              <a:ext cx="223210" cy="126363"/>
            </a:xfrm>
            <a:custGeom>
              <a:avLst/>
              <a:gdLst/>
              <a:ahLst/>
              <a:cxnLst/>
              <a:rect l="l" t="t" r="r" b="b"/>
              <a:pathLst>
                <a:path w="4598" h="2603" extrusionOk="0">
                  <a:moveTo>
                    <a:pt x="3761" y="1"/>
                  </a:moveTo>
                  <a:cubicBezTo>
                    <a:pt x="3648" y="1"/>
                    <a:pt x="3536" y="25"/>
                    <a:pt x="3450" y="75"/>
                  </a:cubicBezTo>
                  <a:lnTo>
                    <a:pt x="171" y="1965"/>
                  </a:lnTo>
                  <a:cubicBezTo>
                    <a:pt x="0" y="2065"/>
                    <a:pt x="0" y="2225"/>
                    <a:pt x="171" y="2328"/>
                  </a:cubicBezTo>
                  <a:lnTo>
                    <a:pt x="522" y="2528"/>
                  </a:lnTo>
                  <a:cubicBezTo>
                    <a:pt x="609" y="2578"/>
                    <a:pt x="723" y="2603"/>
                    <a:pt x="836" y="2603"/>
                  </a:cubicBezTo>
                  <a:cubicBezTo>
                    <a:pt x="949" y="2603"/>
                    <a:pt x="1061" y="2578"/>
                    <a:pt x="1147" y="2528"/>
                  </a:cubicBezTo>
                  <a:lnTo>
                    <a:pt x="4424" y="638"/>
                  </a:lnTo>
                  <a:cubicBezTo>
                    <a:pt x="4597" y="539"/>
                    <a:pt x="4597" y="375"/>
                    <a:pt x="4424" y="276"/>
                  </a:cubicBezTo>
                  <a:lnTo>
                    <a:pt x="4071" y="75"/>
                  </a:lnTo>
                  <a:cubicBezTo>
                    <a:pt x="3986" y="25"/>
                    <a:pt x="3874" y="1"/>
                    <a:pt x="37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2876157" y="2276099"/>
              <a:ext cx="31846" cy="16797"/>
            </a:xfrm>
            <a:custGeom>
              <a:avLst/>
              <a:gdLst/>
              <a:ahLst/>
              <a:cxnLst/>
              <a:rect l="l" t="t" r="r" b="b"/>
              <a:pathLst>
                <a:path w="656" h="346" extrusionOk="0">
                  <a:moveTo>
                    <a:pt x="329" y="0"/>
                  </a:moveTo>
                  <a:cubicBezTo>
                    <a:pt x="252" y="0"/>
                    <a:pt x="175" y="17"/>
                    <a:pt x="117" y="51"/>
                  </a:cubicBezTo>
                  <a:cubicBezTo>
                    <a:pt x="1" y="120"/>
                    <a:pt x="1" y="229"/>
                    <a:pt x="117" y="297"/>
                  </a:cubicBezTo>
                  <a:cubicBezTo>
                    <a:pt x="175" y="329"/>
                    <a:pt x="252" y="345"/>
                    <a:pt x="329" y="345"/>
                  </a:cubicBezTo>
                  <a:cubicBezTo>
                    <a:pt x="405" y="345"/>
                    <a:pt x="482" y="329"/>
                    <a:pt x="540" y="297"/>
                  </a:cubicBezTo>
                  <a:cubicBezTo>
                    <a:pt x="656" y="229"/>
                    <a:pt x="656" y="120"/>
                    <a:pt x="540" y="51"/>
                  </a:cubicBezTo>
                  <a:cubicBezTo>
                    <a:pt x="482" y="17"/>
                    <a:pt x="405" y="0"/>
                    <a:pt x="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2817178" y="2354884"/>
              <a:ext cx="63691" cy="33593"/>
            </a:xfrm>
            <a:custGeom>
              <a:avLst/>
              <a:gdLst/>
              <a:ahLst/>
              <a:cxnLst/>
              <a:rect l="l" t="t" r="r" b="b"/>
              <a:pathLst>
                <a:path w="1312" h="692" extrusionOk="0">
                  <a:moveTo>
                    <a:pt x="657" y="1"/>
                  </a:moveTo>
                  <a:cubicBezTo>
                    <a:pt x="504" y="1"/>
                    <a:pt x="351" y="34"/>
                    <a:pt x="233" y="101"/>
                  </a:cubicBezTo>
                  <a:cubicBezTo>
                    <a:pt x="1" y="238"/>
                    <a:pt x="1" y="456"/>
                    <a:pt x="233" y="589"/>
                  </a:cubicBezTo>
                  <a:cubicBezTo>
                    <a:pt x="351" y="657"/>
                    <a:pt x="504" y="691"/>
                    <a:pt x="657" y="691"/>
                  </a:cubicBezTo>
                  <a:cubicBezTo>
                    <a:pt x="811" y="691"/>
                    <a:pt x="963" y="657"/>
                    <a:pt x="1080" y="589"/>
                  </a:cubicBezTo>
                  <a:cubicBezTo>
                    <a:pt x="1311" y="456"/>
                    <a:pt x="1311" y="238"/>
                    <a:pt x="1080" y="101"/>
                  </a:cubicBezTo>
                  <a:cubicBezTo>
                    <a:pt x="963" y="34"/>
                    <a:pt x="811" y="1"/>
                    <a:pt x="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2890914" y="2244304"/>
              <a:ext cx="179325" cy="101119"/>
            </a:xfrm>
            <a:custGeom>
              <a:avLst/>
              <a:gdLst/>
              <a:ahLst/>
              <a:cxnLst/>
              <a:rect l="l" t="t" r="r" b="b"/>
              <a:pathLst>
                <a:path w="3694" h="2083" extrusionOk="0">
                  <a:moveTo>
                    <a:pt x="3263" y="1"/>
                  </a:moveTo>
                  <a:cubicBezTo>
                    <a:pt x="3154" y="1"/>
                    <a:pt x="3043" y="25"/>
                    <a:pt x="2956" y="75"/>
                  </a:cubicBezTo>
                  <a:lnTo>
                    <a:pt x="175" y="1683"/>
                  </a:lnTo>
                  <a:cubicBezTo>
                    <a:pt x="11" y="1778"/>
                    <a:pt x="0" y="1928"/>
                    <a:pt x="158" y="2017"/>
                  </a:cubicBezTo>
                  <a:cubicBezTo>
                    <a:pt x="231" y="2061"/>
                    <a:pt x="329" y="2082"/>
                    <a:pt x="429" y="2082"/>
                  </a:cubicBezTo>
                  <a:cubicBezTo>
                    <a:pt x="539" y="2082"/>
                    <a:pt x="652" y="2057"/>
                    <a:pt x="738" y="2007"/>
                  </a:cubicBezTo>
                  <a:lnTo>
                    <a:pt x="3519" y="402"/>
                  </a:lnTo>
                  <a:cubicBezTo>
                    <a:pt x="3687" y="307"/>
                    <a:pt x="3693" y="157"/>
                    <a:pt x="3540" y="65"/>
                  </a:cubicBezTo>
                  <a:cubicBezTo>
                    <a:pt x="3464" y="22"/>
                    <a:pt x="3365" y="1"/>
                    <a:pt x="3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772592" y="1042343"/>
              <a:ext cx="1799175" cy="2857990"/>
            </a:xfrm>
            <a:custGeom>
              <a:avLst/>
              <a:gdLst/>
              <a:ahLst/>
              <a:cxnLst/>
              <a:rect l="l" t="t" r="r" b="b"/>
              <a:pathLst>
                <a:path w="37062" h="58873" extrusionOk="0">
                  <a:moveTo>
                    <a:pt x="32038" y="0"/>
                  </a:moveTo>
                  <a:lnTo>
                    <a:pt x="29260" y="1604"/>
                  </a:lnTo>
                  <a:lnTo>
                    <a:pt x="523" y="18194"/>
                  </a:lnTo>
                  <a:cubicBezTo>
                    <a:pt x="379" y="18276"/>
                    <a:pt x="252" y="18420"/>
                    <a:pt x="157" y="18583"/>
                  </a:cubicBezTo>
                  <a:cubicBezTo>
                    <a:pt x="58" y="18747"/>
                    <a:pt x="0" y="18931"/>
                    <a:pt x="0" y="19095"/>
                  </a:cubicBezTo>
                  <a:lnTo>
                    <a:pt x="0" y="53406"/>
                  </a:lnTo>
                  <a:cubicBezTo>
                    <a:pt x="0" y="55270"/>
                    <a:pt x="1314" y="57539"/>
                    <a:pt x="2928" y="58471"/>
                  </a:cubicBezTo>
                  <a:cubicBezTo>
                    <a:pt x="3398" y="58743"/>
                    <a:pt x="3842" y="58872"/>
                    <a:pt x="4235" y="58872"/>
                  </a:cubicBezTo>
                  <a:cubicBezTo>
                    <a:pt x="5194" y="58872"/>
                    <a:pt x="5853" y="58107"/>
                    <a:pt x="5853" y="56785"/>
                  </a:cubicBezTo>
                  <a:lnTo>
                    <a:pt x="5853" y="22474"/>
                  </a:lnTo>
                  <a:cubicBezTo>
                    <a:pt x="5853" y="22307"/>
                    <a:pt x="5912" y="22123"/>
                    <a:pt x="6007" y="21959"/>
                  </a:cubicBezTo>
                  <a:cubicBezTo>
                    <a:pt x="6102" y="21798"/>
                    <a:pt x="6229" y="21658"/>
                    <a:pt x="6372" y="21573"/>
                  </a:cubicBezTo>
                  <a:lnTo>
                    <a:pt x="32185" y="6672"/>
                  </a:lnTo>
                  <a:lnTo>
                    <a:pt x="35110" y="4983"/>
                  </a:lnTo>
                  <a:lnTo>
                    <a:pt x="35113" y="4983"/>
                  </a:lnTo>
                  <a:lnTo>
                    <a:pt x="37062" y="3856"/>
                  </a:lnTo>
                  <a:lnTo>
                    <a:pt x="37062" y="3290"/>
                  </a:lnTo>
                  <a:cubicBezTo>
                    <a:pt x="37062" y="3136"/>
                    <a:pt x="37007" y="2965"/>
                    <a:pt x="36918" y="2812"/>
                  </a:cubicBezTo>
                  <a:lnTo>
                    <a:pt x="5400" y="21010"/>
                  </a:lnTo>
                  <a:cubicBezTo>
                    <a:pt x="5256" y="21092"/>
                    <a:pt x="5126" y="21236"/>
                    <a:pt x="5031" y="21399"/>
                  </a:cubicBezTo>
                  <a:cubicBezTo>
                    <a:pt x="4935" y="21563"/>
                    <a:pt x="4877" y="21743"/>
                    <a:pt x="4877" y="21911"/>
                  </a:cubicBezTo>
                  <a:lnTo>
                    <a:pt x="4877" y="56219"/>
                  </a:lnTo>
                  <a:cubicBezTo>
                    <a:pt x="4877" y="57102"/>
                    <a:pt x="4438" y="57611"/>
                    <a:pt x="3799" y="57611"/>
                  </a:cubicBezTo>
                  <a:cubicBezTo>
                    <a:pt x="3537" y="57611"/>
                    <a:pt x="3241" y="57525"/>
                    <a:pt x="2928" y="57345"/>
                  </a:cubicBezTo>
                  <a:cubicBezTo>
                    <a:pt x="1850" y="56724"/>
                    <a:pt x="976" y="55212"/>
                    <a:pt x="976" y="53969"/>
                  </a:cubicBezTo>
                  <a:lnTo>
                    <a:pt x="976" y="19696"/>
                  </a:lnTo>
                  <a:cubicBezTo>
                    <a:pt x="976" y="19522"/>
                    <a:pt x="1041" y="19324"/>
                    <a:pt x="1147" y="19157"/>
                  </a:cubicBezTo>
                  <a:cubicBezTo>
                    <a:pt x="1239" y="19007"/>
                    <a:pt x="1362" y="18873"/>
                    <a:pt x="1495" y="18795"/>
                  </a:cubicBezTo>
                  <a:lnTo>
                    <a:pt x="32188" y="1037"/>
                  </a:lnTo>
                  <a:lnTo>
                    <a:pt x="32185" y="515"/>
                  </a:lnTo>
                  <a:cubicBezTo>
                    <a:pt x="32185" y="348"/>
                    <a:pt x="32130" y="160"/>
                    <a:pt x="3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867300" y="1097002"/>
              <a:ext cx="1562469" cy="2681043"/>
            </a:xfrm>
            <a:custGeom>
              <a:avLst/>
              <a:gdLst/>
              <a:ahLst/>
              <a:cxnLst/>
              <a:rect l="l" t="t" r="r" b="b"/>
              <a:pathLst>
                <a:path w="32186" h="55228" extrusionOk="0">
                  <a:moveTo>
                    <a:pt x="32039" y="0"/>
                  </a:moveTo>
                  <a:lnTo>
                    <a:pt x="520" y="18195"/>
                  </a:lnTo>
                  <a:cubicBezTo>
                    <a:pt x="380" y="18280"/>
                    <a:pt x="254" y="18420"/>
                    <a:pt x="155" y="18584"/>
                  </a:cubicBezTo>
                  <a:cubicBezTo>
                    <a:pt x="59" y="18744"/>
                    <a:pt x="1" y="18932"/>
                    <a:pt x="1" y="19096"/>
                  </a:cubicBezTo>
                  <a:lnTo>
                    <a:pt x="1" y="53407"/>
                  </a:lnTo>
                  <a:cubicBezTo>
                    <a:pt x="1" y="54028"/>
                    <a:pt x="438" y="54782"/>
                    <a:pt x="977" y="55093"/>
                  </a:cubicBezTo>
                  <a:cubicBezTo>
                    <a:pt x="1135" y="55184"/>
                    <a:pt x="1283" y="55227"/>
                    <a:pt x="1414" y="55227"/>
                  </a:cubicBezTo>
                  <a:cubicBezTo>
                    <a:pt x="1733" y="55227"/>
                    <a:pt x="1950" y="54973"/>
                    <a:pt x="1950" y="54533"/>
                  </a:cubicBezTo>
                  <a:lnTo>
                    <a:pt x="1950" y="20222"/>
                  </a:lnTo>
                  <a:cubicBezTo>
                    <a:pt x="1950" y="20058"/>
                    <a:pt x="2008" y="19870"/>
                    <a:pt x="2104" y="19710"/>
                  </a:cubicBezTo>
                  <a:cubicBezTo>
                    <a:pt x="2199" y="19546"/>
                    <a:pt x="2326" y="19403"/>
                    <a:pt x="2472" y="19321"/>
                  </a:cubicBezTo>
                  <a:lnTo>
                    <a:pt x="32186" y="2164"/>
                  </a:lnTo>
                  <a:lnTo>
                    <a:pt x="32186" y="512"/>
                  </a:lnTo>
                  <a:cubicBezTo>
                    <a:pt x="32186" y="344"/>
                    <a:pt x="32128" y="160"/>
                    <a:pt x="32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25360" y="1917079"/>
              <a:ext cx="386078" cy="2042919"/>
            </a:xfrm>
            <a:custGeom>
              <a:avLst/>
              <a:gdLst/>
              <a:ahLst/>
              <a:cxnLst/>
              <a:rect l="l" t="t" r="r" b="b"/>
              <a:pathLst>
                <a:path w="7953" h="42083" extrusionOk="0">
                  <a:moveTo>
                    <a:pt x="151" y="1"/>
                  </a:moveTo>
                  <a:cubicBezTo>
                    <a:pt x="58" y="160"/>
                    <a:pt x="1" y="345"/>
                    <a:pt x="1" y="513"/>
                  </a:cubicBezTo>
                  <a:lnTo>
                    <a:pt x="1" y="34526"/>
                  </a:lnTo>
                  <a:cubicBezTo>
                    <a:pt x="1" y="37178"/>
                    <a:pt x="1745" y="40335"/>
                    <a:pt x="3901" y="41581"/>
                  </a:cubicBezTo>
                  <a:cubicBezTo>
                    <a:pt x="4492" y="41921"/>
                    <a:pt x="5052" y="42082"/>
                    <a:pt x="5554" y="42082"/>
                  </a:cubicBezTo>
                  <a:cubicBezTo>
                    <a:pt x="5927" y="42082"/>
                    <a:pt x="6268" y="41993"/>
                    <a:pt x="6567" y="41823"/>
                  </a:cubicBezTo>
                  <a:cubicBezTo>
                    <a:pt x="7038" y="41550"/>
                    <a:pt x="7403" y="41072"/>
                    <a:pt x="7614" y="40417"/>
                  </a:cubicBezTo>
                  <a:cubicBezTo>
                    <a:pt x="7628" y="40369"/>
                    <a:pt x="7639" y="40325"/>
                    <a:pt x="7652" y="40277"/>
                  </a:cubicBezTo>
                  <a:cubicBezTo>
                    <a:pt x="7666" y="40229"/>
                    <a:pt x="7680" y="40178"/>
                    <a:pt x="7690" y="40127"/>
                  </a:cubicBezTo>
                  <a:cubicBezTo>
                    <a:pt x="7704" y="40069"/>
                    <a:pt x="7710" y="40015"/>
                    <a:pt x="7724" y="39956"/>
                  </a:cubicBezTo>
                  <a:cubicBezTo>
                    <a:pt x="7734" y="39898"/>
                    <a:pt x="7745" y="39833"/>
                    <a:pt x="7751" y="39769"/>
                  </a:cubicBezTo>
                  <a:cubicBezTo>
                    <a:pt x="7786" y="39536"/>
                    <a:pt x="7799" y="39290"/>
                    <a:pt x="7799" y="39032"/>
                  </a:cubicBezTo>
                  <a:lnTo>
                    <a:pt x="7799" y="5018"/>
                  </a:lnTo>
                  <a:cubicBezTo>
                    <a:pt x="7799" y="4850"/>
                    <a:pt x="7857" y="4665"/>
                    <a:pt x="7953" y="4506"/>
                  </a:cubicBezTo>
                  <a:lnTo>
                    <a:pt x="6980" y="3939"/>
                  </a:lnTo>
                  <a:cubicBezTo>
                    <a:pt x="6885" y="4103"/>
                    <a:pt x="6826" y="4287"/>
                    <a:pt x="6826" y="4454"/>
                  </a:cubicBezTo>
                  <a:lnTo>
                    <a:pt x="6826" y="38765"/>
                  </a:lnTo>
                  <a:cubicBezTo>
                    <a:pt x="6826" y="40087"/>
                    <a:pt x="6167" y="40852"/>
                    <a:pt x="5208" y="40852"/>
                  </a:cubicBezTo>
                  <a:cubicBezTo>
                    <a:pt x="4815" y="40852"/>
                    <a:pt x="4371" y="40723"/>
                    <a:pt x="3901" y="40451"/>
                  </a:cubicBezTo>
                  <a:cubicBezTo>
                    <a:pt x="2287" y="39519"/>
                    <a:pt x="973" y="37250"/>
                    <a:pt x="973" y="35386"/>
                  </a:cubicBezTo>
                  <a:lnTo>
                    <a:pt x="973" y="1075"/>
                  </a:lnTo>
                  <a:cubicBezTo>
                    <a:pt x="973" y="911"/>
                    <a:pt x="1031" y="727"/>
                    <a:pt x="1130" y="563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819970" y="1972223"/>
              <a:ext cx="196899" cy="1866847"/>
            </a:xfrm>
            <a:custGeom>
              <a:avLst/>
              <a:gdLst/>
              <a:ahLst/>
              <a:cxnLst/>
              <a:rect l="l" t="t" r="r" b="b"/>
              <a:pathLst>
                <a:path w="4056" h="38456" extrusionOk="0">
                  <a:moveTo>
                    <a:pt x="171" y="1"/>
                  </a:moveTo>
                  <a:cubicBezTo>
                    <a:pt x="65" y="168"/>
                    <a:pt x="0" y="366"/>
                    <a:pt x="0" y="540"/>
                  </a:cubicBezTo>
                  <a:lnTo>
                    <a:pt x="0" y="34813"/>
                  </a:lnTo>
                  <a:cubicBezTo>
                    <a:pt x="0" y="36056"/>
                    <a:pt x="874" y="37568"/>
                    <a:pt x="1952" y="38189"/>
                  </a:cubicBezTo>
                  <a:cubicBezTo>
                    <a:pt x="2265" y="38369"/>
                    <a:pt x="2561" y="38455"/>
                    <a:pt x="2823" y="38455"/>
                  </a:cubicBezTo>
                  <a:cubicBezTo>
                    <a:pt x="3462" y="38455"/>
                    <a:pt x="3901" y="37946"/>
                    <a:pt x="3901" y="37063"/>
                  </a:cubicBezTo>
                  <a:lnTo>
                    <a:pt x="3901" y="2755"/>
                  </a:lnTo>
                  <a:cubicBezTo>
                    <a:pt x="3901" y="2587"/>
                    <a:pt x="3959" y="2407"/>
                    <a:pt x="4055" y="2243"/>
                  </a:cubicBezTo>
                  <a:lnTo>
                    <a:pt x="3079" y="1680"/>
                  </a:lnTo>
                  <a:cubicBezTo>
                    <a:pt x="2983" y="1840"/>
                    <a:pt x="2925" y="2028"/>
                    <a:pt x="2925" y="2192"/>
                  </a:cubicBezTo>
                  <a:lnTo>
                    <a:pt x="2925" y="36503"/>
                  </a:lnTo>
                  <a:cubicBezTo>
                    <a:pt x="2925" y="36943"/>
                    <a:pt x="2708" y="37197"/>
                    <a:pt x="2389" y="37197"/>
                  </a:cubicBezTo>
                  <a:cubicBezTo>
                    <a:pt x="2258" y="37197"/>
                    <a:pt x="2110" y="37154"/>
                    <a:pt x="1952" y="37063"/>
                  </a:cubicBezTo>
                  <a:cubicBezTo>
                    <a:pt x="1413" y="36752"/>
                    <a:pt x="976" y="35998"/>
                    <a:pt x="976" y="35377"/>
                  </a:cubicBezTo>
                  <a:lnTo>
                    <a:pt x="976" y="1066"/>
                  </a:lnTo>
                  <a:cubicBezTo>
                    <a:pt x="976" y="902"/>
                    <a:pt x="1034" y="714"/>
                    <a:pt x="1130" y="554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32641" y="1019043"/>
              <a:ext cx="1595286" cy="925462"/>
            </a:xfrm>
            <a:custGeom>
              <a:avLst/>
              <a:gdLst/>
              <a:ahLst/>
              <a:cxnLst/>
              <a:rect l="l" t="t" r="r" b="b"/>
              <a:pathLst>
                <a:path w="32862" h="19064" extrusionOk="0">
                  <a:moveTo>
                    <a:pt x="32045" y="1"/>
                  </a:moveTo>
                  <a:cubicBezTo>
                    <a:pt x="31855" y="1"/>
                    <a:pt x="31661" y="44"/>
                    <a:pt x="31510" y="132"/>
                  </a:cubicBezTo>
                  <a:lnTo>
                    <a:pt x="30980" y="435"/>
                  </a:lnTo>
                  <a:lnTo>
                    <a:pt x="30694" y="603"/>
                  </a:lnTo>
                  <a:lnTo>
                    <a:pt x="30212" y="879"/>
                  </a:lnTo>
                  <a:lnTo>
                    <a:pt x="29662" y="1197"/>
                  </a:lnTo>
                  <a:lnTo>
                    <a:pt x="29106" y="1517"/>
                  </a:lnTo>
                  <a:cubicBezTo>
                    <a:pt x="21912" y="5671"/>
                    <a:pt x="3676" y="16203"/>
                    <a:pt x="369" y="18112"/>
                  </a:cubicBezTo>
                  <a:cubicBezTo>
                    <a:pt x="226" y="18197"/>
                    <a:pt x="96" y="18337"/>
                    <a:pt x="1" y="18501"/>
                  </a:cubicBezTo>
                  <a:lnTo>
                    <a:pt x="980" y="19063"/>
                  </a:lnTo>
                  <a:cubicBezTo>
                    <a:pt x="1075" y="18900"/>
                    <a:pt x="1202" y="18756"/>
                    <a:pt x="1346" y="18674"/>
                  </a:cubicBezTo>
                  <a:lnTo>
                    <a:pt x="30083" y="2084"/>
                  </a:lnTo>
                  <a:lnTo>
                    <a:pt x="32861" y="480"/>
                  </a:lnTo>
                  <a:cubicBezTo>
                    <a:pt x="32772" y="323"/>
                    <a:pt x="32652" y="189"/>
                    <a:pt x="32520" y="111"/>
                  </a:cubicBezTo>
                  <a:cubicBezTo>
                    <a:pt x="32390" y="38"/>
                    <a:pt x="32220" y="1"/>
                    <a:pt x="320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064142" y="1210300"/>
              <a:ext cx="1595092" cy="925559"/>
            </a:xfrm>
            <a:custGeom>
              <a:avLst/>
              <a:gdLst/>
              <a:ahLst/>
              <a:cxnLst/>
              <a:rect l="l" t="t" r="r" b="b"/>
              <a:pathLst>
                <a:path w="32858" h="19066" extrusionOk="0">
                  <a:moveTo>
                    <a:pt x="32046" y="1"/>
                  </a:moveTo>
                  <a:cubicBezTo>
                    <a:pt x="31871" y="1"/>
                    <a:pt x="31691" y="38"/>
                    <a:pt x="31547" y="113"/>
                  </a:cubicBezTo>
                  <a:lnTo>
                    <a:pt x="31510" y="133"/>
                  </a:lnTo>
                  <a:lnTo>
                    <a:pt x="31056" y="396"/>
                  </a:lnTo>
                  <a:lnTo>
                    <a:pt x="29107" y="1523"/>
                  </a:lnTo>
                  <a:lnTo>
                    <a:pt x="29104" y="1523"/>
                  </a:lnTo>
                  <a:lnTo>
                    <a:pt x="26179" y="3212"/>
                  </a:lnTo>
                  <a:lnTo>
                    <a:pt x="366" y="18113"/>
                  </a:lnTo>
                  <a:cubicBezTo>
                    <a:pt x="223" y="18198"/>
                    <a:pt x="96" y="18338"/>
                    <a:pt x="1" y="18499"/>
                  </a:cubicBezTo>
                  <a:lnTo>
                    <a:pt x="974" y="19066"/>
                  </a:lnTo>
                  <a:cubicBezTo>
                    <a:pt x="1070" y="18902"/>
                    <a:pt x="1199" y="18759"/>
                    <a:pt x="1342" y="18677"/>
                  </a:cubicBezTo>
                  <a:lnTo>
                    <a:pt x="25202" y="4898"/>
                  </a:lnTo>
                  <a:lnTo>
                    <a:pt x="30079" y="2085"/>
                  </a:lnTo>
                  <a:lnTo>
                    <a:pt x="32858" y="482"/>
                  </a:lnTo>
                  <a:lnTo>
                    <a:pt x="32858" y="478"/>
                  </a:lnTo>
                  <a:cubicBezTo>
                    <a:pt x="32779" y="342"/>
                    <a:pt x="32680" y="222"/>
                    <a:pt x="32568" y="144"/>
                  </a:cubicBezTo>
                  <a:cubicBezTo>
                    <a:pt x="32551" y="130"/>
                    <a:pt x="32533" y="120"/>
                    <a:pt x="32516" y="113"/>
                  </a:cubicBezTo>
                  <a:cubicBezTo>
                    <a:pt x="32513" y="110"/>
                    <a:pt x="32510" y="110"/>
                    <a:pt x="32506" y="106"/>
                  </a:cubicBezTo>
                  <a:cubicBezTo>
                    <a:pt x="32380" y="36"/>
                    <a:pt x="32215" y="1"/>
                    <a:pt x="3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828222" y="1073653"/>
              <a:ext cx="1594461" cy="925510"/>
            </a:xfrm>
            <a:custGeom>
              <a:avLst/>
              <a:gdLst/>
              <a:ahLst/>
              <a:cxnLst/>
              <a:rect l="l" t="t" r="r" b="b"/>
              <a:pathLst>
                <a:path w="32845" h="19065" extrusionOk="0">
                  <a:moveTo>
                    <a:pt x="32031" y="1"/>
                  </a:moveTo>
                  <a:cubicBezTo>
                    <a:pt x="31840" y="1"/>
                    <a:pt x="31644" y="45"/>
                    <a:pt x="31493" y="133"/>
                  </a:cubicBezTo>
                  <a:lnTo>
                    <a:pt x="31042" y="392"/>
                  </a:lnTo>
                  <a:lnTo>
                    <a:pt x="349" y="18150"/>
                  </a:lnTo>
                  <a:cubicBezTo>
                    <a:pt x="216" y="18228"/>
                    <a:pt x="93" y="18362"/>
                    <a:pt x="1" y="18512"/>
                  </a:cubicBezTo>
                  <a:lnTo>
                    <a:pt x="960" y="19065"/>
                  </a:lnTo>
                  <a:cubicBezTo>
                    <a:pt x="1059" y="18901"/>
                    <a:pt x="1185" y="18761"/>
                    <a:pt x="1325" y="18676"/>
                  </a:cubicBezTo>
                  <a:lnTo>
                    <a:pt x="32844" y="481"/>
                  </a:lnTo>
                  <a:cubicBezTo>
                    <a:pt x="32756" y="324"/>
                    <a:pt x="32636" y="191"/>
                    <a:pt x="32503" y="113"/>
                  </a:cubicBezTo>
                  <a:cubicBezTo>
                    <a:pt x="32374" y="38"/>
                    <a:pt x="32204" y="1"/>
                    <a:pt x="320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969386" y="1155738"/>
              <a:ext cx="1595431" cy="925462"/>
            </a:xfrm>
            <a:custGeom>
              <a:avLst/>
              <a:gdLst/>
              <a:ahLst/>
              <a:cxnLst/>
              <a:rect l="l" t="t" r="r" b="b"/>
              <a:pathLst>
                <a:path w="32865" h="19064" extrusionOk="0">
                  <a:moveTo>
                    <a:pt x="32043" y="0"/>
                  </a:moveTo>
                  <a:cubicBezTo>
                    <a:pt x="31854" y="0"/>
                    <a:pt x="31662" y="43"/>
                    <a:pt x="31513" y="128"/>
                  </a:cubicBezTo>
                  <a:lnTo>
                    <a:pt x="30083" y="954"/>
                  </a:lnTo>
                  <a:lnTo>
                    <a:pt x="369" y="18111"/>
                  </a:lnTo>
                  <a:cubicBezTo>
                    <a:pt x="223" y="18193"/>
                    <a:pt x="96" y="18336"/>
                    <a:pt x="1" y="18500"/>
                  </a:cubicBezTo>
                  <a:lnTo>
                    <a:pt x="977" y="19063"/>
                  </a:lnTo>
                  <a:cubicBezTo>
                    <a:pt x="1072" y="18900"/>
                    <a:pt x="1202" y="18756"/>
                    <a:pt x="1346" y="18674"/>
                  </a:cubicBezTo>
                  <a:lnTo>
                    <a:pt x="32864" y="476"/>
                  </a:lnTo>
                  <a:cubicBezTo>
                    <a:pt x="32779" y="322"/>
                    <a:pt x="32656" y="189"/>
                    <a:pt x="32520" y="111"/>
                  </a:cubicBezTo>
                  <a:cubicBezTo>
                    <a:pt x="32390" y="37"/>
                    <a:pt x="32218" y="0"/>
                    <a:pt x="32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041812" y="1233649"/>
              <a:ext cx="1624558" cy="2714928"/>
            </a:xfrm>
            <a:custGeom>
              <a:avLst/>
              <a:gdLst/>
              <a:ahLst/>
              <a:cxnLst/>
              <a:rect l="l" t="t" r="r" b="b"/>
              <a:pathLst>
                <a:path w="33465" h="55926" extrusionOk="0">
                  <a:moveTo>
                    <a:pt x="33318" y="1"/>
                  </a:moveTo>
                  <a:lnTo>
                    <a:pt x="30539" y="1604"/>
                  </a:lnTo>
                  <a:lnTo>
                    <a:pt x="25662" y="4417"/>
                  </a:lnTo>
                  <a:lnTo>
                    <a:pt x="1802" y="18196"/>
                  </a:lnTo>
                  <a:cubicBezTo>
                    <a:pt x="1659" y="18278"/>
                    <a:pt x="1530" y="18421"/>
                    <a:pt x="1434" y="18585"/>
                  </a:cubicBezTo>
                  <a:cubicBezTo>
                    <a:pt x="1338" y="18744"/>
                    <a:pt x="1280" y="18929"/>
                    <a:pt x="1280" y="19097"/>
                  </a:cubicBezTo>
                  <a:lnTo>
                    <a:pt x="1280" y="53111"/>
                  </a:lnTo>
                  <a:cubicBezTo>
                    <a:pt x="1280" y="53369"/>
                    <a:pt x="1267" y="53615"/>
                    <a:pt x="1232" y="53848"/>
                  </a:cubicBezTo>
                  <a:cubicBezTo>
                    <a:pt x="1226" y="53912"/>
                    <a:pt x="1215" y="53977"/>
                    <a:pt x="1205" y="54035"/>
                  </a:cubicBezTo>
                  <a:cubicBezTo>
                    <a:pt x="1191" y="54094"/>
                    <a:pt x="1185" y="54148"/>
                    <a:pt x="1171" y="54206"/>
                  </a:cubicBezTo>
                  <a:cubicBezTo>
                    <a:pt x="1161" y="54257"/>
                    <a:pt x="1147" y="54308"/>
                    <a:pt x="1133" y="54356"/>
                  </a:cubicBezTo>
                  <a:cubicBezTo>
                    <a:pt x="939" y="55116"/>
                    <a:pt x="510" y="55631"/>
                    <a:pt x="2" y="55925"/>
                  </a:cubicBezTo>
                  <a:lnTo>
                    <a:pt x="2" y="55925"/>
                  </a:lnTo>
                  <a:lnTo>
                    <a:pt x="32212" y="37332"/>
                  </a:lnTo>
                  <a:cubicBezTo>
                    <a:pt x="32984" y="36902"/>
                    <a:pt x="33464" y="35922"/>
                    <a:pt x="33464" y="34530"/>
                  </a:cubicBezTo>
                  <a:lnTo>
                    <a:pt x="33464" y="516"/>
                  </a:lnTo>
                  <a:cubicBezTo>
                    <a:pt x="33464" y="345"/>
                    <a:pt x="33410" y="161"/>
                    <a:pt x="33318" y="1"/>
                  </a:cubicBezTo>
                  <a:close/>
                  <a:moveTo>
                    <a:pt x="2" y="55925"/>
                  </a:moveTo>
                  <a:lnTo>
                    <a:pt x="0" y="55926"/>
                  </a:lnTo>
                  <a:cubicBezTo>
                    <a:pt x="1" y="55926"/>
                    <a:pt x="2" y="55925"/>
                    <a:pt x="2" y="559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46081" y="2005960"/>
              <a:ext cx="284037" cy="524432"/>
            </a:xfrm>
            <a:custGeom>
              <a:avLst/>
              <a:gdLst/>
              <a:ahLst/>
              <a:cxnLst/>
              <a:rect l="l" t="t" r="r" b="b"/>
              <a:pathLst>
                <a:path w="5851" h="10803" extrusionOk="0">
                  <a:moveTo>
                    <a:pt x="5563" y="0"/>
                  </a:moveTo>
                  <a:cubicBezTo>
                    <a:pt x="5493" y="0"/>
                    <a:pt x="5415" y="23"/>
                    <a:pt x="5332" y="70"/>
                  </a:cubicBezTo>
                  <a:lnTo>
                    <a:pt x="519" y="2848"/>
                  </a:lnTo>
                  <a:cubicBezTo>
                    <a:pt x="233" y="3015"/>
                    <a:pt x="0" y="3419"/>
                    <a:pt x="0" y="3749"/>
                  </a:cubicBezTo>
                  <a:lnTo>
                    <a:pt x="0" y="10432"/>
                  </a:lnTo>
                  <a:cubicBezTo>
                    <a:pt x="0" y="10667"/>
                    <a:pt x="117" y="10803"/>
                    <a:pt x="288" y="10803"/>
                  </a:cubicBezTo>
                  <a:cubicBezTo>
                    <a:pt x="358" y="10803"/>
                    <a:pt x="436" y="10780"/>
                    <a:pt x="519" y="10732"/>
                  </a:cubicBezTo>
                  <a:lnTo>
                    <a:pt x="5332" y="7954"/>
                  </a:lnTo>
                  <a:cubicBezTo>
                    <a:pt x="5618" y="7787"/>
                    <a:pt x="5850" y="7385"/>
                    <a:pt x="5850" y="7053"/>
                  </a:cubicBezTo>
                  <a:lnTo>
                    <a:pt x="5850" y="371"/>
                  </a:lnTo>
                  <a:cubicBezTo>
                    <a:pt x="5850" y="135"/>
                    <a:pt x="5733" y="0"/>
                    <a:pt x="5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246081" y="1912759"/>
              <a:ext cx="1278287" cy="792691"/>
            </a:xfrm>
            <a:custGeom>
              <a:avLst/>
              <a:gdLst/>
              <a:ahLst/>
              <a:cxnLst/>
              <a:rect l="l" t="t" r="r" b="b"/>
              <a:pathLst>
                <a:path w="26332" h="16329" extrusionOk="0">
                  <a:moveTo>
                    <a:pt x="26331" y="0"/>
                  </a:moveTo>
                  <a:lnTo>
                    <a:pt x="0" y="15206"/>
                  </a:lnTo>
                  <a:lnTo>
                    <a:pt x="0" y="16329"/>
                  </a:lnTo>
                  <a:lnTo>
                    <a:pt x="26331" y="1127"/>
                  </a:lnTo>
                  <a:lnTo>
                    <a:pt x="263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1246081" y="2657401"/>
              <a:ext cx="284037" cy="697397"/>
            </a:xfrm>
            <a:custGeom>
              <a:avLst/>
              <a:gdLst/>
              <a:ahLst/>
              <a:cxnLst/>
              <a:rect l="l" t="t" r="r" b="b"/>
              <a:pathLst>
                <a:path w="5851" h="14366" extrusionOk="0">
                  <a:moveTo>
                    <a:pt x="5678" y="1"/>
                  </a:moveTo>
                  <a:cubicBezTo>
                    <a:pt x="5637" y="1"/>
                    <a:pt x="5590" y="14"/>
                    <a:pt x="5540" y="43"/>
                  </a:cubicBezTo>
                  <a:lnTo>
                    <a:pt x="311" y="3063"/>
                  </a:lnTo>
                  <a:cubicBezTo>
                    <a:pt x="140" y="3163"/>
                    <a:pt x="0" y="3405"/>
                    <a:pt x="0" y="3602"/>
                  </a:cubicBezTo>
                  <a:lnTo>
                    <a:pt x="0" y="14142"/>
                  </a:lnTo>
                  <a:cubicBezTo>
                    <a:pt x="0" y="14285"/>
                    <a:pt x="70" y="14366"/>
                    <a:pt x="172" y="14366"/>
                  </a:cubicBezTo>
                  <a:cubicBezTo>
                    <a:pt x="214" y="14366"/>
                    <a:pt x="261" y="14352"/>
                    <a:pt x="311" y="14323"/>
                  </a:cubicBezTo>
                  <a:lnTo>
                    <a:pt x="5540" y="11305"/>
                  </a:lnTo>
                  <a:cubicBezTo>
                    <a:pt x="5713" y="11207"/>
                    <a:pt x="5850" y="10965"/>
                    <a:pt x="5850" y="10766"/>
                  </a:cubicBezTo>
                  <a:lnTo>
                    <a:pt x="5850" y="224"/>
                  </a:lnTo>
                  <a:cubicBezTo>
                    <a:pt x="5850" y="83"/>
                    <a:pt x="5781" y="1"/>
                    <a:pt x="5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1246081" y="3258794"/>
              <a:ext cx="284037" cy="575210"/>
            </a:xfrm>
            <a:custGeom>
              <a:avLst/>
              <a:gdLst/>
              <a:ahLst/>
              <a:cxnLst/>
              <a:rect l="l" t="t" r="r" b="b"/>
              <a:pathLst>
                <a:path w="5851" h="11849" extrusionOk="0">
                  <a:moveTo>
                    <a:pt x="5680" y="0"/>
                  </a:moveTo>
                  <a:cubicBezTo>
                    <a:pt x="5638" y="0"/>
                    <a:pt x="5590" y="14"/>
                    <a:pt x="5540" y="43"/>
                  </a:cubicBezTo>
                  <a:lnTo>
                    <a:pt x="311" y="3060"/>
                  </a:lnTo>
                  <a:cubicBezTo>
                    <a:pt x="140" y="3159"/>
                    <a:pt x="0" y="3401"/>
                    <a:pt x="0" y="3599"/>
                  </a:cubicBezTo>
                  <a:lnTo>
                    <a:pt x="0" y="11849"/>
                  </a:lnTo>
                  <a:lnTo>
                    <a:pt x="5850" y="8470"/>
                  </a:lnTo>
                  <a:lnTo>
                    <a:pt x="5850" y="224"/>
                  </a:lnTo>
                  <a:cubicBezTo>
                    <a:pt x="5850" y="81"/>
                    <a:pt x="5782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577436" y="2466046"/>
              <a:ext cx="284182" cy="861431"/>
            </a:xfrm>
            <a:custGeom>
              <a:avLst/>
              <a:gdLst/>
              <a:ahLst/>
              <a:cxnLst/>
              <a:rect l="l" t="t" r="r" b="b"/>
              <a:pathLst>
                <a:path w="5854" h="17745" extrusionOk="0">
                  <a:moveTo>
                    <a:pt x="5679" y="1"/>
                  </a:moveTo>
                  <a:cubicBezTo>
                    <a:pt x="5637" y="1"/>
                    <a:pt x="5590" y="14"/>
                    <a:pt x="5539" y="43"/>
                  </a:cubicBezTo>
                  <a:lnTo>
                    <a:pt x="314" y="3063"/>
                  </a:lnTo>
                  <a:cubicBezTo>
                    <a:pt x="141" y="3162"/>
                    <a:pt x="1" y="3405"/>
                    <a:pt x="1" y="3603"/>
                  </a:cubicBezTo>
                  <a:lnTo>
                    <a:pt x="1" y="17520"/>
                  </a:lnTo>
                  <a:cubicBezTo>
                    <a:pt x="1" y="17663"/>
                    <a:pt x="71" y="17744"/>
                    <a:pt x="173" y="17744"/>
                  </a:cubicBezTo>
                  <a:cubicBezTo>
                    <a:pt x="216" y="17744"/>
                    <a:pt x="264" y="17730"/>
                    <a:pt x="314" y="17701"/>
                  </a:cubicBezTo>
                  <a:lnTo>
                    <a:pt x="5539" y="14685"/>
                  </a:lnTo>
                  <a:cubicBezTo>
                    <a:pt x="5714" y="14586"/>
                    <a:pt x="5854" y="14343"/>
                    <a:pt x="5854" y="14146"/>
                  </a:cubicBezTo>
                  <a:lnTo>
                    <a:pt x="5854" y="224"/>
                  </a:lnTo>
                  <a:cubicBezTo>
                    <a:pt x="5854" y="83"/>
                    <a:pt x="5783" y="1"/>
                    <a:pt x="5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1908937" y="2274789"/>
              <a:ext cx="284037" cy="697446"/>
            </a:xfrm>
            <a:custGeom>
              <a:avLst/>
              <a:gdLst/>
              <a:ahLst/>
              <a:cxnLst/>
              <a:rect l="l" t="t" r="r" b="b"/>
              <a:pathLst>
                <a:path w="5851" h="14367" extrusionOk="0">
                  <a:moveTo>
                    <a:pt x="5680" y="0"/>
                  </a:moveTo>
                  <a:cubicBezTo>
                    <a:pt x="5638" y="0"/>
                    <a:pt x="5590" y="15"/>
                    <a:pt x="5540" y="45"/>
                  </a:cubicBezTo>
                  <a:lnTo>
                    <a:pt x="311" y="3061"/>
                  </a:lnTo>
                  <a:cubicBezTo>
                    <a:pt x="137" y="3161"/>
                    <a:pt x="1" y="3403"/>
                    <a:pt x="1" y="3600"/>
                  </a:cubicBezTo>
                  <a:lnTo>
                    <a:pt x="1" y="14143"/>
                  </a:lnTo>
                  <a:cubicBezTo>
                    <a:pt x="1" y="14284"/>
                    <a:pt x="70" y="14366"/>
                    <a:pt x="172" y="14366"/>
                  </a:cubicBezTo>
                  <a:cubicBezTo>
                    <a:pt x="214" y="14366"/>
                    <a:pt x="261" y="14353"/>
                    <a:pt x="311" y="14324"/>
                  </a:cubicBezTo>
                  <a:lnTo>
                    <a:pt x="5540" y="11303"/>
                  </a:lnTo>
                  <a:cubicBezTo>
                    <a:pt x="5711" y="11205"/>
                    <a:pt x="5851" y="10963"/>
                    <a:pt x="5851" y="10764"/>
                  </a:cubicBezTo>
                  <a:lnTo>
                    <a:pt x="5851" y="222"/>
                  </a:lnTo>
                  <a:cubicBezTo>
                    <a:pt x="5851" y="82"/>
                    <a:pt x="5781" y="0"/>
                    <a:pt x="5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2240340" y="2083483"/>
              <a:ext cx="283988" cy="861382"/>
            </a:xfrm>
            <a:custGeom>
              <a:avLst/>
              <a:gdLst/>
              <a:ahLst/>
              <a:cxnLst/>
              <a:rect l="l" t="t" r="r" b="b"/>
              <a:pathLst>
                <a:path w="5850" h="17744" extrusionOk="0">
                  <a:moveTo>
                    <a:pt x="5678" y="0"/>
                  </a:moveTo>
                  <a:cubicBezTo>
                    <a:pt x="5636" y="0"/>
                    <a:pt x="5589" y="14"/>
                    <a:pt x="5539" y="43"/>
                  </a:cubicBezTo>
                  <a:lnTo>
                    <a:pt x="311" y="3060"/>
                  </a:lnTo>
                  <a:cubicBezTo>
                    <a:pt x="139" y="3159"/>
                    <a:pt x="0" y="3402"/>
                    <a:pt x="0" y="3600"/>
                  </a:cubicBezTo>
                  <a:lnTo>
                    <a:pt x="0" y="17522"/>
                  </a:lnTo>
                  <a:cubicBezTo>
                    <a:pt x="0" y="17662"/>
                    <a:pt x="71" y="17744"/>
                    <a:pt x="173" y="17744"/>
                  </a:cubicBezTo>
                  <a:cubicBezTo>
                    <a:pt x="214" y="17744"/>
                    <a:pt x="261" y="17730"/>
                    <a:pt x="311" y="17702"/>
                  </a:cubicBezTo>
                  <a:lnTo>
                    <a:pt x="5539" y="14682"/>
                  </a:lnTo>
                  <a:cubicBezTo>
                    <a:pt x="5709" y="14583"/>
                    <a:pt x="5849" y="14340"/>
                    <a:pt x="5849" y="14143"/>
                  </a:cubicBezTo>
                  <a:lnTo>
                    <a:pt x="5849" y="221"/>
                  </a:lnTo>
                  <a:cubicBezTo>
                    <a:pt x="5849" y="81"/>
                    <a:pt x="5779" y="0"/>
                    <a:pt x="5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1577436" y="3231464"/>
              <a:ext cx="284182" cy="411176"/>
            </a:xfrm>
            <a:custGeom>
              <a:avLst/>
              <a:gdLst/>
              <a:ahLst/>
              <a:cxnLst/>
              <a:rect l="l" t="t" r="r" b="b"/>
              <a:pathLst>
                <a:path w="5854" h="8470" extrusionOk="0">
                  <a:moveTo>
                    <a:pt x="5681" y="0"/>
                  </a:moveTo>
                  <a:cubicBezTo>
                    <a:pt x="5638" y="0"/>
                    <a:pt x="5590" y="14"/>
                    <a:pt x="5539" y="43"/>
                  </a:cubicBezTo>
                  <a:lnTo>
                    <a:pt x="314" y="3060"/>
                  </a:lnTo>
                  <a:cubicBezTo>
                    <a:pt x="141" y="3159"/>
                    <a:pt x="1" y="3401"/>
                    <a:pt x="1" y="3600"/>
                  </a:cubicBezTo>
                  <a:lnTo>
                    <a:pt x="1" y="8469"/>
                  </a:lnTo>
                  <a:lnTo>
                    <a:pt x="5854" y="5094"/>
                  </a:lnTo>
                  <a:lnTo>
                    <a:pt x="5854" y="224"/>
                  </a:lnTo>
                  <a:cubicBezTo>
                    <a:pt x="5854" y="81"/>
                    <a:pt x="5784" y="0"/>
                    <a:pt x="56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1908937" y="2876133"/>
              <a:ext cx="284037" cy="575307"/>
            </a:xfrm>
            <a:custGeom>
              <a:avLst/>
              <a:gdLst/>
              <a:ahLst/>
              <a:cxnLst/>
              <a:rect l="l" t="t" r="r" b="b"/>
              <a:pathLst>
                <a:path w="5851" h="11851" extrusionOk="0">
                  <a:moveTo>
                    <a:pt x="5677" y="0"/>
                  </a:moveTo>
                  <a:cubicBezTo>
                    <a:pt x="5636" y="0"/>
                    <a:pt x="5589" y="13"/>
                    <a:pt x="5540" y="42"/>
                  </a:cubicBezTo>
                  <a:lnTo>
                    <a:pt x="311" y="3059"/>
                  </a:lnTo>
                  <a:cubicBezTo>
                    <a:pt x="137" y="3162"/>
                    <a:pt x="1" y="3404"/>
                    <a:pt x="1" y="3602"/>
                  </a:cubicBezTo>
                  <a:lnTo>
                    <a:pt x="1" y="11851"/>
                  </a:lnTo>
                  <a:lnTo>
                    <a:pt x="5851" y="8472"/>
                  </a:lnTo>
                  <a:lnTo>
                    <a:pt x="5851" y="223"/>
                  </a:lnTo>
                  <a:cubicBezTo>
                    <a:pt x="5851" y="82"/>
                    <a:pt x="5780" y="0"/>
                    <a:pt x="5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240340" y="2848755"/>
              <a:ext cx="283988" cy="411370"/>
            </a:xfrm>
            <a:custGeom>
              <a:avLst/>
              <a:gdLst/>
              <a:ahLst/>
              <a:cxnLst/>
              <a:rect l="l" t="t" r="r" b="b"/>
              <a:pathLst>
                <a:path w="5850" h="8474" extrusionOk="0">
                  <a:moveTo>
                    <a:pt x="5676" y="1"/>
                  </a:moveTo>
                  <a:cubicBezTo>
                    <a:pt x="5635" y="1"/>
                    <a:pt x="5588" y="14"/>
                    <a:pt x="5539" y="43"/>
                  </a:cubicBezTo>
                  <a:lnTo>
                    <a:pt x="311" y="3063"/>
                  </a:lnTo>
                  <a:cubicBezTo>
                    <a:pt x="139" y="3162"/>
                    <a:pt x="0" y="3405"/>
                    <a:pt x="0" y="3603"/>
                  </a:cubicBezTo>
                  <a:lnTo>
                    <a:pt x="0" y="8473"/>
                  </a:lnTo>
                  <a:lnTo>
                    <a:pt x="5849" y="5094"/>
                  </a:lnTo>
                  <a:lnTo>
                    <a:pt x="5849" y="224"/>
                  </a:lnTo>
                  <a:cubicBezTo>
                    <a:pt x="5849" y="83"/>
                    <a:pt x="5779" y="1"/>
                    <a:pt x="56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624814" y="3313647"/>
              <a:ext cx="189423" cy="260007"/>
            </a:xfrm>
            <a:custGeom>
              <a:avLst/>
              <a:gdLst/>
              <a:ahLst/>
              <a:cxnLst/>
              <a:rect l="l" t="t" r="r" b="b"/>
              <a:pathLst>
                <a:path w="3902" h="5356" extrusionOk="0">
                  <a:moveTo>
                    <a:pt x="3730" y="0"/>
                  </a:moveTo>
                  <a:cubicBezTo>
                    <a:pt x="3688" y="0"/>
                    <a:pt x="3641" y="14"/>
                    <a:pt x="3591" y="43"/>
                  </a:cubicBezTo>
                  <a:lnTo>
                    <a:pt x="311" y="1934"/>
                  </a:lnTo>
                  <a:cubicBezTo>
                    <a:pt x="140" y="2033"/>
                    <a:pt x="0" y="2275"/>
                    <a:pt x="0" y="2473"/>
                  </a:cubicBezTo>
                  <a:lnTo>
                    <a:pt x="0" y="5131"/>
                  </a:lnTo>
                  <a:cubicBezTo>
                    <a:pt x="0" y="5274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91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87670" y="2930938"/>
              <a:ext cx="189471" cy="260056"/>
            </a:xfrm>
            <a:custGeom>
              <a:avLst/>
              <a:gdLst/>
              <a:ahLst/>
              <a:cxnLst/>
              <a:rect l="l" t="t" r="r" b="b"/>
              <a:pathLst>
                <a:path w="3903" h="5357" extrusionOk="0">
                  <a:moveTo>
                    <a:pt x="3728" y="1"/>
                  </a:moveTo>
                  <a:cubicBezTo>
                    <a:pt x="3685" y="1"/>
                    <a:pt x="3638" y="14"/>
                    <a:pt x="3588" y="43"/>
                  </a:cubicBezTo>
                  <a:lnTo>
                    <a:pt x="311" y="1934"/>
                  </a:lnTo>
                  <a:cubicBezTo>
                    <a:pt x="137" y="2036"/>
                    <a:pt x="1" y="2278"/>
                    <a:pt x="1" y="2476"/>
                  </a:cubicBezTo>
                  <a:lnTo>
                    <a:pt x="1" y="5135"/>
                  </a:lnTo>
                  <a:cubicBezTo>
                    <a:pt x="1" y="5275"/>
                    <a:pt x="69" y="5357"/>
                    <a:pt x="170" y="5357"/>
                  </a:cubicBezTo>
                  <a:cubicBezTo>
                    <a:pt x="212" y="5357"/>
                    <a:pt x="260" y="5343"/>
                    <a:pt x="311" y="5312"/>
                  </a:cubicBezTo>
                  <a:lnTo>
                    <a:pt x="3588" y="3422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3"/>
                    <a:pt x="3831" y="1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1293459" y="273943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2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1293459" y="2928559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6" y="1"/>
                  </a:moveTo>
                  <a:cubicBezTo>
                    <a:pt x="3758" y="1"/>
                    <a:pt x="3726" y="10"/>
                    <a:pt x="3693" y="31"/>
                  </a:cubicBezTo>
                  <a:lnTo>
                    <a:pt x="209" y="2041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4" y="2633"/>
                  </a:cubicBezTo>
                  <a:cubicBezTo>
                    <a:pt x="143" y="2633"/>
                    <a:pt x="175" y="2624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5"/>
                    <a:pt x="3902" y="231"/>
                  </a:cubicBezTo>
                  <a:lnTo>
                    <a:pt x="3902" y="149"/>
                  </a:lnTo>
                  <a:cubicBezTo>
                    <a:pt x="3902" y="56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293459" y="298326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9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3"/>
                    <a:pt x="114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1293459" y="3037828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1293459" y="309253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2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93459" y="3147194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9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1"/>
                  </a:lnTo>
                  <a:cubicBezTo>
                    <a:pt x="3806" y="527"/>
                    <a:pt x="3902" y="366"/>
                    <a:pt x="3902" y="232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1624814" y="2548083"/>
              <a:ext cx="189423" cy="260104"/>
            </a:xfrm>
            <a:custGeom>
              <a:avLst/>
              <a:gdLst/>
              <a:ahLst/>
              <a:cxnLst/>
              <a:rect l="l" t="t" r="r" b="b"/>
              <a:pathLst>
                <a:path w="3902" h="5358" extrusionOk="0">
                  <a:moveTo>
                    <a:pt x="3728" y="0"/>
                  </a:moveTo>
                  <a:cubicBezTo>
                    <a:pt x="3687" y="0"/>
                    <a:pt x="3640" y="14"/>
                    <a:pt x="3591" y="42"/>
                  </a:cubicBezTo>
                  <a:lnTo>
                    <a:pt x="311" y="1937"/>
                  </a:lnTo>
                  <a:cubicBezTo>
                    <a:pt x="140" y="2036"/>
                    <a:pt x="0" y="2278"/>
                    <a:pt x="0" y="2476"/>
                  </a:cubicBezTo>
                  <a:lnTo>
                    <a:pt x="0" y="5134"/>
                  </a:lnTo>
                  <a:cubicBezTo>
                    <a:pt x="0" y="5275"/>
                    <a:pt x="71" y="5358"/>
                    <a:pt x="174" y="5358"/>
                  </a:cubicBezTo>
                  <a:cubicBezTo>
                    <a:pt x="215" y="5358"/>
                    <a:pt x="262" y="5344"/>
                    <a:pt x="311" y="5315"/>
                  </a:cubicBezTo>
                  <a:lnTo>
                    <a:pt x="3591" y="3421"/>
                  </a:lnTo>
                  <a:cubicBezTo>
                    <a:pt x="3762" y="3323"/>
                    <a:pt x="3902" y="3080"/>
                    <a:pt x="3902" y="2882"/>
                  </a:cubicBezTo>
                  <a:lnTo>
                    <a:pt x="3902" y="223"/>
                  </a:lnTo>
                  <a:cubicBezTo>
                    <a:pt x="3902" y="82"/>
                    <a:pt x="3831" y="0"/>
                    <a:pt x="3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1624814" y="273720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1624814" y="279191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29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7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1624814" y="284657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3"/>
                    <a:pt x="115" y="2633"/>
                  </a:cubicBezTo>
                  <a:cubicBezTo>
                    <a:pt x="143" y="2633"/>
                    <a:pt x="175" y="2623"/>
                    <a:pt x="209" y="2603"/>
                  </a:cubicBezTo>
                  <a:lnTo>
                    <a:pt x="3694" y="593"/>
                  </a:lnTo>
                  <a:cubicBezTo>
                    <a:pt x="3809" y="525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1624814" y="290123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9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4" y="594"/>
                  </a:lnTo>
                  <a:cubicBezTo>
                    <a:pt x="3809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5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624814" y="295584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4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1624814" y="301059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8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9" y="2040"/>
                  </a:lnTo>
                  <a:cubicBezTo>
                    <a:pt x="93" y="2109"/>
                    <a:pt x="0" y="2268"/>
                    <a:pt x="0" y="2402"/>
                  </a:cubicBezTo>
                  <a:lnTo>
                    <a:pt x="0" y="2484"/>
                  </a:lnTo>
                  <a:cubicBezTo>
                    <a:pt x="0" y="2578"/>
                    <a:pt x="47" y="2631"/>
                    <a:pt x="115" y="2631"/>
                  </a:cubicBezTo>
                  <a:cubicBezTo>
                    <a:pt x="143" y="2631"/>
                    <a:pt x="175" y="2622"/>
                    <a:pt x="209" y="2603"/>
                  </a:cubicBezTo>
                  <a:lnTo>
                    <a:pt x="3694" y="593"/>
                  </a:lnTo>
                  <a:cubicBezTo>
                    <a:pt x="3809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5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1624814" y="306520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5"/>
                  </a:cubicBezTo>
                  <a:lnTo>
                    <a:pt x="3694" y="590"/>
                  </a:lnTo>
                  <a:cubicBezTo>
                    <a:pt x="3809" y="526"/>
                    <a:pt x="3902" y="365"/>
                    <a:pt x="3902" y="232"/>
                  </a:cubicBezTo>
                  <a:lnTo>
                    <a:pt x="3902" y="151"/>
                  </a:lnTo>
                  <a:cubicBezTo>
                    <a:pt x="3902" y="55"/>
                    <a:pt x="3854" y="0"/>
                    <a:pt x="3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1624814" y="3119865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5" y="1"/>
                  </a:moveTo>
                  <a:cubicBezTo>
                    <a:pt x="3758" y="1"/>
                    <a:pt x="3727" y="9"/>
                    <a:pt x="3694" y="28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0"/>
                  </a:cubicBezTo>
                  <a:lnTo>
                    <a:pt x="0" y="2485"/>
                  </a:lnTo>
                  <a:cubicBezTo>
                    <a:pt x="0" y="2579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4" y="591"/>
                  </a:lnTo>
                  <a:cubicBezTo>
                    <a:pt x="3809" y="526"/>
                    <a:pt x="3902" y="365"/>
                    <a:pt x="3902" y="233"/>
                  </a:cubicBezTo>
                  <a:lnTo>
                    <a:pt x="3902" y="151"/>
                  </a:lnTo>
                  <a:cubicBezTo>
                    <a:pt x="3902" y="55"/>
                    <a:pt x="3854" y="1"/>
                    <a:pt x="37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1293459" y="334083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27" y="0"/>
                  </a:moveTo>
                  <a:cubicBezTo>
                    <a:pt x="3685" y="0"/>
                    <a:pt x="3638" y="14"/>
                    <a:pt x="3587" y="43"/>
                  </a:cubicBezTo>
                  <a:lnTo>
                    <a:pt x="311" y="1936"/>
                  </a:lnTo>
                  <a:cubicBezTo>
                    <a:pt x="141" y="2035"/>
                    <a:pt x="0" y="2278"/>
                    <a:pt x="0" y="2476"/>
                  </a:cubicBezTo>
                  <a:lnTo>
                    <a:pt x="0" y="5135"/>
                  </a:lnTo>
                  <a:cubicBezTo>
                    <a:pt x="0" y="5274"/>
                    <a:pt x="70" y="5356"/>
                    <a:pt x="171" y="5356"/>
                  </a:cubicBezTo>
                  <a:cubicBezTo>
                    <a:pt x="213" y="5356"/>
                    <a:pt x="261" y="5342"/>
                    <a:pt x="311" y="5312"/>
                  </a:cubicBezTo>
                  <a:lnTo>
                    <a:pt x="3587" y="3421"/>
                  </a:lnTo>
                  <a:cubicBezTo>
                    <a:pt x="3762" y="3322"/>
                    <a:pt x="3902" y="3080"/>
                    <a:pt x="3902" y="2882"/>
                  </a:cubicBezTo>
                  <a:lnTo>
                    <a:pt x="3902" y="224"/>
                  </a:lnTo>
                  <a:cubicBezTo>
                    <a:pt x="3902" y="83"/>
                    <a:pt x="3831" y="0"/>
                    <a:pt x="3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1293459" y="3530001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6" y="0"/>
                  </a:moveTo>
                  <a:cubicBezTo>
                    <a:pt x="3758" y="0"/>
                    <a:pt x="3726" y="10"/>
                    <a:pt x="3693" y="30"/>
                  </a:cubicBezTo>
                  <a:lnTo>
                    <a:pt x="209" y="2040"/>
                  </a:lnTo>
                  <a:cubicBezTo>
                    <a:pt x="93" y="2108"/>
                    <a:pt x="0" y="2268"/>
                    <a:pt x="0" y="2401"/>
                  </a:cubicBezTo>
                  <a:lnTo>
                    <a:pt x="0" y="2483"/>
                  </a:lnTo>
                  <a:cubicBezTo>
                    <a:pt x="0" y="2577"/>
                    <a:pt x="47" y="2632"/>
                    <a:pt x="114" y="2632"/>
                  </a:cubicBezTo>
                  <a:cubicBezTo>
                    <a:pt x="143" y="2632"/>
                    <a:pt x="175" y="2623"/>
                    <a:pt x="209" y="2603"/>
                  </a:cubicBezTo>
                  <a:lnTo>
                    <a:pt x="3693" y="593"/>
                  </a:lnTo>
                  <a:cubicBezTo>
                    <a:pt x="3806" y="525"/>
                    <a:pt x="3902" y="364"/>
                    <a:pt x="3902" y="230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1293459" y="3584562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1"/>
                  </a:moveTo>
                  <a:cubicBezTo>
                    <a:pt x="3756" y="1"/>
                    <a:pt x="3725" y="10"/>
                    <a:pt x="3693" y="28"/>
                  </a:cubicBezTo>
                  <a:lnTo>
                    <a:pt x="209" y="2042"/>
                  </a:lnTo>
                  <a:cubicBezTo>
                    <a:pt x="93" y="2107"/>
                    <a:pt x="0" y="2271"/>
                    <a:pt x="0" y="2403"/>
                  </a:cubicBezTo>
                  <a:lnTo>
                    <a:pt x="0" y="2485"/>
                  </a:lnTo>
                  <a:cubicBezTo>
                    <a:pt x="0" y="2580"/>
                    <a:pt x="47" y="2633"/>
                    <a:pt x="115" y="2633"/>
                  </a:cubicBezTo>
                  <a:cubicBezTo>
                    <a:pt x="143" y="2633"/>
                    <a:pt x="175" y="2624"/>
                    <a:pt x="209" y="2605"/>
                  </a:cubicBezTo>
                  <a:lnTo>
                    <a:pt x="3693" y="592"/>
                  </a:lnTo>
                  <a:cubicBezTo>
                    <a:pt x="3806" y="527"/>
                    <a:pt x="3902" y="366"/>
                    <a:pt x="3902" y="233"/>
                  </a:cubicBezTo>
                  <a:lnTo>
                    <a:pt x="3902" y="151"/>
                  </a:lnTo>
                  <a:cubicBezTo>
                    <a:pt x="3902" y="56"/>
                    <a:pt x="3853" y="1"/>
                    <a:pt x="3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1293459" y="363927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4" y="0"/>
                  </a:moveTo>
                  <a:cubicBezTo>
                    <a:pt x="3756" y="0"/>
                    <a:pt x="3725" y="9"/>
                    <a:pt x="3693" y="27"/>
                  </a:cubicBezTo>
                  <a:lnTo>
                    <a:pt x="209" y="2041"/>
                  </a:lnTo>
                  <a:cubicBezTo>
                    <a:pt x="93" y="2106"/>
                    <a:pt x="0" y="2270"/>
                    <a:pt x="0" y="2403"/>
                  </a:cubicBezTo>
                  <a:lnTo>
                    <a:pt x="0" y="2485"/>
                  </a:lnTo>
                  <a:cubicBezTo>
                    <a:pt x="0" y="2579"/>
                    <a:pt x="47" y="2632"/>
                    <a:pt x="115" y="2632"/>
                  </a:cubicBezTo>
                  <a:cubicBezTo>
                    <a:pt x="143" y="2632"/>
                    <a:pt x="175" y="2623"/>
                    <a:pt x="209" y="2604"/>
                  </a:cubicBezTo>
                  <a:lnTo>
                    <a:pt x="3693" y="591"/>
                  </a:lnTo>
                  <a:cubicBezTo>
                    <a:pt x="3806" y="526"/>
                    <a:pt x="3902" y="366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3" y="0"/>
                    <a:pt x="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1956169" y="2356777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0"/>
                  </a:moveTo>
                  <a:cubicBezTo>
                    <a:pt x="3688" y="0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2"/>
                  </a:lnTo>
                  <a:cubicBezTo>
                    <a:pt x="3901" y="82"/>
                    <a:pt x="3831" y="0"/>
                    <a:pt x="3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1956169" y="2545947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7" y="0"/>
                  </a:moveTo>
                  <a:cubicBezTo>
                    <a:pt x="3759" y="0"/>
                    <a:pt x="3727" y="9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9" y="2632"/>
                    <a:pt x="118" y="2632"/>
                  </a:cubicBezTo>
                  <a:cubicBezTo>
                    <a:pt x="145" y="2632"/>
                    <a:pt x="176" y="2624"/>
                    <a:pt x="209" y="2605"/>
                  </a:cubicBezTo>
                  <a:lnTo>
                    <a:pt x="3693" y="591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7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1956169" y="2600606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1"/>
                  </a:moveTo>
                  <a:cubicBezTo>
                    <a:pt x="3759" y="1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8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2"/>
                    <a:pt x="116" y="2632"/>
                  </a:cubicBezTo>
                  <a:cubicBezTo>
                    <a:pt x="144" y="2632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30"/>
                  </a:cubicBezTo>
                  <a:lnTo>
                    <a:pt x="3901" y="148"/>
                  </a:lnTo>
                  <a:cubicBezTo>
                    <a:pt x="3901" y="54"/>
                    <a:pt x="3855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1956169" y="2655216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1956169" y="2709875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1956169" y="2764534"/>
              <a:ext cx="189423" cy="127868"/>
            </a:xfrm>
            <a:custGeom>
              <a:avLst/>
              <a:gdLst/>
              <a:ahLst/>
              <a:cxnLst/>
              <a:rect l="l" t="t" r="r" b="b"/>
              <a:pathLst>
                <a:path w="3902" h="2634" extrusionOk="0">
                  <a:moveTo>
                    <a:pt x="3788" y="1"/>
                  </a:moveTo>
                  <a:cubicBezTo>
                    <a:pt x="3760" y="1"/>
                    <a:pt x="3727" y="11"/>
                    <a:pt x="3693" y="31"/>
                  </a:cubicBezTo>
                  <a:lnTo>
                    <a:pt x="209" y="2041"/>
                  </a:lnTo>
                  <a:cubicBezTo>
                    <a:pt x="96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4"/>
                    <a:pt x="209" y="2604"/>
                  </a:cubicBezTo>
                  <a:lnTo>
                    <a:pt x="3693" y="593"/>
                  </a:lnTo>
                  <a:cubicBezTo>
                    <a:pt x="3810" y="526"/>
                    <a:pt x="3901" y="365"/>
                    <a:pt x="3901" y="231"/>
                  </a:cubicBezTo>
                  <a:lnTo>
                    <a:pt x="3901" y="150"/>
                  </a:lnTo>
                  <a:cubicBezTo>
                    <a:pt x="3901" y="56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2287670" y="2165519"/>
              <a:ext cx="189471" cy="259958"/>
            </a:xfrm>
            <a:custGeom>
              <a:avLst/>
              <a:gdLst/>
              <a:ahLst/>
              <a:cxnLst/>
              <a:rect l="l" t="t" r="r" b="b"/>
              <a:pathLst>
                <a:path w="3903" h="5355" extrusionOk="0">
                  <a:moveTo>
                    <a:pt x="3729" y="0"/>
                  </a:moveTo>
                  <a:cubicBezTo>
                    <a:pt x="3687" y="0"/>
                    <a:pt x="3639" y="14"/>
                    <a:pt x="3588" y="43"/>
                  </a:cubicBezTo>
                  <a:lnTo>
                    <a:pt x="311" y="1934"/>
                  </a:lnTo>
                  <a:cubicBezTo>
                    <a:pt x="137" y="2033"/>
                    <a:pt x="1" y="2275"/>
                    <a:pt x="1" y="2473"/>
                  </a:cubicBezTo>
                  <a:lnTo>
                    <a:pt x="1" y="5131"/>
                  </a:lnTo>
                  <a:cubicBezTo>
                    <a:pt x="1" y="5272"/>
                    <a:pt x="70" y="5355"/>
                    <a:pt x="172" y="5355"/>
                  </a:cubicBezTo>
                  <a:cubicBezTo>
                    <a:pt x="214" y="5355"/>
                    <a:pt x="261" y="5341"/>
                    <a:pt x="311" y="5312"/>
                  </a:cubicBezTo>
                  <a:lnTo>
                    <a:pt x="3588" y="3422"/>
                  </a:lnTo>
                  <a:cubicBezTo>
                    <a:pt x="3762" y="3320"/>
                    <a:pt x="3902" y="3080"/>
                    <a:pt x="3902" y="2879"/>
                  </a:cubicBezTo>
                  <a:lnTo>
                    <a:pt x="3902" y="220"/>
                  </a:lnTo>
                  <a:cubicBezTo>
                    <a:pt x="3902" y="80"/>
                    <a:pt x="3832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2287670" y="2354592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0"/>
                  </a:moveTo>
                  <a:cubicBezTo>
                    <a:pt x="3758" y="0"/>
                    <a:pt x="3727" y="9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7"/>
                    <a:pt x="48" y="2632"/>
                    <a:pt x="116" y="2632"/>
                  </a:cubicBezTo>
                  <a:cubicBezTo>
                    <a:pt x="143" y="2632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6"/>
                    <a:pt x="3902" y="362"/>
                    <a:pt x="3902" y="233"/>
                  </a:cubicBezTo>
                  <a:lnTo>
                    <a:pt x="3902" y="148"/>
                  </a:lnTo>
                  <a:cubicBezTo>
                    <a:pt x="3902" y="53"/>
                    <a:pt x="3854" y="0"/>
                    <a:pt x="3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2287670" y="2409251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8"/>
                  </a:cubicBezTo>
                  <a:lnTo>
                    <a:pt x="205" y="2042"/>
                  </a:lnTo>
                  <a:cubicBezTo>
                    <a:pt x="93" y="2107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7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5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3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2287670" y="246391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6" y="1"/>
                  </a:moveTo>
                  <a:cubicBezTo>
                    <a:pt x="3758" y="1"/>
                    <a:pt x="3727" y="10"/>
                    <a:pt x="3694" y="29"/>
                  </a:cubicBezTo>
                  <a:lnTo>
                    <a:pt x="205" y="2042"/>
                  </a:lnTo>
                  <a:cubicBezTo>
                    <a:pt x="93" y="2108"/>
                    <a:pt x="1" y="2267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3" y="2633"/>
                    <a:pt x="173" y="2624"/>
                    <a:pt x="205" y="2606"/>
                  </a:cubicBezTo>
                  <a:lnTo>
                    <a:pt x="3694" y="592"/>
                  </a:lnTo>
                  <a:cubicBezTo>
                    <a:pt x="3806" y="527"/>
                    <a:pt x="3902" y="363"/>
                    <a:pt x="3902" y="230"/>
                  </a:cubicBezTo>
                  <a:lnTo>
                    <a:pt x="3902" y="148"/>
                  </a:lnTo>
                  <a:cubicBezTo>
                    <a:pt x="3902" y="54"/>
                    <a:pt x="3854" y="1"/>
                    <a:pt x="37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287670" y="2518520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2287670" y="2573179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3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5"/>
                    <a:pt x="3902" y="232"/>
                  </a:cubicBezTo>
                  <a:lnTo>
                    <a:pt x="3902" y="150"/>
                  </a:lnTo>
                  <a:cubicBezTo>
                    <a:pt x="3902" y="56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2287670" y="2627887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0"/>
                  </a:moveTo>
                  <a:cubicBezTo>
                    <a:pt x="3759" y="0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8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3"/>
                  </a:cubicBezTo>
                  <a:lnTo>
                    <a:pt x="3694" y="593"/>
                  </a:lnTo>
                  <a:cubicBezTo>
                    <a:pt x="3806" y="524"/>
                    <a:pt x="3902" y="364"/>
                    <a:pt x="3902" y="231"/>
                  </a:cubicBezTo>
                  <a:lnTo>
                    <a:pt x="3902" y="149"/>
                  </a:lnTo>
                  <a:cubicBezTo>
                    <a:pt x="3902" y="55"/>
                    <a:pt x="3854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2287670" y="2682546"/>
              <a:ext cx="189471" cy="127819"/>
            </a:xfrm>
            <a:custGeom>
              <a:avLst/>
              <a:gdLst/>
              <a:ahLst/>
              <a:cxnLst/>
              <a:rect l="l" t="t" r="r" b="b"/>
              <a:pathLst>
                <a:path w="3903" h="2633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3"/>
                    <a:pt x="205" y="2604"/>
                  </a:cubicBezTo>
                  <a:lnTo>
                    <a:pt x="3694" y="593"/>
                  </a:lnTo>
                  <a:cubicBezTo>
                    <a:pt x="3806" y="525"/>
                    <a:pt x="3902" y="364"/>
                    <a:pt x="3902" y="231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287670" y="2737204"/>
              <a:ext cx="189471" cy="127868"/>
            </a:xfrm>
            <a:custGeom>
              <a:avLst/>
              <a:gdLst/>
              <a:ahLst/>
              <a:cxnLst/>
              <a:rect l="l" t="t" r="r" b="b"/>
              <a:pathLst>
                <a:path w="3903" h="2634" extrusionOk="0">
                  <a:moveTo>
                    <a:pt x="3787" y="1"/>
                  </a:moveTo>
                  <a:cubicBezTo>
                    <a:pt x="3759" y="1"/>
                    <a:pt x="3727" y="10"/>
                    <a:pt x="3694" y="30"/>
                  </a:cubicBezTo>
                  <a:lnTo>
                    <a:pt x="205" y="2040"/>
                  </a:lnTo>
                  <a:cubicBezTo>
                    <a:pt x="93" y="2109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7" y="2633"/>
                    <a:pt x="114" y="2633"/>
                  </a:cubicBezTo>
                  <a:cubicBezTo>
                    <a:pt x="142" y="2633"/>
                    <a:pt x="173" y="2624"/>
                    <a:pt x="205" y="2604"/>
                  </a:cubicBezTo>
                  <a:lnTo>
                    <a:pt x="3694" y="594"/>
                  </a:lnTo>
                  <a:cubicBezTo>
                    <a:pt x="3806" y="525"/>
                    <a:pt x="3902" y="364"/>
                    <a:pt x="3902" y="232"/>
                  </a:cubicBezTo>
                  <a:lnTo>
                    <a:pt x="3902" y="150"/>
                  </a:lnTo>
                  <a:cubicBezTo>
                    <a:pt x="3902" y="55"/>
                    <a:pt x="3854" y="1"/>
                    <a:pt x="3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1956169" y="2958170"/>
              <a:ext cx="189423" cy="260056"/>
            </a:xfrm>
            <a:custGeom>
              <a:avLst/>
              <a:gdLst/>
              <a:ahLst/>
              <a:cxnLst/>
              <a:rect l="l" t="t" r="r" b="b"/>
              <a:pathLst>
                <a:path w="3902" h="5357" extrusionOk="0">
                  <a:moveTo>
                    <a:pt x="3730" y="1"/>
                  </a:moveTo>
                  <a:cubicBezTo>
                    <a:pt x="3688" y="1"/>
                    <a:pt x="3641" y="15"/>
                    <a:pt x="3591" y="45"/>
                  </a:cubicBezTo>
                  <a:lnTo>
                    <a:pt x="314" y="1935"/>
                  </a:lnTo>
                  <a:cubicBezTo>
                    <a:pt x="141" y="2034"/>
                    <a:pt x="1" y="2277"/>
                    <a:pt x="1" y="2475"/>
                  </a:cubicBezTo>
                  <a:lnTo>
                    <a:pt x="1" y="5134"/>
                  </a:lnTo>
                  <a:cubicBezTo>
                    <a:pt x="1" y="5274"/>
                    <a:pt x="72" y="5356"/>
                    <a:pt x="175" y="5356"/>
                  </a:cubicBezTo>
                  <a:cubicBezTo>
                    <a:pt x="217" y="5356"/>
                    <a:pt x="264" y="5343"/>
                    <a:pt x="314" y="5314"/>
                  </a:cubicBezTo>
                  <a:lnTo>
                    <a:pt x="3591" y="3420"/>
                  </a:lnTo>
                  <a:cubicBezTo>
                    <a:pt x="3761" y="3321"/>
                    <a:pt x="3901" y="3079"/>
                    <a:pt x="3901" y="2881"/>
                  </a:cubicBezTo>
                  <a:lnTo>
                    <a:pt x="3901" y="223"/>
                  </a:lnTo>
                  <a:cubicBezTo>
                    <a:pt x="3901" y="83"/>
                    <a:pt x="3831" y="1"/>
                    <a:pt x="3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956169" y="3147340"/>
              <a:ext cx="189423" cy="127770"/>
            </a:xfrm>
            <a:custGeom>
              <a:avLst/>
              <a:gdLst/>
              <a:ahLst/>
              <a:cxnLst/>
              <a:rect l="l" t="t" r="r" b="b"/>
              <a:pathLst>
                <a:path w="3902" h="2632" extrusionOk="0">
                  <a:moveTo>
                    <a:pt x="3787" y="0"/>
                  </a:moveTo>
                  <a:cubicBezTo>
                    <a:pt x="3759" y="0"/>
                    <a:pt x="3727" y="10"/>
                    <a:pt x="3693" y="29"/>
                  </a:cubicBezTo>
                  <a:lnTo>
                    <a:pt x="209" y="2042"/>
                  </a:lnTo>
                  <a:cubicBezTo>
                    <a:pt x="96" y="2107"/>
                    <a:pt x="1" y="2267"/>
                    <a:pt x="1" y="2400"/>
                  </a:cubicBezTo>
                  <a:lnTo>
                    <a:pt x="1" y="2482"/>
                  </a:lnTo>
                  <a:cubicBezTo>
                    <a:pt x="1" y="2576"/>
                    <a:pt x="48" y="2631"/>
                    <a:pt x="116" y="2631"/>
                  </a:cubicBezTo>
                  <a:cubicBezTo>
                    <a:pt x="144" y="2631"/>
                    <a:pt x="176" y="2622"/>
                    <a:pt x="209" y="2602"/>
                  </a:cubicBezTo>
                  <a:lnTo>
                    <a:pt x="3693" y="592"/>
                  </a:lnTo>
                  <a:cubicBezTo>
                    <a:pt x="3810" y="527"/>
                    <a:pt x="3901" y="363"/>
                    <a:pt x="3901" y="229"/>
                  </a:cubicBezTo>
                  <a:lnTo>
                    <a:pt x="3901" y="148"/>
                  </a:lnTo>
                  <a:cubicBezTo>
                    <a:pt x="3901" y="54"/>
                    <a:pt x="3855" y="0"/>
                    <a:pt x="3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956169" y="3201950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0"/>
                  </a:moveTo>
                  <a:cubicBezTo>
                    <a:pt x="3760" y="0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1"/>
                  </a:cubicBezTo>
                  <a:lnTo>
                    <a:pt x="1" y="2483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4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0"/>
                    <a:pt x="3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1956169" y="3256609"/>
              <a:ext cx="189423" cy="127819"/>
            </a:xfrm>
            <a:custGeom>
              <a:avLst/>
              <a:gdLst/>
              <a:ahLst/>
              <a:cxnLst/>
              <a:rect l="l" t="t" r="r" b="b"/>
              <a:pathLst>
                <a:path w="3902" h="2633" extrusionOk="0">
                  <a:moveTo>
                    <a:pt x="3788" y="1"/>
                  </a:moveTo>
                  <a:cubicBezTo>
                    <a:pt x="3760" y="1"/>
                    <a:pt x="3727" y="10"/>
                    <a:pt x="3693" y="30"/>
                  </a:cubicBezTo>
                  <a:lnTo>
                    <a:pt x="209" y="2040"/>
                  </a:lnTo>
                  <a:cubicBezTo>
                    <a:pt x="96" y="2108"/>
                    <a:pt x="1" y="2269"/>
                    <a:pt x="1" y="2402"/>
                  </a:cubicBezTo>
                  <a:lnTo>
                    <a:pt x="1" y="2484"/>
                  </a:lnTo>
                  <a:cubicBezTo>
                    <a:pt x="1" y="2578"/>
                    <a:pt x="48" y="2633"/>
                    <a:pt x="116" y="2633"/>
                  </a:cubicBezTo>
                  <a:cubicBezTo>
                    <a:pt x="144" y="2633"/>
                    <a:pt x="176" y="2623"/>
                    <a:pt x="209" y="2603"/>
                  </a:cubicBezTo>
                  <a:lnTo>
                    <a:pt x="3693" y="593"/>
                  </a:lnTo>
                  <a:cubicBezTo>
                    <a:pt x="3810" y="525"/>
                    <a:pt x="3901" y="365"/>
                    <a:pt x="3901" y="231"/>
                  </a:cubicBezTo>
                  <a:lnTo>
                    <a:pt x="3901" y="149"/>
                  </a:lnTo>
                  <a:cubicBezTo>
                    <a:pt x="3901" y="55"/>
                    <a:pt x="3856" y="1"/>
                    <a:pt x="37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628601" y="1862808"/>
              <a:ext cx="155150" cy="430594"/>
            </a:xfrm>
            <a:custGeom>
              <a:avLst/>
              <a:gdLst/>
              <a:ahLst/>
              <a:cxnLst/>
              <a:rect l="l" t="t" r="r" b="b"/>
              <a:pathLst>
                <a:path w="3196" h="8870" extrusionOk="0">
                  <a:moveTo>
                    <a:pt x="3038" y="1"/>
                  </a:moveTo>
                  <a:cubicBezTo>
                    <a:pt x="2991" y="1"/>
                    <a:pt x="2934" y="21"/>
                    <a:pt x="2864" y="60"/>
                  </a:cubicBezTo>
                  <a:lnTo>
                    <a:pt x="2332" y="367"/>
                  </a:lnTo>
                  <a:cubicBezTo>
                    <a:pt x="2212" y="439"/>
                    <a:pt x="2127" y="528"/>
                    <a:pt x="2076" y="637"/>
                  </a:cubicBezTo>
                  <a:cubicBezTo>
                    <a:pt x="2025" y="750"/>
                    <a:pt x="2001" y="886"/>
                    <a:pt x="2001" y="1050"/>
                  </a:cubicBezTo>
                  <a:lnTo>
                    <a:pt x="2001" y="5900"/>
                  </a:lnTo>
                  <a:cubicBezTo>
                    <a:pt x="2001" y="6254"/>
                    <a:pt x="1946" y="6552"/>
                    <a:pt x="1844" y="6784"/>
                  </a:cubicBezTo>
                  <a:cubicBezTo>
                    <a:pt x="1741" y="7020"/>
                    <a:pt x="1578" y="7201"/>
                    <a:pt x="1349" y="7330"/>
                  </a:cubicBezTo>
                  <a:cubicBezTo>
                    <a:pt x="1172" y="7434"/>
                    <a:pt x="1003" y="7485"/>
                    <a:pt x="842" y="7485"/>
                  </a:cubicBezTo>
                  <a:cubicBezTo>
                    <a:pt x="733" y="7485"/>
                    <a:pt x="628" y="7462"/>
                    <a:pt x="527" y="7415"/>
                  </a:cubicBezTo>
                  <a:cubicBezTo>
                    <a:pt x="499" y="7401"/>
                    <a:pt x="475" y="7394"/>
                    <a:pt x="454" y="7394"/>
                  </a:cubicBezTo>
                  <a:cubicBezTo>
                    <a:pt x="439" y="7394"/>
                    <a:pt x="425" y="7398"/>
                    <a:pt x="414" y="7405"/>
                  </a:cubicBezTo>
                  <a:cubicBezTo>
                    <a:pt x="380" y="7426"/>
                    <a:pt x="342" y="7491"/>
                    <a:pt x="305" y="7603"/>
                  </a:cubicBezTo>
                  <a:lnTo>
                    <a:pt x="45" y="8429"/>
                  </a:lnTo>
                  <a:cubicBezTo>
                    <a:pt x="15" y="8511"/>
                    <a:pt x="1" y="8582"/>
                    <a:pt x="1" y="8644"/>
                  </a:cubicBezTo>
                  <a:cubicBezTo>
                    <a:pt x="1" y="8716"/>
                    <a:pt x="25" y="8760"/>
                    <a:pt x="73" y="8777"/>
                  </a:cubicBezTo>
                  <a:cubicBezTo>
                    <a:pt x="211" y="8839"/>
                    <a:pt x="360" y="8869"/>
                    <a:pt x="520" y="8869"/>
                  </a:cubicBezTo>
                  <a:cubicBezTo>
                    <a:pt x="821" y="8869"/>
                    <a:pt x="1160" y="8761"/>
                    <a:pt x="1537" y="8545"/>
                  </a:cubicBezTo>
                  <a:cubicBezTo>
                    <a:pt x="2080" y="8231"/>
                    <a:pt x="2493" y="7777"/>
                    <a:pt x="2776" y="7187"/>
                  </a:cubicBezTo>
                  <a:cubicBezTo>
                    <a:pt x="3055" y="6593"/>
                    <a:pt x="3195" y="5934"/>
                    <a:pt x="3195" y="5210"/>
                  </a:cubicBezTo>
                  <a:lnTo>
                    <a:pt x="3195" y="357"/>
                  </a:lnTo>
                  <a:cubicBezTo>
                    <a:pt x="3195" y="193"/>
                    <a:pt x="3172" y="87"/>
                    <a:pt x="3121" y="33"/>
                  </a:cubicBezTo>
                  <a:cubicBezTo>
                    <a:pt x="3099" y="12"/>
                    <a:pt x="3071" y="1"/>
                    <a:pt x="303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1810686" y="1744607"/>
              <a:ext cx="244133" cy="418167"/>
            </a:xfrm>
            <a:custGeom>
              <a:avLst/>
              <a:gdLst/>
              <a:ahLst/>
              <a:cxnLst/>
              <a:rect l="l" t="t" r="r" b="b"/>
              <a:pathLst>
                <a:path w="5029" h="8614" extrusionOk="0">
                  <a:moveTo>
                    <a:pt x="3044" y="1514"/>
                  </a:moveTo>
                  <a:cubicBezTo>
                    <a:pt x="3232" y="1514"/>
                    <a:pt x="3387" y="1600"/>
                    <a:pt x="3510" y="1772"/>
                  </a:cubicBezTo>
                  <a:cubicBezTo>
                    <a:pt x="3735" y="2086"/>
                    <a:pt x="3844" y="2673"/>
                    <a:pt x="3844" y="3540"/>
                  </a:cubicBezTo>
                  <a:cubicBezTo>
                    <a:pt x="3844" y="4406"/>
                    <a:pt x="3735" y="5123"/>
                    <a:pt x="3510" y="5693"/>
                  </a:cubicBezTo>
                  <a:cubicBezTo>
                    <a:pt x="3288" y="6263"/>
                    <a:pt x="2957" y="6673"/>
                    <a:pt x="2519" y="6925"/>
                  </a:cubicBezTo>
                  <a:cubicBezTo>
                    <a:pt x="2319" y="7041"/>
                    <a:pt x="2141" y="7099"/>
                    <a:pt x="1986" y="7099"/>
                  </a:cubicBezTo>
                  <a:cubicBezTo>
                    <a:pt x="1797" y="7099"/>
                    <a:pt x="1641" y="7013"/>
                    <a:pt x="1520" y="6843"/>
                  </a:cubicBezTo>
                  <a:cubicBezTo>
                    <a:pt x="1295" y="6529"/>
                    <a:pt x="1185" y="5942"/>
                    <a:pt x="1185" y="5076"/>
                  </a:cubicBezTo>
                  <a:cubicBezTo>
                    <a:pt x="1185" y="4209"/>
                    <a:pt x="1295" y="3492"/>
                    <a:pt x="1520" y="2922"/>
                  </a:cubicBezTo>
                  <a:cubicBezTo>
                    <a:pt x="1741" y="2352"/>
                    <a:pt x="2076" y="1939"/>
                    <a:pt x="2519" y="1686"/>
                  </a:cubicBezTo>
                  <a:cubicBezTo>
                    <a:pt x="2716" y="1571"/>
                    <a:pt x="2890" y="1514"/>
                    <a:pt x="3044" y="1514"/>
                  </a:cubicBezTo>
                  <a:close/>
                  <a:moveTo>
                    <a:pt x="3623" y="1"/>
                  </a:moveTo>
                  <a:cubicBezTo>
                    <a:pt x="3306" y="1"/>
                    <a:pt x="2938" y="121"/>
                    <a:pt x="2519" y="362"/>
                  </a:cubicBezTo>
                  <a:cubicBezTo>
                    <a:pt x="1700" y="837"/>
                    <a:pt x="1076" y="1539"/>
                    <a:pt x="646" y="2478"/>
                  </a:cubicBezTo>
                  <a:cubicBezTo>
                    <a:pt x="216" y="3414"/>
                    <a:pt x="1" y="4509"/>
                    <a:pt x="1" y="5758"/>
                  </a:cubicBezTo>
                  <a:cubicBezTo>
                    <a:pt x="1" y="7010"/>
                    <a:pt x="216" y="7854"/>
                    <a:pt x="646" y="8294"/>
                  </a:cubicBezTo>
                  <a:cubicBezTo>
                    <a:pt x="854" y="8507"/>
                    <a:pt x="1107" y="8614"/>
                    <a:pt x="1405" y="8614"/>
                  </a:cubicBezTo>
                  <a:cubicBezTo>
                    <a:pt x="1725" y="8614"/>
                    <a:pt x="2096" y="8491"/>
                    <a:pt x="2519" y="8246"/>
                  </a:cubicBezTo>
                  <a:cubicBezTo>
                    <a:pt x="3332" y="7779"/>
                    <a:pt x="3953" y="7076"/>
                    <a:pt x="4383" y="6137"/>
                  </a:cubicBezTo>
                  <a:cubicBezTo>
                    <a:pt x="4813" y="5202"/>
                    <a:pt x="5028" y="4107"/>
                    <a:pt x="5028" y="2857"/>
                  </a:cubicBezTo>
                  <a:cubicBezTo>
                    <a:pt x="5028" y="1604"/>
                    <a:pt x="4813" y="758"/>
                    <a:pt x="4383" y="321"/>
                  </a:cubicBezTo>
                  <a:cubicBezTo>
                    <a:pt x="4174" y="108"/>
                    <a:pt x="3921" y="1"/>
                    <a:pt x="36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2083401" y="1602184"/>
              <a:ext cx="202044" cy="441517"/>
            </a:xfrm>
            <a:custGeom>
              <a:avLst/>
              <a:gdLst/>
              <a:ahLst/>
              <a:cxnLst/>
              <a:rect l="l" t="t" r="r" b="b"/>
              <a:pathLst>
                <a:path w="4162" h="9095" extrusionOk="0">
                  <a:moveTo>
                    <a:pt x="2561" y="1614"/>
                  </a:moveTo>
                  <a:cubicBezTo>
                    <a:pt x="2613" y="1614"/>
                    <a:pt x="2658" y="1628"/>
                    <a:pt x="2693" y="1655"/>
                  </a:cubicBezTo>
                  <a:cubicBezTo>
                    <a:pt x="2792" y="1729"/>
                    <a:pt x="2844" y="1917"/>
                    <a:pt x="2844" y="2221"/>
                  </a:cubicBezTo>
                  <a:cubicBezTo>
                    <a:pt x="2844" y="2501"/>
                    <a:pt x="2789" y="2747"/>
                    <a:pt x="2683" y="2955"/>
                  </a:cubicBezTo>
                  <a:cubicBezTo>
                    <a:pt x="2578" y="3166"/>
                    <a:pt x="2430" y="3323"/>
                    <a:pt x="2236" y="3436"/>
                  </a:cubicBezTo>
                  <a:lnTo>
                    <a:pt x="1192" y="4040"/>
                  </a:lnTo>
                  <a:lnTo>
                    <a:pt x="1192" y="2331"/>
                  </a:lnTo>
                  <a:lnTo>
                    <a:pt x="2236" y="1726"/>
                  </a:lnTo>
                  <a:cubicBezTo>
                    <a:pt x="2366" y="1651"/>
                    <a:pt x="2475" y="1614"/>
                    <a:pt x="2561" y="1614"/>
                  </a:cubicBezTo>
                  <a:close/>
                  <a:moveTo>
                    <a:pt x="2625" y="4548"/>
                  </a:moveTo>
                  <a:cubicBezTo>
                    <a:pt x="2691" y="4548"/>
                    <a:pt x="2749" y="4566"/>
                    <a:pt x="2799" y="4604"/>
                  </a:cubicBezTo>
                  <a:cubicBezTo>
                    <a:pt x="2919" y="4695"/>
                    <a:pt x="2980" y="4900"/>
                    <a:pt x="2980" y="5218"/>
                  </a:cubicBezTo>
                  <a:cubicBezTo>
                    <a:pt x="2980" y="5497"/>
                    <a:pt x="2929" y="5757"/>
                    <a:pt x="2827" y="5989"/>
                  </a:cubicBezTo>
                  <a:cubicBezTo>
                    <a:pt x="2721" y="6225"/>
                    <a:pt x="2564" y="6402"/>
                    <a:pt x="2353" y="6521"/>
                  </a:cubicBezTo>
                  <a:lnTo>
                    <a:pt x="1192" y="7194"/>
                  </a:lnTo>
                  <a:lnTo>
                    <a:pt x="1192" y="5296"/>
                  </a:lnTo>
                  <a:lnTo>
                    <a:pt x="2294" y="4658"/>
                  </a:lnTo>
                  <a:cubicBezTo>
                    <a:pt x="2421" y="4584"/>
                    <a:pt x="2531" y="4548"/>
                    <a:pt x="2625" y="4548"/>
                  </a:cubicBezTo>
                  <a:close/>
                  <a:moveTo>
                    <a:pt x="3227" y="0"/>
                  </a:moveTo>
                  <a:cubicBezTo>
                    <a:pt x="3009" y="0"/>
                    <a:pt x="2745" y="89"/>
                    <a:pt x="2438" y="266"/>
                  </a:cubicBezTo>
                  <a:lnTo>
                    <a:pt x="325" y="1487"/>
                  </a:lnTo>
                  <a:cubicBezTo>
                    <a:pt x="209" y="1552"/>
                    <a:pt x="127" y="1641"/>
                    <a:pt x="75" y="1750"/>
                  </a:cubicBezTo>
                  <a:cubicBezTo>
                    <a:pt x="28" y="1863"/>
                    <a:pt x="1" y="1999"/>
                    <a:pt x="1" y="2163"/>
                  </a:cubicBezTo>
                  <a:lnTo>
                    <a:pt x="1" y="8747"/>
                  </a:lnTo>
                  <a:cubicBezTo>
                    <a:pt x="1" y="8911"/>
                    <a:pt x="28" y="9016"/>
                    <a:pt x="75" y="9064"/>
                  </a:cubicBezTo>
                  <a:cubicBezTo>
                    <a:pt x="97" y="9084"/>
                    <a:pt x="125" y="9095"/>
                    <a:pt x="158" y="9095"/>
                  </a:cubicBezTo>
                  <a:cubicBezTo>
                    <a:pt x="203" y="9095"/>
                    <a:pt x="258" y="9076"/>
                    <a:pt x="325" y="9037"/>
                  </a:cubicBezTo>
                  <a:lnTo>
                    <a:pt x="2438" y="7819"/>
                  </a:lnTo>
                  <a:cubicBezTo>
                    <a:pt x="2819" y="7597"/>
                    <a:pt x="3137" y="7317"/>
                    <a:pt x="3393" y="6972"/>
                  </a:cubicBezTo>
                  <a:cubicBezTo>
                    <a:pt x="3652" y="6627"/>
                    <a:pt x="3843" y="6245"/>
                    <a:pt x="3970" y="5832"/>
                  </a:cubicBezTo>
                  <a:cubicBezTo>
                    <a:pt x="4100" y="5419"/>
                    <a:pt x="4161" y="4999"/>
                    <a:pt x="4161" y="4579"/>
                  </a:cubicBezTo>
                  <a:cubicBezTo>
                    <a:pt x="4161" y="3745"/>
                    <a:pt x="3933" y="3328"/>
                    <a:pt x="3475" y="3328"/>
                  </a:cubicBezTo>
                  <a:cubicBezTo>
                    <a:pt x="3457" y="3328"/>
                    <a:pt x="3439" y="3329"/>
                    <a:pt x="3421" y="3330"/>
                  </a:cubicBezTo>
                  <a:cubicBezTo>
                    <a:pt x="3608" y="3105"/>
                    <a:pt x="3755" y="2822"/>
                    <a:pt x="3864" y="2487"/>
                  </a:cubicBezTo>
                  <a:cubicBezTo>
                    <a:pt x="3970" y="2150"/>
                    <a:pt x="4024" y="1808"/>
                    <a:pt x="4024" y="1460"/>
                  </a:cubicBezTo>
                  <a:cubicBezTo>
                    <a:pt x="4024" y="801"/>
                    <a:pt x="3895" y="361"/>
                    <a:pt x="3629" y="139"/>
                  </a:cubicBezTo>
                  <a:cubicBezTo>
                    <a:pt x="3519" y="46"/>
                    <a:pt x="3384" y="0"/>
                    <a:pt x="32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2291796" y="1478789"/>
              <a:ext cx="187335" cy="426177"/>
            </a:xfrm>
            <a:custGeom>
              <a:avLst/>
              <a:gdLst/>
              <a:ahLst/>
              <a:cxnLst/>
              <a:rect l="l" t="t" r="r" b="b"/>
              <a:pathLst>
                <a:path w="3859" h="8779" extrusionOk="0">
                  <a:moveTo>
                    <a:pt x="3218" y="1"/>
                  </a:moveTo>
                  <a:cubicBezTo>
                    <a:pt x="2887" y="1"/>
                    <a:pt x="2479" y="141"/>
                    <a:pt x="1991" y="421"/>
                  </a:cubicBezTo>
                  <a:cubicBezTo>
                    <a:pt x="1448" y="736"/>
                    <a:pt x="1008" y="1176"/>
                    <a:pt x="677" y="1739"/>
                  </a:cubicBezTo>
                  <a:cubicBezTo>
                    <a:pt x="346" y="2305"/>
                    <a:pt x="179" y="2940"/>
                    <a:pt x="179" y="3644"/>
                  </a:cubicBezTo>
                  <a:cubicBezTo>
                    <a:pt x="179" y="4067"/>
                    <a:pt x="247" y="4384"/>
                    <a:pt x="387" y="4596"/>
                  </a:cubicBezTo>
                  <a:cubicBezTo>
                    <a:pt x="523" y="4811"/>
                    <a:pt x="697" y="4947"/>
                    <a:pt x="913" y="5009"/>
                  </a:cubicBezTo>
                  <a:cubicBezTo>
                    <a:pt x="1127" y="5070"/>
                    <a:pt x="1387" y="5101"/>
                    <a:pt x="1694" y="5101"/>
                  </a:cubicBezTo>
                  <a:cubicBezTo>
                    <a:pt x="1960" y="5104"/>
                    <a:pt x="2155" y="5118"/>
                    <a:pt x="2281" y="5139"/>
                  </a:cubicBezTo>
                  <a:cubicBezTo>
                    <a:pt x="2411" y="5163"/>
                    <a:pt x="2507" y="5217"/>
                    <a:pt x="2571" y="5306"/>
                  </a:cubicBezTo>
                  <a:cubicBezTo>
                    <a:pt x="2636" y="5394"/>
                    <a:pt x="2667" y="5538"/>
                    <a:pt x="2667" y="5739"/>
                  </a:cubicBezTo>
                  <a:cubicBezTo>
                    <a:pt x="2667" y="6032"/>
                    <a:pt x="2602" y="6289"/>
                    <a:pt x="2466" y="6503"/>
                  </a:cubicBezTo>
                  <a:cubicBezTo>
                    <a:pt x="2332" y="6719"/>
                    <a:pt x="2124" y="6906"/>
                    <a:pt x="1848" y="7067"/>
                  </a:cubicBezTo>
                  <a:cubicBezTo>
                    <a:pt x="1609" y="7203"/>
                    <a:pt x="1377" y="7292"/>
                    <a:pt x="1148" y="7326"/>
                  </a:cubicBezTo>
                  <a:cubicBezTo>
                    <a:pt x="1051" y="7342"/>
                    <a:pt x="959" y="7350"/>
                    <a:pt x="871" y="7350"/>
                  </a:cubicBezTo>
                  <a:cubicBezTo>
                    <a:pt x="749" y="7350"/>
                    <a:pt x="637" y="7334"/>
                    <a:pt x="533" y="7302"/>
                  </a:cubicBezTo>
                  <a:cubicBezTo>
                    <a:pt x="509" y="7293"/>
                    <a:pt x="488" y="7287"/>
                    <a:pt x="469" y="7287"/>
                  </a:cubicBezTo>
                  <a:cubicBezTo>
                    <a:pt x="453" y="7287"/>
                    <a:pt x="438" y="7291"/>
                    <a:pt x="424" y="7299"/>
                  </a:cubicBezTo>
                  <a:cubicBezTo>
                    <a:pt x="390" y="7319"/>
                    <a:pt x="360" y="7374"/>
                    <a:pt x="333" y="7466"/>
                  </a:cubicBezTo>
                  <a:lnTo>
                    <a:pt x="35" y="8357"/>
                  </a:lnTo>
                  <a:cubicBezTo>
                    <a:pt x="11" y="8432"/>
                    <a:pt x="1" y="8490"/>
                    <a:pt x="1" y="8534"/>
                  </a:cubicBezTo>
                  <a:cubicBezTo>
                    <a:pt x="1" y="8600"/>
                    <a:pt x="35" y="8654"/>
                    <a:pt x="107" y="8695"/>
                  </a:cubicBezTo>
                  <a:cubicBezTo>
                    <a:pt x="227" y="8751"/>
                    <a:pt x="368" y="8778"/>
                    <a:pt x="530" y="8778"/>
                  </a:cubicBezTo>
                  <a:cubicBezTo>
                    <a:pt x="654" y="8778"/>
                    <a:pt x="791" y="8762"/>
                    <a:pt x="940" y="8729"/>
                  </a:cubicBezTo>
                  <a:cubicBezTo>
                    <a:pt x="1284" y="8654"/>
                    <a:pt x="1643" y="8507"/>
                    <a:pt x="2018" y="8288"/>
                  </a:cubicBezTo>
                  <a:cubicBezTo>
                    <a:pt x="2615" y="7944"/>
                    <a:pt x="3069" y="7490"/>
                    <a:pt x="3387" y="6927"/>
                  </a:cubicBezTo>
                  <a:cubicBezTo>
                    <a:pt x="3701" y="6367"/>
                    <a:pt x="3858" y="5763"/>
                    <a:pt x="3858" y="5118"/>
                  </a:cubicBezTo>
                  <a:cubicBezTo>
                    <a:pt x="3858" y="4688"/>
                    <a:pt x="3803" y="4367"/>
                    <a:pt x="3698" y="4156"/>
                  </a:cubicBezTo>
                  <a:cubicBezTo>
                    <a:pt x="3589" y="3944"/>
                    <a:pt x="3431" y="3804"/>
                    <a:pt x="3230" y="3732"/>
                  </a:cubicBezTo>
                  <a:cubicBezTo>
                    <a:pt x="3028" y="3657"/>
                    <a:pt x="2752" y="3616"/>
                    <a:pt x="2401" y="3606"/>
                  </a:cubicBezTo>
                  <a:lnTo>
                    <a:pt x="2199" y="3599"/>
                  </a:lnTo>
                  <a:cubicBezTo>
                    <a:pt x="1974" y="3596"/>
                    <a:pt x="1807" y="3582"/>
                    <a:pt x="1701" y="3558"/>
                  </a:cubicBezTo>
                  <a:cubicBezTo>
                    <a:pt x="1595" y="3534"/>
                    <a:pt x="1513" y="3480"/>
                    <a:pt x="1451" y="3391"/>
                  </a:cubicBezTo>
                  <a:cubicBezTo>
                    <a:pt x="1393" y="3306"/>
                    <a:pt x="1363" y="3166"/>
                    <a:pt x="1363" y="2971"/>
                  </a:cubicBezTo>
                  <a:cubicBezTo>
                    <a:pt x="1363" y="2395"/>
                    <a:pt x="1623" y="1954"/>
                    <a:pt x="2141" y="1658"/>
                  </a:cubicBezTo>
                  <a:cubicBezTo>
                    <a:pt x="2417" y="1498"/>
                    <a:pt x="2665" y="1418"/>
                    <a:pt x="2886" y="1418"/>
                  </a:cubicBezTo>
                  <a:cubicBezTo>
                    <a:pt x="3001" y="1418"/>
                    <a:pt x="3109" y="1440"/>
                    <a:pt x="3209" y="1483"/>
                  </a:cubicBezTo>
                  <a:cubicBezTo>
                    <a:pt x="3232" y="1494"/>
                    <a:pt x="3253" y="1499"/>
                    <a:pt x="3271" y="1499"/>
                  </a:cubicBezTo>
                  <a:cubicBezTo>
                    <a:pt x="3288" y="1499"/>
                    <a:pt x="3304" y="1495"/>
                    <a:pt x="3318" y="1486"/>
                  </a:cubicBezTo>
                  <a:cubicBezTo>
                    <a:pt x="3349" y="1469"/>
                    <a:pt x="3384" y="1415"/>
                    <a:pt x="3411" y="1323"/>
                  </a:cubicBezTo>
                  <a:lnTo>
                    <a:pt x="3707" y="429"/>
                  </a:lnTo>
                  <a:cubicBezTo>
                    <a:pt x="3732" y="357"/>
                    <a:pt x="3742" y="299"/>
                    <a:pt x="3742" y="254"/>
                  </a:cubicBezTo>
                  <a:cubicBezTo>
                    <a:pt x="3742" y="196"/>
                    <a:pt x="3707" y="142"/>
                    <a:pt x="3636" y="94"/>
                  </a:cubicBezTo>
                  <a:cubicBezTo>
                    <a:pt x="3514" y="32"/>
                    <a:pt x="3374" y="1"/>
                    <a:pt x="32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3092368" y="751331"/>
              <a:ext cx="710165" cy="1752620"/>
            </a:xfrm>
            <a:custGeom>
              <a:avLst/>
              <a:gdLst/>
              <a:ahLst/>
              <a:cxnLst/>
              <a:rect l="l" t="t" r="r" b="b"/>
              <a:pathLst>
                <a:path w="14629" h="36103" extrusionOk="0">
                  <a:moveTo>
                    <a:pt x="13307" y="0"/>
                  </a:moveTo>
                  <a:cubicBezTo>
                    <a:pt x="13224" y="0"/>
                    <a:pt x="13130" y="28"/>
                    <a:pt x="13031" y="87"/>
                  </a:cubicBezTo>
                  <a:lnTo>
                    <a:pt x="625" y="7265"/>
                  </a:lnTo>
                  <a:cubicBezTo>
                    <a:pt x="280" y="7462"/>
                    <a:pt x="1" y="7950"/>
                    <a:pt x="1" y="8346"/>
                  </a:cubicBezTo>
                  <a:lnTo>
                    <a:pt x="1" y="33916"/>
                  </a:lnTo>
                  <a:cubicBezTo>
                    <a:pt x="1" y="34115"/>
                    <a:pt x="72" y="34255"/>
                    <a:pt x="185" y="34319"/>
                  </a:cubicBezTo>
                  <a:lnTo>
                    <a:pt x="1158" y="34882"/>
                  </a:lnTo>
                  <a:cubicBezTo>
                    <a:pt x="1158" y="34882"/>
                    <a:pt x="1161" y="34882"/>
                    <a:pt x="1165" y="34885"/>
                  </a:cubicBezTo>
                  <a:lnTo>
                    <a:pt x="1178" y="34893"/>
                  </a:lnTo>
                  <a:lnTo>
                    <a:pt x="1178" y="34889"/>
                  </a:lnTo>
                  <a:cubicBezTo>
                    <a:pt x="1222" y="34913"/>
                    <a:pt x="1273" y="34925"/>
                    <a:pt x="1329" y="34925"/>
                  </a:cubicBezTo>
                  <a:cubicBezTo>
                    <a:pt x="1411" y="34925"/>
                    <a:pt x="1504" y="34898"/>
                    <a:pt x="1601" y="34841"/>
                  </a:cubicBezTo>
                  <a:lnTo>
                    <a:pt x="4878" y="32947"/>
                  </a:lnTo>
                  <a:lnTo>
                    <a:pt x="4878" y="34916"/>
                  </a:lnTo>
                  <a:cubicBezTo>
                    <a:pt x="4878" y="35268"/>
                    <a:pt x="4933" y="35469"/>
                    <a:pt x="5025" y="35524"/>
                  </a:cubicBezTo>
                  <a:lnTo>
                    <a:pt x="5021" y="35524"/>
                  </a:lnTo>
                  <a:lnTo>
                    <a:pt x="5990" y="36084"/>
                  </a:lnTo>
                  <a:lnTo>
                    <a:pt x="5994" y="36087"/>
                  </a:lnTo>
                  <a:lnTo>
                    <a:pt x="6004" y="36093"/>
                  </a:lnTo>
                  <a:lnTo>
                    <a:pt x="6004" y="36090"/>
                  </a:lnTo>
                  <a:cubicBezTo>
                    <a:pt x="6019" y="36098"/>
                    <a:pt x="6035" y="36102"/>
                    <a:pt x="6052" y="36102"/>
                  </a:cubicBezTo>
                  <a:cubicBezTo>
                    <a:pt x="6158" y="36102"/>
                    <a:pt x="6299" y="35943"/>
                    <a:pt x="6455" y="35616"/>
                  </a:cubicBezTo>
                  <a:lnTo>
                    <a:pt x="8779" y="30695"/>
                  </a:lnTo>
                  <a:lnTo>
                    <a:pt x="14008" y="27661"/>
                  </a:lnTo>
                  <a:cubicBezTo>
                    <a:pt x="14349" y="27462"/>
                    <a:pt x="14629" y="26974"/>
                    <a:pt x="14629" y="26579"/>
                  </a:cubicBezTo>
                  <a:lnTo>
                    <a:pt x="14629" y="1008"/>
                  </a:lnTo>
                  <a:cubicBezTo>
                    <a:pt x="14629" y="814"/>
                    <a:pt x="14561" y="674"/>
                    <a:pt x="14451" y="609"/>
                  </a:cubicBezTo>
                  <a:lnTo>
                    <a:pt x="14448" y="605"/>
                  </a:lnTo>
                  <a:lnTo>
                    <a:pt x="13472" y="42"/>
                  </a:lnTo>
                  <a:cubicBezTo>
                    <a:pt x="13424" y="15"/>
                    <a:pt x="13369" y="0"/>
                    <a:pt x="133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3108921" y="752544"/>
              <a:ext cx="683659" cy="363214"/>
            </a:xfrm>
            <a:custGeom>
              <a:avLst/>
              <a:gdLst/>
              <a:ahLst/>
              <a:cxnLst/>
              <a:rect l="l" t="t" r="r" b="b"/>
              <a:pathLst>
                <a:path w="14083" h="7482" extrusionOk="0">
                  <a:moveTo>
                    <a:pt x="251" y="7260"/>
                  </a:moveTo>
                  <a:cubicBezTo>
                    <a:pt x="161" y="7317"/>
                    <a:pt x="76" y="7393"/>
                    <a:pt x="1" y="7481"/>
                  </a:cubicBezTo>
                  <a:cubicBezTo>
                    <a:pt x="76" y="7393"/>
                    <a:pt x="161" y="7317"/>
                    <a:pt x="251" y="7260"/>
                  </a:cubicBezTo>
                  <a:close/>
                  <a:moveTo>
                    <a:pt x="13097" y="0"/>
                  </a:moveTo>
                  <a:cubicBezTo>
                    <a:pt x="13111" y="7"/>
                    <a:pt x="13120" y="11"/>
                    <a:pt x="13131" y="17"/>
                  </a:cubicBezTo>
                  <a:lnTo>
                    <a:pt x="13131" y="17"/>
                  </a:lnTo>
                  <a:lnTo>
                    <a:pt x="14083" y="570"/>
                  </a:lnTo>
                  <a:lnTo>
                    <a:pt x="14083" y="570"/>
                  </a:lnTo>
                  <a:lnTo>
                    <a:pt x="13131" y="17"/>
                  </a:lnTo>
                  <a:cubicBezTo>
                    <a:pt x="13120" y="11"/>
                    <a:pt x="13111" y="7"/>
                    <a:pt x="130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3101640" y="751379"/>
              <a:ext cx="690941" cy="402147"/>
            </a:xfrm>
            <a:custGeom>
              <a:avLst/>
              <a:gdLst/>
              <a:ahLst/>
              <a:cxnLst/>
              <a:rect l="l" t="t" r="r" b="b"/>
              <a:pathLst>
                <a:path w="14233" h="8284" extrusionOk="0">
                  <a:moveTo>
                    <a:pt x="13117" y="1"/>
                  </a:moveTo>
                  <a:cubicBezTo>
                    <a:pt x="13035" y="1"/>
                    <a:pt x="12940" y="28"/>
                    <a:pt x="12840" y="86"/>
                  </a:cubicBezTo>
                  <a:lnTo>
                    <a:pt x="434" y="7267"/>
                  </a:lnTo>
                  <a:cubicBezTo>
                    <a:pt x="421" y="7270"/>
                    <a:pt x="410" y="7277"/>
                    <a:pt x="401" y="7284"/>
                  </a:cubicBezTo>
                  <a:cubicBezTo>
                    <a:pt x="311" y="7341"/>
                    <a:pt x="226" y="7417"/>
                    <a:pt x="151" y="7505"/>
                  </a:cubicBezTo>
                  <a:cubicBezTo>
                    <a:pt x="97" y="7571"/>
                    <a:pt x="45" y="7642"/>
                    <a:pt x="1" y="7721"/>
                  </a:cubicBezTo>
                  <a:lnTo>
                    <a:pt x="977" y="8283"/>
                  </a:lnTo>
                  <a:cubicBezTo>
                    <a:pt x="1089" y="8093"/>
                    <a:pt x="1240" y="7925"/>
                    <a:pt x="1407" y="7830"/>
                  </a:cubicBezTo>
                  <a:lnTo>
                    <a:pt x="13817" y="649"/>
                  </a:lnTo>
                  <a:cubicBezTo>
                    <a:pt x="13916" y="591"/>
                    <a:pt x="14011" y="563"/>
                    <a:pt x="14096" y="563"/>
                  </a:cubicBezTo>
                  <a:cubicBezTo>
                    <a:pt x="14144" y="563"/>
                    <a:pt x="14192" y="574"/>
                    <a:pt x="14233" y="594"/>
                  </a:cubicBezTo>
                  <a:lnTo>
                    <a:pt x="13281" y="41"/>
                  </a:lnTo>
                  <a:cubicBezTo>
                    <a:pt x="13270" y="35"/>
                    <a:pt x="13261" y="31"/>
                    <a:pt x="13247" y="24"/>
                  </a:cubicBezTo>
                  <a:cubicBezTo>
                    <a:pt x="13209" y="7"/>
                    <a:pt x="13165" y="1"/>
                    <a:pt x="13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3336103" y="2475755"/>
              <a:ext cx="46943" cy="27185"/>
            </a:xfrm>
            <a:custGeom>
              <a:avLst/>
              <a:gdLst/>
              <a:ahLst/>
              <a:cxnLst/>
              <a:rect l="l" t="t" r="r" b="b"/>
              <a:pathLst>
                <a:path w="967" h="560" extrusionOk="0">
                  <a:moveTo>
                    <a:pt x="0" y="0"/>
                  </a:moveTo>
                  <a:lnTo>
                    <a:pt x="966" y="560"/>
                  </a:lnTo>
                  <a:lnTo>
                    <a:pt x="963" y="5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3329113" y="2323283"/>
              <a:ext cx="53739" cy="179519"/>
            </a:xfrm>
            <a:custGeom>
              <a:avLst/>
              <a:gdLst/>
              <a:ahLst/>
              <a:cxnLst/>
              <a:rect l="l" t="t" r="r" b="b"/>
              <a:pathLst>
                <a:path w="1107" h="3698" extrusionOk="0">
                  <a:moveTo>
                    <a:pt x="977" y="1"/>
                  </a:moveTo>
                  <a:lnTo>
                    <a:pt x="1" y="568"/>
                  </a:lnTo>
                  <a:lnTo>
                    <a:pt x="1" y="2533"/>
                  </a:lnTo>
                  <a:cubicBezTo>
                    <a:pt x="1" y="2882"/>
                    <a:pt x="56" y="3086"/>
                    <a:pt x="144" y="3141"/>
                  </a:cubicBezTo>
                  <a:lnTo>
                    <a:pt x="1107" y="3697"/>
                  </a:lnTo>
                  <a:cubicBezTo>
                    <a:pt x="1025" y="3625"/>
                    <a:pt x="977" y="3428"/>
                    <a:pt x="977" y="3100"/>
                  </a:cubicBezTo>
                  <a:lnTo>
                    <a:pt x="9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3098388" y="2414931"/>
              <a:ext cx="3010" cy="2379"/>
            </a:xfrm>
            <a:custGeom>
              <a:avLst/>
              <a:gdLst/>
              <a:ahLst/>
              <a:cxnLst/>
              <a:rect l="l" t="t" r="r" b="b"/>
              <a:pathLst>
                <a:path w="62" h="49" extrusionOk="0">
                  <a:moveTo>
                    <a:pt x="1" y="1"/>
                  </a:moveTo>
                  <a:cubicBezTo>
                    <a:pt x="18" y="18"/>
                    <a:pt x="38" y="35"/>
                    <a:pt x="58" y="48"/>
                  </a:cubicBezTo>
                  <a:lnTo>
                    <a:pt x="61" y="48"/>
                  </a:lnTo>
                  <a:cubicBezTo>
                    <a:pt x="38" y="35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3092368" y="1126127"/>
              <a:ext cx="56749" cy="1318725"/>
            </a:xfrm>
            <a:custGeom>
              <a:avLst/>
              <a:gdLst/>
              <a:ahLst/>
              <a:cxnLst/>
              <a:rect l="l" t="t" r="r" b="b"/>
              <a:pathLst>
                <a:path w="1169" h="27165" extrusionOk="0">
                  <a:moveTo>
                    <a:pt x="192" y="1"/>
                  </a:moveTo>
                  <a:cubicBezTo>
                    <a:pt x="75" y="199"/>
                    <a:pt x="1" y="424"/>
                    <a:pt x="1" y="625"/>
                  </a:cubicBezTo>
                  <a:lnTo>
                    <a:pt x="1" y="26195"/>
                  </a:lnTo>
                  <a:cubicBezTo>
                    <a:pt x="1" y="26353"/>
                    <a:pt x="48" y="26475"/>
                    <a:pt x="124" y="26550"/>
                  </a:cubicBezTo>
                  <a:cubicBezTo>
                    <a:pt x="141" y="26567"/>
                    <a:pt x="161" y="26584"/>
                    <a:pt x="185" y="26598"/>
                  </a:cubicBezTo>
                  <a:lnTo>
                    <a:pt x="1158" y="27161"/>
                  </a:lnTo>
                  <a:cubicBezTo>
                    <a:pt x="1161" y="27161"/>
                    <a:pt x="1161" y="27164"/>
                    <a:pt x="1165" y="27164"/>
                  </a:cubicBezTo>
                  <a:cubicBezTo>
                    <a:pt x="1049" y="27100"/>
                    <a:pt x="977" y="26960"/>
                    <a:pt x="977" y="26759"/>
                  </a:cubicBezTo>
                  <a:lnTo>
                    <a:pt x="977" y="1188"/>
                  </a:lnTo>
                  <a:cubicBezTo>
                    <a:pt x="977" y="987"/>
                    <a:pt x="1049" y="762"/>
                    <a:pt x="1168" y="563"/>
                  </a:cubicBezTo>
                  <a:lnTo>
                    <a:pt x="1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3234405" y="940501"/>
              <a:ext cx="473556" cy="579870"/>
            </a:xfrm>
            <a:custGeom>
              <a:avLst/>
              <a:gdLst/>
              <a:ahLst/>
              <a:cxnLst/>
              <a:rect l="l" t="t" r="r" b="b"/>
              <a:pathLst>
                <a:path w="9755" h="11945" extrusionOk="0">
                  <a:moveTo>
                    <a:pt x="9467" y="1"/>
                  </a:moveTo>
                  <a:cubicBezTo>
                    <a:pt x="9397" y="1"/>
                    <a:pt x="9319" y="23"/>
                    <a:pt x="9236" y="71"/>
                  </a:cubicBezTo>
                  <a:lnTo>
                    <a:pt x="522" y="5118"/>
                  </a:lnTo>
                  <a:cubicBezTo>
                    <a:pt x="235" y="5285"/>
                    <a:pt x="0" y="5688"/>
                    <a:pt x="0" y="6019"/>
                  </a:cubicBezTo>
                  <a:lnTo>
                    <a:pt x="0" y="11575"/>
                  </a:lnTo>
                  <a:cubicBezTo>
                    <a:pt x="0" y="11810"/>
                    <a:pt x="117" y="11945"/>
                    <a:pt x="288" y="11945"/>
                  </a:cubicBezTo>
                  <a:cubicBezTo>
                    <a:pt x="358" y="11945"/>
                    <a:pt x="438" y="11922"/>
                    <a:pt x="522" y="11873"/>
                  </a:cubicBezTo>
                  <a:lnTo>
                    <a:pt x="9236" y="6828"/>
                  </a:lnTo>
                  <a:cubicBezTo>
                    <a:pt x="9522" y="6660"/>
                    <a:pt x="9754" y="6258"/>
                    <a:pt x="9754" y="5927"/>
                  </a:cubicBezTo>
                  <a:lnTo>
                    <a:pt x="9754" y="370"/>
                  </a:lnTo>
                  <a:cubicBezTo>
                    <a:pt x="9754" y="136"/>
                    <a:pt x="9637" y="1"/>
                    <a:pt x="9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3234405" y="1323016"/>
              <a:ext cx="473556" cy="306173"/>
            </a:xfrm>
            <a:custGeom>
              <a:avLst/>
              <a:gdLst/>
              <a:ahLst/>
              <a:cxnLst/>
              <a:rect l="l" t="t" r="r" b="b"/>
              <a:pathLst>
                <a:path w="9755" h="6307" extrusionOk="0">
                  <a:moveTo>
                    <a:pt x="9478" y="0"/>
                  </a:moveTo>
                  <a:cubicBezTo>
                    <a:pt x="9405" y="0"/>
                    <a:pt x="9321" y="24"/>
                    <a:pt x="9231" y="75"/>
                  </a:cubicBezTo>
                  <a:lnTo>
                    <a:pt x="522" y="5105"/>
                  </a:lnTo>
                  <a:cubicBezTo>
                    <a:pt x="235" y="5272"/>
                    <a:pt x="0" y="5658"/>
                    <a:pt x="0" y="5968"/>
                  </a:cubicBezTo>
                  <a:cubicBezTo>
                    <a:pt x="0" y="6184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1"/>
                  </a:cubicBezTo>
                  <a:lnTo>
                    <a:pt x="9231" y="1201"/>
                  </a:lnTo>
                  <a:cubicBezTo>
                    <a:pt x="9522" y="1037"/>
                    <a:pt x="9754" y="648"/>
                    <a:pt x="9754" y="337"/>
                  </a:cubicBezTo>
                  <a:cubicBezTo>
                    <a:pt x="9754" y="122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3234405" y="1432285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6"/>
                  </a:lnTo>
                  <a:cubicBezTo>
                    <a:pt x="235" y="5270"/>
                    <a:pt x="0" y="5659"/>
                    <a:pt x="0" y="5970"/>
                  </a:cubicBezTo>
                  <a:cubicBezTo>
                    <a:pt x="0" y="6185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8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234405" y="1541603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1"/>
                  </a:moveTo>
                  <a:cubicBezTo>
                    <a:pt x="9405" y="1"/>
                    <a:pt x="9321" y="25"/>
                    <a:pt x="9231" y="77"/>
                  </a:cubicBezTo>
                  <a:lnTo>
                    <a:pt x="522" y="5107"/>
                  </a:lnTo>
                  <a:cubicBezTo>
                    <a:pt x="235" y="5271"/>
                    <a:pt x="0" y="5660"/>
                    <a:pt x="0" y="5970"/>
                  </a:cubicBezTo>
                  <a:cubicBezTo>
                    <a:pt x="0" y="6186"/>
                    <a:pt x="113" y="6308"/>
                    <a:pt x="277" y="6308"/>
                  </a:cubicBezTo>
                  <a:cubicBezTo>
                    <a:pt x="350" y="6308"/>
                    <a:pt x="434" y="6284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1"/>
                    <a:pt x="9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3234405" y="1650969"/>
              <a:ext cx="473556" cy="306222"/>
            </a:xfrm>
            <a:custGeom>
              <a:avLst/>
              <a:gdLst/>
              <a:ahLst/>
              <a:cxnLst/>
              <a:rect l="l" t="t" r="r" b="b"/>
              <a:pathLst>
                <a:path w="9755" h="6308" extrusionOk="0">
                  <a:moveTo>
                    <a:pt x="9478" y="0"/>
                  </a:moveTo>
                  <a:cubicBezTo>
                    <a:pt x="9405" y="0"/>
                    <a:pt x="9321" y="25"/>
                    <a:pt x="9231" y="76"/>
                  </a:cubicBezTo>
                  <a:lnTo>
                    <a:pt x="522" y="5107"/>
                  </a:lnTo>
                  <a:cubicBezTo>
                    <a:pt x="235" y="5270"/>
                    <a:pt x="0" y="5656"/>
                    <a:pt x="0" y="5970"/>
                  </a:cubicBezTo>
                  <a:cubicBezTo>
                    <a:pt x="0" y="6186"/>
                    <a:pt x="113" y="6307"/>
                    <a:pt x="277" y="6307"/>
                  </a:cubicBezTo>
                  <a:cubicBezTo>
                    <a:pt x="350" y="6307"/>
                    <a:pt x="434" y="6283"/>
                    <a:pt x="522" y="6233"/>
                  </a:cubicBezTo>
                  <a:lnTo>
                    <a:pt x="9231" y="1203"/>
                  </a:lnTo>
                  <a:cubicBezTo>
                    <a:pt x="9522" y="1035"/>
                    <a:pt x="9754" y="650"/>
                    <a:pt x="9754" y="339"/>
                  </a:cubicBezTo>
                  <a:cubicBezTo>
                    <a:pt x="9754" y="124"/>
                    <a:pt x="9643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234405" y="1978971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8" y="1"/>
                  </a:moveTo>
                  <a:cubicBezTo>
                    <a:pt x="1605" y="1"/>
                    <a:pt x="1522" y="25"/>
                    <a:pt x="1433" y="77"/>
                  </a:cubicBezTo>
                  <a:lnTo>
                    <a:pt x="522" y="602"/>
                  </a:lnTo>
                  <a:cubicBezTo>
                    <a:pt x="235" y="766"/>
                    <a:pt x="0" y="1155"/>
                    <a:pt x="0" y="1466"/>
                  </a:cubicBezTo>
                  <a:cubicBezTo>
                    <a:pt x="0" y="1681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8"/>
                  </a:cubicBezTo>
                  <a:lnTo>
                    <a:pt x="1433" y="1203"/>
                  </a:lnTo>
                  <a:cubicBezTo>
                    <a:pt x="1720" y="1036"/>
                    <a:pt x="1952" y="651"/>
                    <a:pt x="1952" y="339"/>
                  </a:cubicBezTo>
                  <a:cubicBezTo>
                    <a:pt x="1952" y="124"/>
                    <a:pt x="1841" y="1"/>
                    <a:pt x="16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3393238" y="1760287"/>
              <a:ext cx="314717" cy="214763"/>
            </a:xfrm>
            <a:custGeom>
              <a:avLst/>
              <a:gdLst/>
              <a:ahLst/>
              <a:cxnLst/>
              <a:rect l="l" t="t" r="r" b="b"/>
              <a:pathLst>
                <a:path w="6483" h="4424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301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50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234405" y="2088288"/>
              <a:ext cx="94760" cy="87575"/>
            </a:xfrm>
            <a:custGeom>
              <a:avLst/>
              <a:gdLst/>
              <a:ahLst/>
              <a:cxnLst/>
              <a:rect l="l" t="t" r="r" b="b"/>
              <a:pathLst>
                <a:path w="1952" h="1804" extrusionOk="0">
                  <a:moveTo>
                    <a:pt x="1679" y="1"/>
                  </a:moveTo>
                  <a:cubicBezTo>
                    <a:pt x="1606" y="1"/>
                    <a:pt x="1522" y="26"/>
                    <a:pt x="1433" y="78"/>
                  </a:cubicBezTo>
                  <a:lnTo>
                    <a:pt x="522" y="603"/>
                  </a:lnTo>
                  <a:cubicBezTo>
                    <a:pt x="235" y="767"/>
                    <a:pt x="0" y="1152"/>
                    <a:pt x="0" y="1466"/>
                  </a:cubicBezTo>
                  <a:cubicBezTo>
                    <a:pt x="0" y="1682"/>
                    <a:pt x="113" y="1803"/>
                    <a:pt x="277" y="1803"/>
                  </a:cubicBezTo>
                  <a:cubicBezTo>
                    <a:pt x="350" y="1803"/>
                    <a:pt x="434" y="1779"/>
                    <a:pt x="522" y="1729"/>
                  </a:cubicBezTo>
                  <a:lnTo>
                    <a:pt x="1433" y="1200"/>
                  </a:lnTo>
                  <a:cubicBezTo>
                    <a:pt x="1720" y="1036"/>
                    <a:pt x="1952" y="651"/>
                    <a:pt x="1952" y="340"/>
                  </a:cubicBezTo>
                  <a:cubicBezTo>
                    <a:pt x="1952" y="123"/>
                    <a:pt x="1842" y="1"/>
                    <a:pt x="1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393238" y="1869653"/>
              <a:ext cx="314717" cy="214715"/>
            </a:xfrm>
            <a:custGeom>
              <a:avLst/>
              <a:gdLst/>
              <a:ahLst/>
              <a:cxnLst/>
              <a:rect l="l" t="t" r="r" b="b"/>
              <a:pathLst>
                <a:path w="6483" h="4423" extrusionOk="0">
                  <a:moveTo>
                    <a:pt x="6206" y="0"/>
                  </a:moveTo>
                  <a:cubicBezTo>
                    <a:pt x="6133" y="0"/>
                    <a:pt x="6049" y="25"/>
                    <a:pt x="5959" y="77"/>
                  </a:cubicBezTo>
                  <a:lnTo>
                    <a:pt x="520" y="3223"/>
                  </a:lnTo>
                  <a:cubicBezTo>
                    <a:pt x="233" y="3387"/>
                    <a:pt x="0" y="3772"/>
                    <a:pt x="0" y="4083"/>
                  </a:cubicBezTo>
                  <a:cubicBezTo>
                    <a:pt x="0" y="4300"/>
                    <a:pt x="111" y="4422"/>
                    <a:pt x="274" y="4422"/>
                  </a:cubicBezTo>
                  <a:cubicBezTo>
                    <a:pt x="347" y="4422"/>
                    <a:pt x="431" y="4398"/>
                    <a:pt x="520" y="4346"/>
                  </a:cubicBezTo>
                  <a:lnTo>
                    <a:pt x="5959" y="1203"/>
                  </a:lnTo>
                  <a:cubicBezTo>
                    <a:pt x="6250" y="1035"/>
                    <a:pt x="6482" y="650"/>
                    <a:pt x="6482" y="339"/>
                  </a:cubicBezTo>
                  <a:cubicBezTo>
                    <a:pt x="6482" y="124"/>
                    <a:pt x="6371" y="0"/>
                    <a:pt x="6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234405" y="2197606"/>
              <a:ext cx="94760" cy="87527"/>
            </a:xfrm>
            <a:custGeom>
              <a:avLst/>
              <a:gdLst/>
              <a:ahLst/>
              <a:cxnLst/>
              <a:rect l="l" t="t" r="r" b="b"/>
              <a:pathLst>
                <a:path w="1952" h="1803" extrusionOk="0">
                  <a:moveTo>
                    <a:pt x="1677" y="0"/>
                  </a:moveTo>
                  <a:cubicBezTo>
                    <a:pt x="1604" y="0"/>
                    <a:pt x="1521" y="24"/>
                    <a:pt x="1433" y="74"/>
                  </a:cubicBezTo>
                  <a:lnTo>
                    <a:pt x="522" y="603"/>
                  </a:lnTo>
                  <a:cubicBezTo>
                    <a:pt x="235" y="767"/>
                    <a:pt x="0" y="1153"/>
                    <a:pt x="0" y="1463"/>
                  </a:cubicBezTo>
                  <a:cubicBezTo>
                    <a:pt x="0" y="1681"/>
                    <a:pt x="112" y="1803"/>
                    <a:pt x="276" y="1803"/>
                  </a:cubicBezTo>
                  <a:cubicBezTo>
                    <a:pt x="349" y="1803"/>
                    <a:pt x="433" y="1778"/>
                    <a:pt x="522" y="1726"/>
                  </a:cubicBezTo>
                  <a:lnTo>
                    <a:pt x="1433" y="1200"/>
                  </a:lnTo>
                  <a:cubicBezTo>
                    <a:pt x="1720" y="1037"/>
                    <a:pt x="1952" y="652"/>
                    <a:pt x="1952" y="337"/>
                  </a:cubicBezTo>
                  <a:cubicBezTo>
                    <a:pt x="1952" y="122"/>
                    <a:pt x="1841" y="0"/>
                    <a:pt x="1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3393238" y="1978971"/>
              <a:ext cx="314717" cy="214666"/>
            </a:xfrm>
            <a:custGeom>
              <a:avLst/>
              <a:gdLst/>
              <a:ahLst/>
              <a:cxnLst/>
              <a:rect l="l" t="t" r="r" b="b"/>
              <a:pathLst>
                <a:path w="6483" h="4422" extrusionOk="0">
                  <a:moveTo>
                    <a:pt x="6206" y="1"/>
                  </a:moveTo>
                  <a:cubicBezTo>
                    <a:pt x="6133" y="1"/>
                    <a:pt x="6049" y="25"/>
                    <a:pt x="5959" y="77"/>
                  </a:cubicBezTo>
                  <a:lnTo>
                    <a:pt x="520" y="3220"/>
                  </a:lnTo>
                  <a:cubicBezTo>
                    <a:pt x="233" y="3387"/>
                    <a:pt x="0" y="3773"/>
                    <a:pt x="0" y="4083"/>
                  </a:cubicBezTo>
                  <a:cubicBezTo>
                    <a:pt x="0" y="4299"/>
                    <a:pt x="112" y="4422"/>
                    <a:pt x="276" y="4422"/>
                  </a:cubicBezTo>
                  <a:cubicBezTo>
                    <a:pt x="349" y="4422"/>
                    <a:pt x="432" y="4398"/>
                    <a:pt x="520" y="4346"/>
                  </a:cubicBezTo>
                  <a:lnTo>
                    <a:pt x="5959" y="1203"/>
                  </a:lnTo>
                  <a:cubicBezTo>
                    <a:pt x="6250" y="1036"/>
                    <a:pt x="6482" y="651"/>
                    <a:pt x="6482" y="339"/>
                  </a:cubicBezTo>
                  <a:cubicBezTo>
                    <a:pt x="6482" y="124"/>
                    <a:pt x="6371" y="1"/>
                    <a:pt x="6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660856" y="1078556"/>
              <a:ext cx="710116" cy="1752620"/>
            </a:xfrm>
            <a:custGeom>
              <a:avLst/>
              <a:gdLst/>
              <a:ahLst/>
              <a:cxnLst/>
              <a:rect l="l" t="t" r="r" b="b"/>
              <a:pathLst>
                <a:path w="14628" h="36103" extrusionOk="0">
                  <a:moveTo>
                    <a:pt x="13309" y="1"/>
                  </a:moveTo>
                  <a:cubicBezTo>
                    <a:pt x="13224" y="1"/>
                    <a:pt x="13129" y="28"/>
                    <a:pt x="13027" y="86"/>
                  </a:cubicBezTo>
                  <a:lnTo>
                    <a:pt x="621" y="7267"/>
                  </a:lnTo>
                  <a:cubicBezTo>
                    <a:pt x="279" y="7466"/>
                    <a:pt x="0" y="7950"/>
                    <a:pt x="0" y="8346"/>
                  </a:cubicBezTo>
                  <a:lnTo>
                    <a:pt x="0" y="33916"/>
                  </a:lnTo>
                  <a:cubicBezTo>
                    <a:pt x="0" y="34114"/>
                    <a:pt x="68" y="34254"/>
                    <a:pt x="180" y="34319"/>
                  </a:cubicBezTo>
                  <a:lnTo>
                    <a:pt x="1153" y="34882"/>
                  </a:lnTo>
                  <a:cubicBezTo>
                    <a:pt x="1157" y="34882"/>
                    <a:pt x="1160" y="34886"/>
                    <a:pt x="1160" y="34886"/>
                  </a:cubicBezTo>
                  <a:lnTo>
                    <a:pt x="1174" y="34892"/>
                  </a:lnTo>
                  <a:cubicBezTo>
                    <a:pt x="1218" y="34914"/>
                    <a:pt x="1268" y="34925"/>
                    <a:pt x="1322" y="34925"/>
                  </a:cubicBezTo>
                  <a:cubicBezTo>
                    <a:pt x="1405" y="34925"/>
                    <a:pt x="1498" y="34899"/>
                    <a:pt x="1597" y="34841"/>
                  </a:cubicBezTo>
                  <a:lnTo>
                    <a:pt x="4877" y="32950"/>
                  </a:lnTo>
                  <a:lnTo>
                    <a:pt x="4877" y="34919"/>
                  </a:lnTo>
                  <a:cubicBezTo>
                    <a:pt x="4877" y="35267"/>
                    <a:pt x="4931" y="35469"/>
                    <a:pt x="5020" y="35524"/>
                  </a:cubicBezTo>
                  <a:lnTo>
                    <a:pt x="5020" y="35527"/>
                  </a:lnTo>
                  <a:lnTo>
                    <a:pt x="5986" y="36083"/>
                  </a:lnTo>
                  <a:lnTo>
                    <a:pt x="5989" y="36086"/>
                  </a:lnTo>
                  <a:lnTo>
                    <a:pt x="6003" y="36094"/>
                  </a:lnTo>
                  <a:lnTo>
                    <a:pt x="6003" y="36090"/>
                  </a:lnTo>
                  <a:cubicBezTo>
                    <a:pt x="6019" y="36098"/>
                    <a:pt x="6035" y="36103"/>
                    <a:pt x="6053" y="36103"/>
                  </a:cubicBezTo>
                  <a:cubicBezTo>
                    <a:pt x="6158" y="36103"/>
                    <a:pt x="6298" y="35944"/>
                    <a:pt x="6451" y="35619"/>
                  </a:cubicBezTo>
                  <a:lnTo>
                    <a:pt x="8774" y="30697"/>
                  </a:lnTo>
                  <a:lnTo>
                    <a:pt x="14003" y="27660"/>
                  </a:lnTo>
                  <a:cubicBezTo>
                    <a:pt x="14348" y="27462"/>
                    <a:pt x="14628" y="26977"/>
                    <a:pt x="14628" y="26581"/>
                  </a:cubicBezTo>
                  <a:lnTo>
                    <a:pt x="14628" y="1011"/>
                  </a:lnTo>
                  <a:cubicBezTo>
                    <a:pt x="14628" y="814"/>
                    <a:pt x="14560" y="677"/>
                    <a:pt x="14447" y="609"/>
                  </a:cubicBezTo>
                  <a:lnTo>
                    <a:pt x="14444" y="609"/>
                  </a:lnTo>
                  <a:lnTo>
                    <a:pt x="13470" y="42"/>
                  </a:lnTo>
                  <a:cubicBezTo>
                    <a:pt x="13424" y="15"/>
                    <a:pt x="13369" y="1"/>
                    <a:pt x="133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312935" y="1079721"/>
              <a:ext cx="48108" cy="27719"/>
            </a:xfrm>
            <a:custGeom>
              <a:avLst/>
              <a:gdLst/>
              <a:ahLst/>
              <a:cxnLst/>
              <a:rect l="l" t="t" r="r" b="b"/>
              <a:pathLst>
                <a:path w="991" h="571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7"/>
                    <a:pt x="21" y="13"/>
                    <a:pt x="31" y="16"/>
                  </a:cubicBezTo>
                  <a:lnTo>
                    <a:pt x="31" y="16"/>
                  </a:lnTo>
                  <a:cubicBezTo>
                    <a:pt x="22" y="11"/>
                    <a:pt x="12" y="7"/>
                    <a:pt x="1" y="1"/>
                  </a:cubicBezTo>
                  <a:close/>
                  <a:moveTo>
                    <a:pt x="31" y="16"/>
                  </a:moveTo>
                  <a:cubicBezTo>
                    <a:pt x="32" y="17"/>
                    <a:pt x="33" y="17"/>
                    <a:pt x="34" y="18"/>
                  </a:cubicBezTo>
                  <a:lnTo>
                    <a:pt x="990" y="571"/>
                  </a:lnTo>
                  <a:lnTo>
                    <a:pt x="37" y="18"/>
                  </a:lnTo>
                  <a:cubicBezTo>
                    <a:pt x="35" y="17"/>
                    <a:pt x="33" y="17"/>
                    <a:pt x="31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687166" y="1432188"/>
              <a:ext cx="2330" cy="1651"/>
            </a:xfrm>
            <a:custGeom>
              <a:avLst/>
              <a:gdLst/>
              <a:ahLst/>
              <a:cxnLst/>
              <a:rect l="l" t="t" r="r" b="b"/>
              <a:pathLst>
                <a:path w="48" h="34" extrusionOk="0">
                  <a:moveTo>
                    <a:pt x="47" y="0"/>
                  </a:moveTo>
                  <a:cubicBezTo>
                    <a:pt x="34" y="10"/>
                    <a:pt x="17" y="20"/>
                    <a:pt x="0" y="33"/>
                  </a:cubicBezTo>
                  <a:lnTo>
                    <a:pt x="4" y="33"/>
                  </a:lnTo>
                  <a:cubicBezTo>
                    <a:pt x="17" y="20"/>
                    <a:pt x="34" y="10"/>
                    <a:pt x="47" y="0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3677361" y="1433790"/>
              <a:ext cx="10000" cy="9175"/>
            </a:xfrm>
            <a:custGeom>
              <a:avLst/>
              <a:gdLst/>
              <a:ahLst/>
              <a:cxnLst/>
              <a:rect l="l" t="t" r="r" b="b"/>
              <a:pathLst>
                <a:path w="206" h="189" extrusionOk="0">
                  <a:moveTo>
                    <a:pt x="202" y="0"/>
                  </a:moveTo>
                  <a:cubicBezTo>
                    <a:pt x="131" y="52"/>
                    <a:pt x="62" y="117"/>
                    <a:pt x="1" y="189"/>
                  </a:cubicBezTo>
                  <a:cubicBezTo>
                    <a:pt x="62" y="117"/>
                    <a:pt x="131" y="52"/>
                    <a:pt x="206" y="0"/>
                  </a:cubicBezTo>
                  <a:close/>
                </a:path>
              </a:pathLst>
            </a:custGeom>
            <a:solidFill>
              <a:srgbClr val="8F9CA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3670079" y="1078604"/>
              <a:ext cx="690990" cy="402147"/>
            </a:xfrm>
            <a:custGeom>
              <a:avLst/>
              <a:gdLst/>
              <a:ahLst/>
              <a:cxnLst/>
              <a:rect l="l" t="t" r="r" b="b"/>
              <a:pathLst>
                <a:path w="14234" h="8284" extrusionOk="0">
                  <a:moveTo>
                    <a:pt x="13117" y="0"/>
                  </a:moveTo>
                  <a:cubicBezTo>
                    <a:pt x="13035" y="0"/>
                    <a:pt x="12940" y="27"/>
                    <a:pt x="12841" y="85"/>
                  </a:cubicBezTo>
                  <a:lnTo>
                    <a:pt x="431" y="7266"/>
                  </a:lnTo>
                  <a:cubicBezTo>
                    <a:pt x="420" y="7273"/>
                    <a:pt x="410" y="7276"/>
                    <a:pt x="400" y="7284"/>
                  </a:cubicBezTo>
                  <a:cubicBezTo>
                    <a:pt x="387" y="7293"/>
                    <a:pt x="369" y="7304"/>
                    <a:pt x="356" y="7317"/>
                  </a:cubicBezTo>
                  <a:cubicBezTo>
                    <a:pt x="281" y="7369"/>
                    <a:pt x="212" y="7434"/>
                    <a:pt x="151" y="7506"/>
                  </a:cubicBezTo>
                  <a:cubicBezTo>
                    <a:pt x="97" y="7570"/>
                    <a:pt x="45" y="7645"/>
                    <a:pt x="1" y="7720"/>
                  </a:cubicBezTo>
                  <a:lnTo>
                    <a:pt x="973" y="8284"/>
                  </a:lnTo>
                  <a:cubicBezTo>
                    <a:pt x="1086" y="8092"/>
                    <a:pt x="1239" y="7925"/>
                    <a:pt x="1407" y="7829"/>
                  </a:cubicBezTo>
                  <a:lnTo>
                    <a:pt x="13813" y="649"/>
                  </a:lnTo>
                  <a:cubicBezTo>
                    <a:pt x="13915" y="591"/>
                    <a:pt x="14011" y="567"/>
                    <a:pt x="14093" y="567"/>
                  </a:cubicBezTo>
                  <a:cubicBezTo>
                    <a:pt x="14145" y="567"/>
                    <a:pt x="14189" y="573"/>
                    <a:pt x="14233" y="594"/>
                  </a:cubicBezTo>
                  <a:lnTo>
                    <a:pt x="13280" y="41"/>
                  </a:lnTo>
                  <a:cubicBezTo>
                    <a:pt x="13267" y="38"/>
                    <a:pt x="13257" y="31"/>
                    <a:pt x="13244" y="24"/>
                  </a:cubicBezTo>
                  <a:cubicBezTo>
                    <a:pt x="13206" y="11"/>
                    <a:pt x="13165" y="0"/>
                    <a:pt x="13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4542" y="2803125"/>
              <a:ext cx="46749" cy="27040"/>
            </a:xfrm>
            <a:custGeom>
              <a:avLst/>
              <a:gdLst/>
              <a:ahLst/>
              <a:cxnLst/>
              <a:rect l="l" t="t" r="r" b="b"/>
              <a:pathLst>
                <a:path w="963" h="557" extrusionOk="0">
                  <a:moveTo>
                    <a:pt x="0" y="0"/>
                  </a:moveTo>
                  <a:lnTo>
                    <a:pt x="963" y="556"/>
                  </a:lnTo>
                  <a:lnTo>
                    <a:pt x="960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3897601" y="2650702"/>
              <a:ext cx="53545" cy="179277"/>
            </a:xfrm>
            <a:custGeom>
              <a:avLst/>
              <a:gdLst/>
              <a:ahLst/>
              <a:cxnLst/>
              <a:rect l="l" t="t" r="r" b="b"/>
              <a:pathLst>
                <a:path w="1103" h="3693" extrusionOk="0">
                  <a:moveTo>
                    <a:pt x="972" y="0"/>
                  </a:moveTo>
                  <a:lnTo>
                    <a:pt x="0" y="563"/>
                  </a:lnTo>
                  <a:lnTo>
                    <a:pt x="0" y="2532"/>
                  </a:lnTo>
                  <a:cubicBezTo>
                    <a:pt x="0" y="2880"/>
                    <a:pt x="54" y="3082"/>
                    <a:pt x="143" y="3137"/>
                  </a:cubicBezTo>
                  <a:lnTo>
                    <a:pt x="143" y="3140"/>
                  </a:lnTo>
                  <a:lnTo>
                    <a:pt x="1103" y="3693"/>
                  </a:lnTo>
                  <a:cubicBezTo>
                    <a:pt x="1024" y="3625"/>
                    <a:pt x="972" y="3423"/>
                    <a:pt x="972" y="3096"/>
                  </a:cubicBezTo>
                  <a:lnTo>
                    <a:pt x="9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669594" y="2744437"/>
              <a:ext cx="47283" cy="27379"/>
            </a:xfrm>
            <a:custGeom>
              <a:avLst/>
              <a:gdLst/>
              <a:ahLst/>
              <a:cxnLst/>
              <a:rect l="l" t="t" r="r" b="b"/>
              <a:pathLst>
                <a:path w="974" h="564" extrusionOk="0">
                  <a:moveTo>
                    <a:pt x="0" y="1"/>
                  </a:moveTo>
                  <a:lnTo>
                    <a:pt x="4" y="4"/>
                  </a:lnTo>
                  <a:lnTo>
                    <a:pt x="973" y="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660856" y="1453352"/>
              <a:ext cx="56506" cy="1318725"/>
            </a:xfrm>
            <a:custGeom>
              <a:avLst/>
              <a:gdLst/>
              <a:ahLst/>
              <a:cxnLst/>
              <a:rect l="l" t="t" r="r" b="b"/>
              <a:pathLst>
                <a:path w="1164" h="27165" extrusionOk="0">
                  <a:moveTo>
                    <a:pt x="191" y="0"/>
                  </a:moveTo>
                  <a:cubicBezTo>
                    <a:pt x="71" y="198"/>
                    <a:pt x="0" y="424"/>
                    <a:pt x="0" y="628"/>
                  </a:cubicBezTo>
                  <a:lnTo>
                    <a:pt x="0" y="26195"/>
                  </a:lnTo>
                  <a:cubicBezTo>
                    <a:pt x="0" y="26355"/>
                    <a:pt x="44" y="26478"/>
                    <a:pt x="123" y="26554"/>
                  </a:cubicBezTo>
                  <a:cubicBezTo>
                    <a:pt x="139" y="26571"/>
                    <a:pt x="160" y="26584"/>
                    <a:pt x="180" y="26598"/>
                  </a:cubicBezTo>
                  <a:lnTo>
                    <a:pt x="1153" y="27161"/>
                  </a:lnTo>
                  <a:lnTo>
                    <a:pt x="1156" y="27161"/>
                  </a:lnTo>
                  <a:cubicBezTo>
                    <a:pt x="1045" y="27093"/>
                    <a:pt x="976" y="26956"/>
                    <a:pt x="976" y="26762"/>
                  </a:cubicBezTo>
                  <a:lnTo>
                    <a:pt x="976" y="1191"/>
                  </a:lnTo>
                  <a:cubicBezTo>
                    <a:pt x="976" y="990"/>
                    <a:pt x="1048" y="764"/>
                    <a:pt x="1163" y="564"/>
                  </a:cubicBezTo>
                  <a:lnTo>
                    <a:pt x="191" y="0"/>
                  </a:lnTo>
                  <a:close/>
                  <a:moveTo>
                    <a:pt x="1156" y="27161"/>
                  </a:moveTo>
                  <a:cubicBezTo>
                    <a:pt x="1156" y="27161"/>
                    <a:pt x="1157" y="27161"/>
                    <a:pt x="1157" y="27161"/>
                  </a:cubicBezTo>
                  <a:lnTo>
                    <a:pt x="1157" y="27161"/>
                  </a:lnTo>
                  <a:cubicBezTo>
                    <a:pt x="1157" y="27161"/>
                    <a:pt x="1157" y="27161"/>
                    <a:pt x="1157" y="27161"/>
                  </a:cubicBezTo>
                  <a:close/>
                  <a:moveTo>
                    <a:pt x="1157" y="27161"/>
                  </a:moveTo>
                  <a:cubicBezTo>
                    <a:pt x="1158" y="27162"/>
                    <a:pt x="1161" y="27165"/>
                    <a:pt x="1163" y="27165"/>
                  </a:cubicBezTo>
                  <a:cubicBezTo>
                    <a:pt x="1161" y="27163"/>
                    <a:pt x="1159" y="27162"/>
                    <a:pt x="1157" y="271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3802796" y="1267774"/>
              <a:ext cx="473411" cy="579870"/>
            </a:xfrm>
            <a:custGeom>
              <a:avLst/>
              <a:gdLst/>
              <a:ahLst/>
              <a:cxnLst/>
              <a:rect l="l" t="t" r="r" b="b"/>
              <a:pathLst>
                <a:path w="9752" h="11945" extrusionOk="0">
                  <a:moveTo>
                    <a:pt x="9466" y="0"/>
                  </a:moveTo>
                  <a:cubicBezTo>
                    <a:pt x="9396" y="0"/>
                    <a:pt x="9316" y="24"/>
                    <a:pt x="9233" y="72"/>
                  </a:cubicBezTo>
                  <a:lnTo>
                    <a:pt x="520" y="5117"/>
                  </a:lnTo>
                  <a:cubicBezTo>
                    <a:pt x="233" y="5284"/>
                    <a:pt x="0" y="5687"/>
                    <a:pt x="0" y="6018"/>
                  </a:cubicBezTo>
                  <a:lnTo>
                    <a:pt x="0" y="11575"/>
                  </a:lnTo>
                  <a:cubicBezTo>
                    <a:pt x="0" y="11809"/>
                    <a:pt x="117" y="11944"/>
                    <a:pt x="288" y="11944"/>
                  </a:cubicBezTo>
                  <a:cubicBezTo>
                    <a:pt x="358" y="11944"/>
                    <a:pt x="436" y="11922"/>
                    <a:pt x="520" y="11874"/>
                  </a:cubicBezTo>
                  <a:lnTo>
                    <a:pt x="9233" y="6827"/>
                  </a:lnTo>
                  <a:cubicBezTo>
                    <a:pt x="9519" y="6660"/>
                    <a:pt x="9752" y="6257"/>
                    <a:pt x="9752" y="5926"/>
                  </a:cubicBezTo>
                  <a:lnTo>
                    <a:pt x="9752" y="373"/>
                  </a:lnTo>
                  <a:cubicBezTo>
                    <a:pt x="9752" y="136"/>
                    <a:pt x="9635" y="0"/>
                    <a:pt x="94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3802796" y="1650289"/>
              <a:ext cx="473411" cy="306125"/>
            </a:xfrm>
            <a:custGeom>
              <a:avLst/>
              <a:gdLst/>
              <a:ahLst/>
              <a:cxnLst/>
              <a:rect l="l" t="t" r="r" b="b"/>
              <a:pathLst>
                <a:path w="9752" h="6306" extrusionOk="0">
                  <a:moveTo>
                    <a:pt x="9478" y="0"/>
                  </a:moveTo>
                  <a:cubicBezTo>
                    <a:pt x="9405" y="0"/>
                    <a:pt x="9321" y="25"/>
                    <a:pt x="9233" y="76"/>
                  </a:cubicBezTo>
                  <a:lnTo>
                    <a:pt x="520" y="5103"/>
                  </a:lnTo>
                  <a:cubicBezTo>
                    <a:pt x="233" y="5271"/>
                    <a:pt x="0" y="5656"/>
                    <a:pt x="0" y="5968"/>
                  </a:cubicBezTo>
                  <a:cubicBezTo>
                    <a:pt x="0" y="6182"/>
                    <a:pt x="112" y="6306"/>
                    <a:pt x="275" y="6306"/>
                  </a:cubicBezTo>
                  <a:cubicBezTo>
                    <a:pt x="348" y="6306"/>
                    <a:pt x="431" y="6281"/>
                    <a:pt x="520" y="6230"/>
                  </a:cubicBezTo>
                  <a:lnTo>
                    <a:pt x="9233" y="1200"/>
                  </a:lnTo>
                  <a:cubicBezTo>
                    <a:pt x="9519" y="1036"/>
                    <a:pt x="9752" y="650"/>
                    <a:pt x="9752" y="339"/>
                  </a:cubicBezTo>
                  <a:cubicBezTo>
                    <a:pt x="9752" y="122"/>
                    <a:pt x="9641" y="0"/>
                    <a:pt x="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3802796" y="1759558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51"/>
                    <a:pt x="9752" y="338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3802796" y="1868925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0"/>
                  </a:moveTo>
                  <a:cubicBezTo>
                    <a:pt x="9404" y="0"/>
                    <a:pt x="9321" y="24"/>
                    <a:pt x="9233" y="74"/>
                  </a:cubicBezTo>
                  <a:lnTo>
                    <a:pt x="520" y="5105"/>
                  </a:lnTo>
                  <a:cubicBezTo>
                    <a:pt x="233" y="5272"/>
                    <a:pt x="0" y="5657"/>
                    <a:pt x="0" y="5969"/>
                  </a:cubicBezTo>
                  <a:cubicBezTo>
                    <a:pt x="0" y="6184"/>
                    <a:pt x="112" y="6307"/>
                    <a:pt x="275" y="6307"/>
                  </a:cubicBezTo>
                  <a:cubicBezTo>
                    <a:pt x="348" y="6307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7"/>
                    <a:pt x="9752" y="648"/>
                    <a:pt x="9752" y="337"/>
                  </a:cubicBezTo>
                  <a:cubicBezTo>
                    <a:pt x="9752" y="122"/>
                    <a:pt x="9640" y="0"/>
                    <a:pt x="9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3802796" y="1978242"/>
              <a:ext cx="473411" cy="306222"/>
            </a:xfrm>
            <a:custGeom>
              <a:avLst/>
              <a:gdLst/>
              <a:ahLst/>
              <a:cxnLst/>
              <a:rect l="l" t="t" r="r" b="b"/>
              <a:pathLst>
                <a:path w="9752" h="6308" extrusionOk="0">
                  <a:moveTo>
                    <a:pt x="9476" y="1"/>
                  </a:moveTo>
                  <a:cubicBezTo>
                    <a:pt x="9404" y="1"/>
                    <a:pt x="9321" y="25"/>
                    <a:pt x="9233" y="75"/>
                  </a:cubicBezTo>
                  <a:lnTo>
                    <a:pt x="520" y="5105"/>
                  </a:lnTo>
                  <a:cubicBezTo>
                    <a:pt x="233" y="5273"/>
                    <a:pt x="0" y="5658"/>
                    <a:pt x="0" y="5969"/>
                  </a:cubicBezTo>
                  <a:cubicBezTo>
                    <a:pt x="0" y="6184"/>
                    <a:pt x="112" y="6308"/>
                    <a:pt x="275" y="6308"/>
                  </a:cubicBezTo>
                  <a:cubicBezTo>
                    <a:pt x="348" y="6308"/>
                    <a:pt x="431" y="6283"/>
                    <a:pt x="520" y="6231"/>
                  </a:cubicBezTo>
                  <a:lnTo>
                    <a:pt x="9233" y="1201"/>
                  </a:lnTo>
                  <a:cubicBezTo>
                    <a:pt x="9519" y="1034"/>
                    <a:pt x="9752" y="648"/>
                    <a:pt x="9752" y="338"/>
                  </a:cubicBezTo>
                  <a:cubicBezTo>
                    <a:pt x="9752" y="122"/>
                    <a:pt x="9640" y="1"/>
                    <a:pt x="9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3802796" y="2306196"/>
              <a:ext cx="94663" cy="87624"/>
            </a:xfrm>
            <a:custGeom>
              <a:avLst/>
              <a:gdLst/>
              <a:ahLst/>
              <a:cxnLst/>
              <a:rect l="l" t="t" r="r" b="b"/>
              <a:pathLst>
                <a:path w="1950" h="1805" extrusionOk="0">
                  <a:moveTo>
                    <a:pt x="1675" y="1"/>
                  </a:moveTo>
                  <a:cubicBezTo>
                    <a:pt x="1602" y="1"/>
                    <a:pt x="1519" y="25"/>
                    <a:pt x="1430" y="77"/>
                  </a:cubicBezTo>
                  <a:lnTo>
                    <a:pt x="520" y="602"/>
                  </a:lnTo>
                  <a:cubicBezTo>
                    <a:pt x="233" y="770"/>
                    <a:pt x="0" y="1155"/>
                    <a:pt x="0" y="1466"/>
                  </a:cubicBezTo>
                  <a:cubicBezTo>
                    <a:pt x="0" y="1681"/>
                    <a:pt x="112" y="1804"/>
                    <a:pt x="275" y="1804"/>
                  </a:cubicBezTo>
                  <a:cubicBezTo>
                    <a:pt x="348" y="1804"/>
                    <a:pt x="431" y="1780"/>
                    <a:pt x="520" y="1728"/>
                  </a:cubicBezTo>
                  <a:lnTo>
                    <a:pt x="1430" y="1203"/>
                  </a:lnTo>
                  <a:cubicBezTo>
                    <a:pt x="1717" y="1036"/>
                    <a:pt x="1950" y="650"/>
                    <a:pt x="1950" y="340"/>
                  </a:cubicBezTo>
                  <a:cubicBezTo>
                    <a:pt x="1950" y="124"/>
                    <a:pt x="1838" y="1"/>
                    <a:pt x="1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3961677" y="2087609"/>
              <a:ext cx="314523" cy="214666"/>
            </a:xfrm>
            <a:custGeom>
              <a:avLst/>
              <a:gdLst/>
              <a:ahLst/>
              <a:cxnLst/>
              <a:rect l="l" t="t" r="r" b="b"/>
              <a:pathLst>
                <a:path w="6479" h="4422" extrusionOk="0">
                  <a:moveTo>
                    <a:pt x="6203" y="0"/>
                  </a:moveTo>
                  <a:cubicBezTo>
                    <a:pt x="6131" y="0"/>
                    <a:pt x="6048" y="24"/>
                    <a:pt x="5960" y="75"/>
                  </a:cubicBezTo>
                  <a:lnTo>
                    <a:pt x="520" y="3221"/>
                  </a:lnTo>
                  <a:cubicBezTo>
                    <a:pt x="233" y="3389"/>
                    <a:pt x="0" y="3774"/>
                    <a:pt x="0" y="4085"/>
                  </a:cubicBezTo>
                  <a:cubicBezTo>
                    <a:pt x="0" y="4300"/>
                    <a:pt x="112" y="4421"/>
                    <a:pt x="276" y="4421"/>
                  </a:cubicBezTo>
                  <a:cubicBezTo>
                    <a:pt x="349" y="4421"/>
                    <a:pt x="432" y="4397"/>
                    <a:pt x="520" y="4347"/>
                  </a:cubicBezTo>
                  <a:lnTo>
                    <a:pt x="5960" y="1201"/>
                  </a:lnTo>
                  <a:cubicBezTo>
                    <a:pt x="6246" y="1037"/>
                    <a:pt x="6479" y="648"/>
                    <a:pt x="6479" y="337"/>
                  </a:cubicBezTo>
                  <a:cubicBezTo>
                    <a:pt x="6479" y="122"/>
                    <a:pt x="6367" y="0"/>
                    <a:pt x="6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3802796" y="2415562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5"/>
                    <a:pt x="1430" y="76"/>
                  </a:cubicBezTo>
                  <a:lnTo>
                    <a:pt x="520" y="601"/>
                  </a:lnTo>
                  <a:cubicBezTo>
                    <a:pt x="233" y="769"/>
                    <a:pt x="0" y="1154"/>
                    <a:pt x="0" y="1465"/>
                  </a:cubicBezTo>
                  <a:cubicBezTo>
                    <a:pt x="0" y="1680"/>
                    <a:pt x="112" y="1802"/>
                    <a:pt x="276" y="1802"/>
                  </a:cubicBezTo>
                  <a:cubicBezTo>
                    <a:pt x="348" y="1802"/>
                    <a:pt x="431" y="1778"/>
                    <a:pt x="520" y="1728"/>
                  </a:cubicBezTo>
                  <a:lnTo>
                    <a:pt x="1430" y="1203"/>
                  </a:lnTo>
                  <a:cubicBezTo>
                    <a:pt x="1717" y="1035"/>
                    <a:pt x="1950" y="650"/>
                    <a:pt x="1950" y="339"/>
                  </a:cubicBezTo>
                  <a:cubicBezTo>
                    <a:pt x="1950" y="124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3961677" y="2196878"/>
              <a:ext cx="314523" cy="214715"/>
            </a:xfrm>
            <a:custGeom>
              <a:avLst/>
              <a:gdLst/>
              <a:ahLst/>
              <a:cxnLst/>
              <a:rect l="l" t="t" r="r" b="b"/>
              <a:pathLst>
                <a:path w="6479" h="4423" extrusionOk="0">
                  <a:moveTo>
                    <a:pt x="6204" y="0"/>
                  </a:moveTo>
                  <a:cubicBezTo>
                    <a:pt x="6131" y="0"/>
                    <a:pt x="6048" y="25"/>
                    <a:pt x="5960" y="76"/>
                  </a:cubicBezTo>
                  <a:lnTo>
                    <a:pt x="520" y="3222"/>
                  </a:lnTo>
                  <a:cubicBezTo>
                    <a:pt x="233" y="3386"/>
                    <a:pt x="0" y="3775"/>
                    <a:pt x="0" y="4086"/>
                  </a:cubicBezTo>
                  <a:cubicBezTo>
                    <a:pt x="0" y="4301"/>
                    <a:pt x="112" y="4423"/>
                    <a:pt x="276" y="4423"/>
                  </a:cubicBezTo>
                  <a:cubicBezTo>
                    <a:pt x="349" y="4423"/>
                    <a:pt x="432" y="4399"/>
                    <a:pt x="520" y="4349"/>
                  </a:cubicBezTo>
                  <a:lnTo>
                    <a:pt x="5960" y="1202"/>
                  </a:lnTo>
                  <a:cubicBezTo>
                    <a:pt x="6246" y="1035"/>
                    <a:pt x="6479" y="649"/>
                    <a:pt x="6479" y="339"/>
                  </a:cubicBezTo>
                  <a:cubicBezTo>
                    <a:pt x="6479" y="124"/>
                    <a:pt x="6367" y="0"/>
                    <a:pt x="6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3802796" y="2524928"/>
              <a:ext cx="94663" cy="87478"/>
            </a:xfrm>
            <a:custGeom>
              <a:avLst/>
              <a:gdLst/>
              <a:ahLst/>
              <a:cxnLst/>
              <a:rect l="l" t="t" r="r" b="b"/>
              <a:pathLst>
                <a:path w="1950" h="1802" extrusionOk="0">
                  <a:moveTo>
                    <a:pt x="1675" y="0"/>
                  </a:moveTo>
                  <a:cubicBezTo>
                    <a:pt x="1602" y="0"/>
                    <a:pt x="1519" y="24"/>
                    <a:pt x="1430" y="76"/>
                  </a:cubicBezTo>
                  <a:lnTo>
                    <a:pt x="520" y="601"/>
                  </a:lnTo>
                  <a:cubicBezTo>
                    <a:pt x="233" y="765"/>
                    <a:pt x="0" y="1154"/>
                    <a:pt x="0" y="1465"/>
                  </a:cubicBezTo>
                  <a:cubicBezTo>
                    <a:pt x="0" y="1680"/>
                    <a:pt x="112" y="1801"/>
                    <a:pt x="276" y="1801"/>
                  </a:cubicBezTo>
                  <a:cubicBezTo>
                    <a:pt x="348" y="1801"/>
                    <a:pt x="431" y="1778"/>
                    <a:pt x="520" y="1727"/>
                  </a:cubicBezTo>
                  <a:lnTo>
                    <a:pt x="1430" y="1202"/>
                  </a:lnTo>
                  <a:cubicBezTo>
                    <a:pt x="1717" y="1035"/>
                    <a:pt x="1950" y="649"/>
                    <a:pt x="1950" y="339"/>
                  </a:cubicBezTo>
                  <a:cubicBezTo>
                    <a:pt x="1950" y="123"/>
                    <a:pt x="1838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3961677" y="2306196"/>
              <a:ext cx="314523" cy="214763"/>
            </a:xfrm>
            <a:custGeom>
              <a:avLst/>
              <a:gdLst/>
              <a:ahLst/>
              <a:cxnLst/>
              <a:rect l="l" t="t" r="r" b="b"/>
              <a:pathLst>
                <a:path w="6479" h="4424" extrusionOk="0">
                  <a:moveTo>
                    <a:pt x="6204" y="1"/>
                  </a:moveTo>
                  <a:cubicBezTo>
                    <a:pt x="6131" y="1"/>
                    <a:pt x="6048" y="25"/>
                    <a:pt x="5960" y="77"/>
                  </a:cubicBezTo>
                  <a:lnTo>
                    <a:pt x="520" y="3223"/>
                  </a:lnTo>
                  <a:cubicBezTo>
                    <a:pt x="233" y="3387"/>
                    <a:pt x="0" y="3776"/>
                    <a:pt x="0" y="4087"/>
                  </a:cubicBezTo>
                  <a:cubicBezTo>
                    <a:pt x="0" y="4302"/>
                    <a:pt x="112" y="4424"/>
                    <a:pt x="276" y="4424"/>
                  </a:cubicBezTo>
                  <a:cubicBezTo>
                    <a:pt x="349" y="4424"/>
                    <a:pt x="432" y="4400"/>
                    <a:pt x="520" y="4349"/>
                  </a:cubicBezTo>
                  <a:lnTo>
                    <a:pt x="5960" y="1203"/>
                  </a:lnTo>
                  <a:cubicBezTo>
                    <a:pt x="6246" y="1036"/>
                    <a:pt x="6479" y="650"/>
                    <a:pt x="6479" y="340"/>
                  </a:cubicBezTo>
                  <a:cubicBezTo>
                    <a:pt x="6479" y="124"/>
                    <a:pt x="6367" y="1"/>
                    <a:pt x="6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654678" y="580995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5" y="0"/>
                  </a:moveTo>
                  <a:cubicBezTo>
                    <a:pt x="4132" y="0"/>
                    <a:pt x="3655" y="137"/>
                    <a:pt x="3151" y="428"/>
                  </a:cubicBezTo>
                  <a:cubicBezTo>
                    <a:pt x="1411" y="1436"/>
                    <a:pt x="1" y="3879"/>
                    <a:pt x="1" y="5886"/>
                  </a:cubicBezTo>
                  <a:cubicBezTo>
                    <a:pt x="1" y="6889"/>
                    <a:pt x="353" y="7595"/>
                    <a:pt x="919" y="7923"/>
                  </a:cubicBezTo>
                  <a:lnTo>
                    <a:pt x="919" y="7927"/>
                  </a:lnTo>
                  <a:lnTo>
                    <a:pt x="922" y="7927"/>
                  </a:lnTo>
                  <a:lnTo>
                    <a:pt x="2090" y="8592"/>
                  </a:lnTo>
                  <a:lnTo>
                    <a:pt x="2370" y="8128"/>
                  </a:lnTo>
                  <a:cubicBezTo>
                    <a:pt x="2656" y="8060"/>
                    <a:pt x="2957" y="7958"/>
                    <a:pt x="3274" y="7776"/>
                  </a:cubicBezTo>
                  <a:cubicBezTo>
                    <a:pt x="5011" y="6770"/>
                    <a:pt x="6424" y="4326"/>
                    <a:pt x="6424" y="2320"/>
                  </a:cubicBezTo>
                  <a:cubicBezTo>
                    <a:pt x="6424" y="2019"/>
                    <a:pt x="6383" y="1756"/>
                    <a:pt x="6325" y="1514"/>
                  </a:cubicBezTo>
                  <a:lnTo>
                    <a:pt x="6664" y="951"/>
                  </a:lnTo>
                  <a:lnTo>
                    <a:pt x="5380" y="210"/>
                  </a:lnTo>
                  <a:lnTo>
                    <a:pt x="5366" y="203"/>
                  </a:lnTo>
                  <a:cubicBezTo>
                    <a:pt x="5129" y="70"/>
                    <a:pt x="4856" y="0"/>
                    <a:pt x="4555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654678" y="705992"/>
              <a:ext cx="272823" cy="292144"/>
            </a:xfrm>
            <a:custGeom>
              <a:avLst/>
              <a:gdLst/>
              <a:ahLst/>
              <a:cxnLst/>
              <a:rect l="l" t="t" r="r" b="b"/>
              <a:pathLst>
                <a:path w="5620" h="6018" extrusionOk="0">
                  <a:moveTo>
                    <a:pt x="1049" y="0"/>
                  </a:moveTo>
                  <a:cubicBezTo>
                    <a:pt x="404" y="1035"/>
                    <a:pt x="1" y="2235"/>
                    <a:pt x="1" y="3311"/>
                  </a:cubicBezTo>
                  <a:cubicBezTo>
                    <a:pt x="1" y="4314"/>
                    <a:pt x="353" y="5020"/>
                    <a:pt x="919" y="5348"/>
                  </a:cubicBezTo>
                  <a:lnTo>
                    <a:pt x="919" y="5352"/>
                  </a:lnTo>
                  <a:lnTo>
                    <a:pt x="922" y="5352"/>
                  </a:lnTo>
                  <a:lnTo>
                    <a:pt x="2090" y="6017"/>
                  </a:lnTo>
                  <a:lnTo>
                    <a:pt x="2370" y="5553"/>
                  </a:lnTo>
                  <a:cubicBezTo>
                    <a:pt x="2656" y="5485"/>
                    <a:pt x="2957" y="5383"/>
                    <a:pt x="3274" y="5198"/>
                  </a:cubicBezTo>
                  <a:cubicBezTo>
                    <a:pt x="4206" y="4663"/>
                    <a:pt x="5043" y="3710"/>
                    <a:pt x="5619" y="2638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705600" y="580995"/>
              <a:ext cx="272580" cy="253114"/>
            </a:xfrm>
            <a:custGeom>
              <a:avLst/>
              <a:gdLst/>
              <a:ahLst/>
              <a:cxnLst/>
              <a:rect l="l" t="t" r="r" b="b"/>
              <a:pathLst>
                <a:path w="5615" h="5214" extrusionOk="0">
                  <a:moveTo>
                    <a:pt x="3506" y="0"/>
                  </a:moveTo>
                  <a:cubicBezTo>
                    <a:pt x="3083" y="0"/>
                    <a:pt x="2606" y="137"/>
                    <a:pt x="2102" y="428"/>
                  </a:cubicBezTo>
                  <a:cubicBezTo>
                    <a:pt x="1294" y="896"/>
                    <a:pt x="557" y="1674"/>
                    <a:pt x="0" y="2575"/>
                  </a:cubicBezTo>
                  <a:lnTo>
                    <a:pt x="4570" y="5213"/>
                  </a:lnTo>
                  <a:cubicBezTo>
                    <a:pt x="5071" y="4278"/>
                    <a:pt x="5375" y="3251"/>
                    <a:pt x="5375" y="2320"/>
                  </a:cubicBezTo>
                  <a:cubicBezTo>
                    <a:pt x="5375" y="2019"/>
                    <a:pt x="5334" y="1756"/>
                    <a:pt x="5276" y="1514"/>
                  </a:cubicBezTo>
                  <a:lnTo>
                    <a:pt x="5615" y="951"/>
                  </a:lnTo>
                  <a:lnTo>
                    <a:pt x="4331" y="210"/>
                  </a:lnTo>
                  <a:lnTo>
                    <a:pt x="4317" y="203"/>
                  </a:lnTo>
                  <a:cubicBezTo>
                    <a:pt x="4080" y="70"/>
                    <a:pt x="3807" y="0"/>
                    <a:pt x="3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713852" y="614878"/>
              <a:ext cx="305931" cy="395011"/>
            </a:xfrm>
            <a:custGeom>
              <a:avLst/>
              <a:gdLst/>
              <a:ahLst/>
              <a:cxnLst/>
              <a:rect l="l" t="t" r="r" b="b"/>
              <a:pathLst>
                <a:path w="6302" h="8137" extrusionOk="0">
                  <a:moveTo>
                    <a:pt x="4559" y="0"/>
                  </a:moveTo>
                  <a:cubicBezTo>
                    <a:pt x="4135" y="0"/>
                    <a:pt x="3657" y="139"/>
                    <a:pt x="3151" y="431"/>
                  </a:cubicBezTo>
                  <a:cubicBezTo>
                    <a:pt x="1410" y="1434"/>
                    <a:pt x="1" y="3877"/>
                    <a:pt x="1" y="5887"/>
                  </a:cubicBezTo>
                  <a:cubicBezTo>
                    <a:pt x="1" y="7313"/>
                    <a:pt x="710" y="8137"/>
                    <a:pt x="1744" y="8137"/>
                  </a:cubicBezTo>
                  <a:cubicBezTo>
                    <a:pt x="2167" y="8137"/>
                    <a:pt x="2645" y="7998"/>
                    <a:pt x="3151" y="7707"/>
                  </a:cubicBezTo>
                  <a:cubicBezTo>
                    <a:pt x="4892" y="6703"/>
                    <a:pt x="6301" y="4260"/>
                    <a:pt x="6301" y="2249"/>
                  </a:cubicBezTo>
                  <a:cubicBezTo>
                    <a:pt x="6301" y="823"/>
                    <a:pt x="5592" y="0"/>
                    <a:pt x="455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819239" y="694002"/>
              <a:ext cx="95148" cy="236754"/>
            </a:xfrm>
            <a:custGeom>
              <a:avLst/>
              <a:gdLst/>
              <a:ahLst/>
              <a:cxnLst/>
              <a:rect l="l" t="t" r="r" b="b"/>
              <a:pathLst>
                <a:path w="1960" h="4877" extrusionOk="0">
                  <a:moveTo>
                    <a:pt x="1150" y="1"/>
                  </a:moveTo>
                  <a:cubicBezTo>
                    <a:pt x="1140" y="1"/>
                    <a:pt x="1129" y="4"/>
                    <a:pt x="1116" y="12"/>
                  </a:cubicBezTo>
                  <a:lnTo>
                    <a:pt x="843" y="168"/>
                  </a:lnTo>
                  <a:cubicBezTo>
                    <a:pt x="819" y="182"/>
                    <a:pt x="796" y="209"/>
                    <a:pt x="779" y="247"/>
                  </a:cubicBezTo>
                  <a:cubicBezTo>
                    <a:pt x="761" y="285"/>
                    <a:pt x="752" y="326"/>
                    <a:pt x="752" y="363"/>
                  </a:cubicBezTo>
                  <a:lnTo>
                    <a:pt x="752" y="718"/>
                  </a:lnTo>
                  <a:cubicBezTo>
                    <a:pt x="652" y="803"/>
                    <a:pt x="560" y="899"/>
                    <a:pt x="478" y="1008"/>
                  </a:cubicBezTo>
                  <a:cubicBezTo>
                    <a:pt x="393" y="1118"/>
                    <a:pt x="321" y="1237"/>
                    <a:pt x="260" y="1364"/>
                  </a:cubicBezTo>
                  <a:cubicBezTo>
                    <a:pt x="202" y="1490"/>
                    <a:pt x="154" y="1619"/>
                    <a:pt x="120" y="1756"/>
                  </a:cubicBezTo>
                  <a:cubicBezTo>
                    <a:pt x="86" y="1889"/>
                    <a:pt x="68" y="2025"/>
                    <a:pt x="68" y="2159"/>
                  </a:cubicBezTo>
                  <a:cubicBezTo>
                    <a:pt x="68" y="2315"/>
                    <a:pt x="82" y="2446"/>
                    <a:pt x="109" y="2541"/>
                  </a:cubicBezTo>
                  <a:cubicBezTo>
                    <a:pt x="137" y="2640"/>
                    <a:pt x="178" y="2715"/>
                    <a:pt x="235" y="2766"/>
                  </a:cubicBezTo>
                  <a:cubicBezTo>
                    <a:pt x="290" y="2817"/>
                    <a:pt x="358" y="2848"/>
                    <a:pt x="444" y="2855"/>
                  </a:cubicBezTo>
                  <a:cubicBezTo>
                    <a:pt x="466" y="2858"/>
                    <a:pt x="489" y="2859"/>
                    <a:pt x="513" y="2859"/>
                  </a:cubicBezTo>
                  <a:cubicBezTo>
                    <a:pt x="582" y="2859"/>
                    <a:pt x="658" y="2849"/>
                    <a:pt x="741" y="2831"/>
                  </a:cubicBezTo>
                  <a:cubicBezTo>
                    <a:pt x="864" y="2810"/>
                    <a:pt x="977" y="2786"/>
                    <a:pt x="1069" y="2763"/>
                  </a:cubicBezTo>
                  <a:cubicBezTo>
                    <a:pt x="1164" y="2739"/>
                    <a:pt x="1246" y="2725"/>
                    <a:pt x="1308" y="2725"/>
                  </a:cubicBezTo>
                  <a:cubicBezTo>
                    <a:pt x="1314" y="2725"/>
                    <a:pt x="1320" y="2724"/>
                    <a:pt x="1326" y="2724"/>
                  </a:cubicBezTo>
                  <a:cubicBezTo>
                    <a:pt x="1381" y="2724"/>
                    <a:pt x="1423" y="2738"/>
                    <a:pt x="1454" y="2766"/>
                  </a:cubicBezTo>
                  <a:cubicBezTo>
                    <a:pt x="1485" y="2797"/>
                    <a:pt x="1502" y="2851"/>
                    <a:pt x="1502" y="2926"/>
                  </a:cubicBezTo>
                  <a:cubicBezTo>
                    <a:pt x="1502" y="3005"/>
                    <a:pt x="1485" y="3084"/>
                    <a:pt x="1458" y="3152"/>
                  </a:cubicBezTo>
                  <a:cubicBezTo>
                    <a:pt x="1427" y="3224"/>
                    <a:pt x="1390" y="3292"/>
                    <a:pt x="1341" y="3356"/>
                  </a:cubicBezTo>
                  <a:cubicBezTo>
                    <a:pt x="1294" y="3418"/>
                    <a:pt x="1239" y="3476"/>
                    <a:pt x="1174" y="3531"/>
                  </a:cubicBezTo>
                  <a:cubicBezTo>
                    <a:pt x="1113" y="3582"/>
                    <a:pt x="1045" y="3626"/>
                    <a:pt x="980" y="3667"/>
                  </a:cubicBezTo>
                  <a:cubicBezTo>
                    <a:pt x="891" y="3715"/>
                    <a:pt x="819" y="3746"/>
                    <a:pt x="761" y="3756"/>
                  </a:cubicBezTo>
                  <a:cubicBezTo>
                    <a:pt x="736" y="3761"/>
                    <a:pt x="712" y="3763"/>
                    <a:pt x="690" y="3763"/>
                  </a:cubicBezTo>
                  <a:cubicBezTo>
                    <a:pt x="663" y="3763"/>
                    <a:pt x="638" y="3760"/>
                    <a:pt x="618" y="3752"/>
                  </a:cubicBezTo>
                  <a:cubicBezTo>
                    <a:pt x="580" y="3742"/>
                    <a:pt x="550" y="3719"/>
                    <a:pt x="526" y="3687"/>
                  </a:cubicBezTo>
                  <a:cubicBezTo>
                    <a:pt x="506" y="3654"/>
                    <a:pt x="485" y="3619"/>
                    <a:pt x="471" y="3585"/>
                  </a:cubicBezTo>
                  <a:cubicBezTo>
                    <a:pt x="457" y="3551"/>
                    <a:pt x="440" y="3527"/>
                    <a:pt x="420" y="3520"/>
                  </a:cubicBezTo>
                  <a:cubicBezTo>
                    <a:pt x="414" y="3517"/>
                    <a:pt x="407" y="3516"/>
                    <a:pt x="399" y="3516"/>
                  </a:cubicBezTo>
                  <a:cubicBezTo>
                    <a:pt x="381" y="3516"/>
                    <a:pt x="358" y="3524"/>
                    <a:pt x="331" y="3541"/>
                  </a:cubicBezTo>
                  <a:lnTo>
                    <a:pt x="92" y="3678"/>
                  </a:lnTo>
                  <a:cubicBezTo>
                    <a:pt x="68" y="3691"/>
                    <a:pt x="48" y="3715"/>
                    <a:pt x="27" y="3752"/>
                  </a:cubicBezTo>
                  <a:cubicBezTo>
                    <a:pt x="7" y="3790"/>
                    <a:pt x="0" y="3831"/>
                    <a:pt x="0" y="3868"/>
                  </a:cubicBezTo>
                  <a:cubicBezTo>
                    <a:pt x="7" y="3998"/>
                    <a:pt x="27" y="4108"/>
                    <a:pt x="68" y="4193"/>
                  </a:cubicBezTo>
                  <a:cubicBezTo>
                    <a:pt x="109" y="4281"/>
                    <a:pt x="164" y="4346"/>
                    <a:pt x="232" y="4391"/>
                  </a:cubicBezTo>
                  <a:cubicBezTo>
                    <a:pt x="297" y="4435"/>
                    <a:pt x="376" y="4459"/>
                    <a:pt x="465" y="4466"/>
                  </a:cubicBezTo>
                  <a:cubicBezTo>
                    <a:pt x="480" y="4467"/>
                    <a:pt x="496" y="4467"/>
                    <a:pt x="512" y="4467"/>
                  </a:cubicBezTo>
                  <a:cubicBezTo>
                    <a:pt x="587" y="4467"/>
                    <a:pt x="667" y="4453"/>
                    <a:pt x="752" y="4425"/>
                  </a:cubicBezTo>
                  <a:lnTo>
                    <a:pt x="752" y="4780"/>
                  </a:lnTo>
                  <a:cubicBezTo>
                    <a:pt x="752" y="4817"/>
                    <a:pt x="761" y="4845"/>
                    <a:pt x="779" y="4862"/>
                  </a:cubicBezTo>
                  <a:cubicBezTo>
                    <a:pt x="788" y="4871"/>
                    <a:pt x="800" y="4876"/>
                    <a:pt x="812" y="4876"/>
                  </a:cubicBezTo>
                  <a:cubicBezTo>
                    <a:pt x="822" y="4876"/>
                    <a:pt x="833" y="4873"/>
                    <a:pt x="843" y="4865"/>
                  </a:cubicBezTo>
                  <a:lnTo>
                    <a:pt x="1116" y="4708"/>
                  </a:lnTo>
                  <a:cubicBezTo>
                    <a:pt x="1144" y="4694"/>
                    <a:pt x="1164" y="4667"/>
                    <a:pt x="1182" y="4629"/>
                  </a:cubicBezTo>
                  <a:cubicBezTo>
                    <a:pt x="1198" y="4592"/>
                    <a:pt x="1209" y="4551"/>
                    <a:pt x="1209" y="4514"/>
                  </a:cubicBezTo>
                  <a:lnTo>
                    <a:pt x="1209" y="4158"/>
                  </a:lnTo>
                  <a:cubicBezTo>
                    <a:pt x="1325" y="4067"/>
                    <a:pt x="1431" y="3964"/>
                    <a:pt x="1522" y="3848"/>
                  </a:cubicBezTo>
                  <a:cubicBezTo>
                    <a:pt x="1618" y="3732"/>
                    <a:pt x="1697" y="3605"/>
                    <a:pt x="1758" y="3476"/>
                  </a:cubicBezTo>
                  <a:cubicBezTo>
                    <a:pt x="1823" y="3347"/>
                    <a:pt x="1874" y="3210"/>
                    <a:pt x="1908" y="3073"/>
                  </a:cubicBezTo>
                  <a:cubicBezTo>
                    <a:pt x="1943" y="2933"/>
                    <a:pt x="1960" y="2797"/>
                    <a:pt x="1960" y="2663"/>
                  </a:cubicBezTo>
                  <a:cubicBezTo>
                    <a:pt x="1960" y="2520"/>
                    <a:pt x="1946" y="2401"/>
                    <a:pt x="1919" y="2306"/>
                  </a:cubicBezTo>
                  <a:cubicBezTo>
                    <a:pt x="1894" y="2206"/>
                    <a:pt x="1850" y="2134"/>
                    <a:pt x="1789" y="2084"/>
                  </a:cubicBezTo>
                  <a:cubicBezTo>
                    <a:pt x="1730" y="2032"/>
                    <a:pt x="1653" y="2005"/>
                    <a:pt x="1560" y="1998"/>
                  </a:cubicBezTo>
                  <a:cubicBezTo>
                    <a:pt x="1543" y="1997"/>
                    <a:pt x="1526" y="1996"/>
                    <a:pt x="1508" y="1996"/>
                  </a:cubicBezTo>
                  <a:cubicBezTo>
                    <a:pt x="1424" y="1996"/>
                    <a:pt x="1328" y="2010"/>
                    <a:pt x="1215" y="2036"/>
                  </a:cubicBezTo>
                  <a:cubicBezTo>
                    <a:pt x="1092" y="2066"/>
                    <a:pt x="987" y="2090"/>
                    <a:pt x="898" y="2111"/>
                  </a:cubicBezTo>
                  <a:cubicBezTo>
                    <a:pt x="827" y="2125"/>
                    <a:pt x="765" y="2132"/>
                    <a:pt x="715" y="2132"/>
                  </a:cubicBezTo>
                  <a:cubicBezTo>
                    <a:pt x="705" y="2132"/>
                    <a:pt x="695" y="2132"/>
                    <a:pt x="686" y="2131"/>
                  </a:cubicBezTo>
                  <a:cubicBezTo>
                    <a:pt x="629" y="2128"/>
                    <a:pt x="591" y="2107"/>
                    <a:pt x="563" y="2070"/>
                  </a:cubicBezTo>
                  <a:cubicBezTo>
                    <a:pt x="539" y="2036"/>
                    <a:pt x="526" y="1978"/>
                    <a:pt x="526" y="1896"/>
                  </a:cubicBezTo>
                  <a:cubicBezTo>
                    <a:pt x="526" y="1831"/>
                    <a:pt x="539" y="1766"/>
                    <a:pt x="560" y="1698"/>
                  </a:cubicBezTo>
                  <a:cubicBezTo>
                    <a:pt x="584" y="1633"/>
                    <a:pt x="615" y="1572"/>
                    <a:pt x="656" y="1513"/>
                  </a:cubicBezTo>
                  <a:cubicBezTo>
                    <a:pt x="693" y="1452"/>
                    <a:pt x="741" y="1397"/>
                    <a:pt x="792" y="1350"/>
                  </a:cubicBezTo>
                  <a:cubicBezTo>
                    <a:pt x="847" y="1299"/>
                    <a:pt x="901" y="1258"/>
                    <a:pt x="963" y="1223"/>
                  </a:cubicBezTo>
                  <a:cubicBezTo>
                    <a:pt x="1065" y="1163"/>
                    <a:pt x="1148" y="1133"/>
                    <a:pt x="1213" y="1133"/>
                  </a:cubicBezTo>
                  <a:cubicBezTo>
                    <a:pt x="1233" y="1133"/>
                    <a:pt x="1251" y="1136"/>
                    <a:pt x="1267" y="1142"/>
                  </a:cubicBezTo>
                  <a:cubicBezTo>
                    <a:pt x="1338" y="1165"/>
                    <a:pt x="1390" y="1213"/>
                    <a:pt x="1423" y="1282"/>
                  </a:cubicBezTo>
                  <a:cubicBezTo>
                    <a:pt x="1437" y="1309"/>
                    <a:pt x="1454" y="1329"/>
                    <a:pt x="1475" y="1343"/>
                  </a:cubicBezTo>
                  <a:cubicBezTo>
                    <a:pt x="1481" y="1346"/>
                    <a:pt x="1488" y="1348"/>
                    <a:pt x="1496" y="1348"/>
                  </a:cubicBezTo>
                  <a:cubicBezTo>
                    <a:pt x="1513" y="1348"/>
                    <a:pt x="1534" y="1340"/>
                    <a:pt x="1560" y="1326"/>
                  </a:cubicBezTo>
                  <a:lnTo>
                    <a:pt x="1799" y="1189"/>
                  </a:lnTo>
                  <a:cubicBezTo>
                    <a:pt x="1823" y="1176"/>
                    <a:pt x="1847" y="1148"/>
                    <a:pt x="1864" y="1110"/>
                  </a:cubicBezTo>
                  <a:cubicBezTo>
                    <a:pt x="1884" y="1074"/>
                    <a:pt x="1891" y="1036"/>
                    <a:pt x="1891" y="995"/>
                  </a:cubicBezTo>
                  <a:cubicBezTo>
                    <a:pt x="1884" y="913"/>
                    <a:pt x="1867" y="834"/>
                    <a:pt x="1840" y="756"/>
                  </a:cubicBezTo>
                  <a:cubicBezTo>
                    <a:pt x="1809" y="677"/>
                    <a:pt x="1768" y="609"/>
                    <a:pt x="1710" y="554"/>
                  </a:cubicBezTo>
                  <a:cubicBezTo>
                    <a:pt x="1653" y="500"/>
                    <a:pt x="1584" y="466"/>
                    <a:pt x="1502" y="445"/>
                  </a:cubicBezTo>
                  <a:cubicBezTo>
                    <a:pt x="1470" y="438"/>
                    <a:pt x="1436" y="434"/>
                    <a:pt x="1401" y="434"/>
                  </a:cubicBezTo>
                  <a:cubicBezTo>
                    <a:pt x="1342" y="434"/>
                    <a:pt x="1279" y="444"/>
                    <a:pt x="1209" y="466"/>
                  </a:cubicBezTo>
                  <a:lnTo>
                    <a:pt x="1209" y="97"/>
                  </a:lnTo>
                  <a:cubicBezTo>
                    <a:pt x="1209" y="60"/>
                    <a:pt x="1198" y="32"/>
                    <a:pt x="1182" y="15"/>
                  </a:cubicBezTo>
                  <a:cubicBezTo>
                    <a:pt x="1172" y="6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654678" y="1721501"/>
              <a:ext cx="323504" cy="417147"/>
            </a:xfrm>
            <a:custGeom>
              <a:avLst/>
              <a:gdLst/>
              <a:ahLst/>
              <a:cxnLst/>
              <a:rect l="l" t="t" r="r" b="b"/>
              <a:pathLst>
                <a:path w="6664" h="8593" extrusionOk="0">
                  <a:moveTo>
                    <a:pt x="4554" y="0"/>
                  </a:moveTo>
                  <a:cubicBezTo>
                    <a:pt x="4132" y="0"/>
                    <a:pt x="3655" y="137"/>
                    <a:pt x="3151" y="429"/>
                  </a:cubicBezTo>
                  <a:cubicBezTo>
                    <a:pt x="1411" y="1432"/>
                    <a:pt x="1" y="3876"/>
                    <a:pt x="1" y="5886"/>
                  </a:cubicBezTo>
                  <a:cubicBezTo>
                    <a:pt x="1" y="6889"/>
                    <a:pt x="353" y="7593"/>
                    <a:pt x="919" y="7924"/>
                  </a:cubicBezTo>
                  <a:lnTo>
                    <a:pt x="922" y="7927"/>
                  </a:lnTo>
                  <a:lnTo>
                    <a:pt x="2090" y="8592"/>
                  </a:lnTo>
                  <a:lnTo>
                    <a:pt x="2370" y="8125"/>
                  </a:lnTo>
                  <a:cubicBezTo>
                    <a:pt x="2656" y="8060"/>
                    <a:pt x="2957" y="7957"/>
                    <a:pt x="3274" y="7773"/>
                  </a:cubicBezTo>
                  <a:cubicBezTo>
                    <a:pt x="5011" y="6770"/>
                    <a:pt x="6424" y="4326"/>
                    <a:pt x="6424" y="2316"/>
                  </a:cubicBezTo>
                  <a:cubicBezTo>
                    <a:pt x="6424" y="2019"/>
                    <a:pt x="6383" y="1757"/>
                    <a:pt x="6325" y="1511"/>
                  </a:cubicBezTo>
                  <a:lnTo>
                    <a:pt x="6664" y="947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3"/>
                  </a:lnTo>
                  <a:cubicBezTo>
                    <a:pt x="5129" y="70"/>
                    <a:pt x="4855" y="0"/>
                    <a:pt x="4554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654678" y="1846304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40"/>
                    <a:pt x="1" y="3315"/>
                  </a:cubicBezTo>
                  <a:cubicBezTo>
                    <a:pt x="1" y="4318"/>
                    <a:pt x="353" y="5022"/>
                    <a:pt x="919" y="5353"/>
                  </a:cubicBezTo>
                  <a:lnTo>
                    <a:pt x="922" y="5356"/>
                  </a:lnTo>
                  <a:lnTo>
                    <a:pt x="2090" y="6021"/>
                  </a:lnTo>
                  <a:lnTo>
                    <a:pt x="2370" y="5554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705600" y="1721501"/>
              <a:ext cx="272580" cy="252919"/>
            </a:xfrm>
            <a:custGeom>
              <a:avLst/>
              <a:gdLst/>
              <a:ahLst/>
              <a:cxnLst/>
              <a:rect l="l" t="t" r="r" b="b"/>
              <a:pathLst>
                <a:path w="5615" h="5210" extrusionOk="0">
                  <a:moveTo>
                    <a:pt x="3505" y="0"/>
                  </a:moveTo>
                  <a:cubicBezTo>
                    <a:pt x="3083" y="0"/>
                    <a:pt x="2606" y="137"/>
                    <a:pt x="2102" y="429"/>
                  </a:cubicBezTo>
                  <a:cubicBezTo>
                    <a:pt x="1294" y="896"/>
                    <a:pt x="557" y="1675"/>
                    <a:pt x="0" y="2572"/>
                  </a:cubicBezTo>
                  <a:lnTo>
                    <a:pt x="4570" y="5210"/>
                  </a:lnTo>
                  <a:cubicBezTo>
                    <a:pt x="5071" y="4279"/>
                    <a:pt x="5375" y="3251"/>
                    <a:pt x="5375" y="2316"/>
                  </a:cubicBezTo>
                  <a:cubicBezTo>
                    <a:pt x="5375" y="2019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07"/>
                  </a:lnTo>
                  <a:lnTo>
                    <a:pt x="4317" y="200"/>
                  </a:lnTo>
                  <a:lnTo>
                    <a:pt x="4317" y="203"/>
                  </a:lnTo>
                  <a:cubicBezTo>
                    <a:pt x="4080" y="70"/>
                    <a:pt x="3806" y="0"/>
                    <a:pt x="3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713852" y="1755287"/>
              <a:ext cx="305931" cy="395108"/>
            </a:xfrm>
            <a:custGeom>
              <a:avLst/>
              <a:gdLst/>
              <a:ahLst/>
              <a:cxnLst/>
              <a:rect l="l" t="t" r="r" b="b"/>
              <a:pathLst>
                <a:path w="6302" h="8139" extrusionOk="0">
                  <a:moveTo>
                    <a:pt x="4559" y="1"/>
                  </a:moveTo>
                  <a:cubicBezTo>
                    <a:pt x="4135" y="1"/>
                    <a:pt x="3657" y="140"/>
                    <a:pt x="3151" y="432"/>
                  </a:cubicBezTo>
                  <a:cubicBezTo>
                    <a:pt x="1410" y="1436"/>
                    <a:pt x="1" y="3879"/>
                    <a:pt x="1" y="5889"/>
                  </a:cubicBezTo>
                  <a:cubicBezTo>
                    <a:pt x="1" y="7316"/>
                    <a:pt x="710" y="8139"/>
                    <a:pt x="1743" y="8139"/>
                  </a:cubicBezTo>
                  <a:cubicBezTo>
                    <a:pt x="2167" y="8139"/>
                    <a:pt x="2645" y="8000"/>
                    <a:pt x="3151" y="7709"/>
                  </a:cubicBezTo>
                  <a:cubicBezTo>
                    <a:pt x="4892" y="6702"/>
                    <a:pt x="6301" y="4262"/>
                    <a:pt x="6301" y="2252"/>
                  </a:cubicBezTo>
                  <a:cubicBezTo>
                    <a:pt x="6301" y="826"/>
                    <a:pt x="5592" y="1"/>
                    <a:pt x="45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785745" y="1839217"/>
              <a:ext cx="162092" cy="238696"/>
            </a:xfrm>
            <a:custGeom>
              <a:avLst/>
              <a:gdLst/>
              <a:ahLst/>
              <a:cxnLst/>
              <a:rect l="l" t="t" r="r" b="b"/>
              <a:pathLst>
                <a:path w="3339" h="4917" extrusionOk="0">
                  <a:moveTo>
                    <a:pt x="3296" y="1"/>
                  </a:moveTo>
                  <a:cubicBezTo>
                    <a:pt x="3289" y="1"/>
                    <a:pt x="3282" y="3"/>
                    <a:pt x="3274" y="7"/>
                  </a:cubicBezTo>
                  <a:lnTo>
                    <a:pt x="65" y="1857"/>
                  </a:lnTo>
                  <a:cubicBezTo>
                    <a:pt x="29" y="1881"/>
                    <a:pt x="1" y="1942"/>
                    <a:pt x="1" y="2000"/>
                  </a:cubicBezTo>
                  <a:lnTo>
                    <a:pt x="1" y="4843"/>
                  </a:lnTo>
                  <a:cubicBezTo>
                    <a:pt x="1" y="4888"/>
                    <a:pt x="17" y="4916"/>
                    <a:pt x="41" y="4916"/>
                  </a:cubicBezTo>
                  <a:cubicBezTo>
                    <a:pt x="49" y="4916"/>
                    <a:pt x="57" y="4914"/>
                    <a:pt x="65" y="4908"/>
                  </a:cubicBezTo>
                  <a:lnTo>
                    <a:pt x="3274" y="3059"/>
                  </a:lnTo>
                  <a:cubicBezTo>
                    <a:pt x="3308" y="3038"/>
                    <a:pt x="3339" y="2973"/>
                    <a:pt x="3339" y="2915"/>
                  </a:cubicBezTo>
                  <a:lnTo>
                    <a:pt x="3339" y="72"/>
                  </a:lnTo>
                  <a:cubicBezTo>
                    <a:pt x="3339" y="27"/>
                    <a:pt x="3320" y="1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832831" y="1839362"/>
              <a:ext cx="67963" cy="72284"/>
            </a:xfrm>
            <a:custGeom>
              <a:avLst/>
              <a:gdLst/>
              <a:ahLst/>
              <a:cxnLst/>
              <a:rect l="l" t="t" r="r" b="b"/>
              <a:pathLst>
                <a:path w="1400" h="1489" extrusionOk="0">
                  <a:moveTo>
                    <a:pt x="1355" y="1"/>
                  </a:moveTo>
                  <a:cubicBezTo>
                    <a:pt x="1348" y="1"/>
                    <a:pt x="1340" y="3"/>
                    <a:pt x="1332" y="8"/>
                  </a:cubicBezTo>
                  <a:lnTo>
                    <a:pt x="69" y="737"/>
                  </a:lnTo>
                  <a:cubicBezTo>
                    <a:pt x="31" y="758"/>
                    <a:pt x="1" y="823"/>
                    <a:pt x="1" y="881"/>
                  </a:cubicBezTo>
                  <a:lnTo>
                    <a:pt x="1" y="1417"/>
                  </a:lnTo>
                  <a:cubicBezTo>
                    <a:pt x="1" y="1462"/>
                    <a:pt x="19" y="1489"/>
                    <a:pt x="45" y="1489"/>
                  </a:cubicBezTo>
                  <a:cubicBezTo>
                    <a:pt x="52" y="1489"/>
                    <a:pt x="60" y="1487"/>
                    <a:pt x="69" y="1482"/>
                  </a:cubicBezTo>
                  <a:cubicBezTo>
                    <a:pt x="106" y="1462"/>
                    <a:pt x="136" y="1397"/>
                    <a:pt x="136" y="1339"/>
                  </a:cubicBezTo>
                  <a:lnTo>
                    <a:pt x="136" y="905"/>
                  </a:lnTo>
                  <a:lnTo>
                    <a:pt x="1263" y="257"/>
                  </a:lnTo>
                  <a:lnTo>
                    <a:pt x="1263" y="687"/>
                  </a:lnTo>
                  <a:cubicBezTo>
                    <a:pt x="1263" y="731"/>
                    <a:pt x="1281" y="759"/>
                    <a:pt x="1307" y="759"/>
                  </a:cubicBezTo>
                  <a:cubicBezTo>
                    <a:pt x="1314" y="759"/>
                    <a:pt x="1323" y="757"/>
                    <a:pt x="1332" y="751"/>
                  </a:cubicBezTo>
                  <a:cubicBezTo>
                    <a:pt x="1368" y="731"/>
                    <a:pt x="1400" y="666"/>
                    <a:pt x="1400" y="6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832831" y="1827761"/>
              <a:ext cx="67963" cy="57866"/>
            </a:xfrm>
            <a:custGeom>
              <a:avLst/>
              <a:gdLst/>
              <a:ahLst/>
              <a:cxnLst/>
              <a:rect l="l" t="t" r="r" b="b"/>
              <a:pathLst>
                <a:path w="1400" h="1192" extrusionOk="0">
                  <a:moveTo>
                    <a:pt x="1355" y="1"/>
                  </a:moveTo>
                  <a:cubicBezTo>
                    <a:pt x="1348" y="1"/>
                    <a:pt x="1340" y="3"/>
                    <a:pt x="1332" y="7"/>
                  </a:cubicBezTo>
                  <a:lnTo>
                    <a:pt x="69" y="738"/>
                  </a:lnTo>
                  <a:cubicBezTo>
                    <a:pt x="31" y="759"/>
                    <a:pt x="1" y="823"/>
                    <a:pt x="1" y="881"/>
                  </a:cubicBezTo>
                  <a:lnTo>
                    <a:pt x="1" y="1120"/>
                  </a:lnTo>
                  <a:cubicBezTo>
                    <a:pt x="1" y="1163"/>
                    <a:pt x="19" y="1192"/>
                    <a:pt x="46" y="1192"/>
                  </a:cubicBezTo>
                  <a:cubicBezTo>
                    <a:pt x="53" y="1192"/>
                    <a:pt x="61" y="1190"/>
                    <a:pt x="69" y="1185"/>
                  </a:cubicBezTo>
                  <a:lnTo>
                    <a:pt x="1332" y="455"/>
                  </a:lnTo>
                  <a:cubicBezTo>
                    <a:pt x="1368" y="434"/>
                    <a:pt x="1400" y="369"/>
                    <a:pt x="1400" y="311"/>
                  </a:cubicBezTo>
                  <a:lnTo>
                    <a:pt x="1400" y="72"/>
                  </a:lnTo>
                  <a:cubicBezTo>
                    <a:pt x="1400" y="27"/>
                    <a:pt x="1381" y="1"/>
                    <a:pt x="13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42103" y="1919943"/>
              <a:ext cx="49419" cy="41991"/>
            </a:xfrm>
            <a:custGeom>
              <a:avLst/>
              <a:gdLst/>
              <a:ahLst/>
              <a:cxnLst/>
              <a:rect l="l" t="t" r="r" b="b"/>
              <a:pathLst>
                <a:path w="1018" h="865" extrusionOk="0">
                  <a:moveTo>
                    <a:pt x="984" y="1"/>
                  </a:moveTo>
                  <a:cubicBezTo>
                    <a:pt x="978" y="1"/>
                    <a:pt x="972" y="2"/>
                    <a:pt x="966" y="6"/>
                  </a:cubicBezTo>
                  <a:lnTo>
                    <a:pt x="51" y="535"/>
                  </a:lnTo>
                  <a:cubicBezTo>
                    <a:pt x="24" y="552"/>
                    <a:pt x="0" y="597"/>
                    <a:pt x="0" y="638"/>
                  </a:cubicBezTo>
                  <a:lnTo>
                    <a:pt x="0" y="812"/>
                  </a:lnTo>
                  <a:cubicBezTo>
                    <a:pt x="0" y="843"/>
                    <a:pt x="15" y="865"/>
                    <a:pt x="34" y="865"/>
                  </a:cubicBezTo>
                  <a:cubicBezTo>
                    <a:pt x="39" y="865"/>
                    <a:pt x="45" y="863"/>
                    <a:pt x="51" y="859"/>
                  </a:cubicBezTo>
                  <a:lnTo>
                    <a:pt x="966" y="331"/>
                  </a:lnTo>
                  <a:cubicBezTo>
                    <a:pt x="993" y="313"/>
                    <a:pt x="1018" y="269"/>
                    <a:pt x="1018" y="228"/>
                  </a:cubicBezTo>
                  <a:lnTo>
                    <a:pt x="1018" y="54"/>
                  </a:lnTo>
                  <a:cubicBezTo>
                    <a:pt x="1018" y="22"/>
                    <a:pt x="1003" y="1"/>
                    <a:pt x="98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654678" y="1151224"/>
              <a:ext cx="323504" cy="417196"/>
            </a:xfrm>
            <a:custGeom>
              <a:avLst/>
              <a:gdLst/>
              <a:ahLst/>
              <a:cxnLst/>
              <a:rect l="l" t="t" r="r" b="b"/>
              <a:pathLst>
                <a:path w="6664" h="8594" extrusionOk="0">
                  <a:moveTo>
                    <a:pt x="4555" y="1"/>
                  </a:moveTo>
                  <a:cubicBezTo>
                    <a:pt x="4132" y="1"/>
                    <a:pt x="3656" y="138"/>
                    <a:pt x="3151" y="429"/>
                  </a:cubicBezTo>
                  <a:cubicBezTo>
                    <a:pt x="1411" y="1436"/>
                    <a:pt x="1" y="3876"/>
                    <a:pt x="1" y="5887"/>
                  </a:cubicBezTo>
                  <a:cubicBezTo>
                    <a:pt x="1" y="6890"/>
                    <a:pt x="353" y="7596"/>
                    <a:pt x="919" y="7924"/>
                  </a:cubicBezTo>
                  <a:lnTo>
                    <a:pt x="922" y="7927"/>
                  </a:lnTo>
                  <a:lnTo>
                    <a:pt x="2090" y="8593"/>
                  </a:lnTo>
                  <a:lnTo>
                    <a:pt x="2370" y="8125"/>
                  </a:lnTo>
                  <a:cubicBezTo>
                    <a:pt x="2656" y="8061"/>
                    <a:pt x="2957" y="7958"/>
                    <a:pt x="3274" y="7774"/>
                  </a:cubicBezTo>
                  <a:cubicBezTo>
                    <a:pt x="5011" y="6771"/>
                    <a:pt x="6424" y="4326"/>
                    <a:pt x="6424" y="2316"/>
                  </a:cubicBezTo>
                  <a:cubicBezTo>
                    <a:pt x="6424" y="2020"/>
                    <a:pt x="6383" y="1757"/>
                    <a:pt x="6325" y="1514"/>
                  </a:cubicBezTo>
                  <a:lnTo>
                    <a:pt x="6664" y="947"/>
                  </a:lnTo>
                  <a:lnTo>
                    <a:pt x="5380" y="210"/>
                  </a:lnTo>
                  <a:lnTo>
                    <a:pt x="5380" y="207"/>
                  </a:lnTo>
                  <a:lnTo>
                    <a:pt x="5366" y="200"/>
                  </a:lnTo>
                  <a:lnTo>
                    <a:pt x="5366" y="204"/>
                  </a:lnTo>
                  <a:cubicBezTo>
                    <a:pt x="5129" y="70"/>
                    <a:pt x="4856" y="1"/>
                    <a:pt x="4555" y="1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4654678" y="1276075"/>
              <a:ext cx="272823" cy="292338"/>
            </a:xfrm>
            <a:custGeom>
              <a:avLst/>
              <a:gdLst/>
              <a:ahLst/>
              <a:cxnLst/>
              <a:rect l="l" t="t" r="r" b="b"/>
              <a:pathLst>
                <a:path w="5620" h="6022" extrusionOk="0">
                  <a:moveTo>
                    <a:pt x="1049" y="1"/>
                  </a:moveTo>
                  <a:cubicBezTo>
                    <a:pt x="404" y="1038"/>
                    <a:pt x="1" y="2239"/>
                    <a:pt x="1" y="3315"/>
                  </a:cubicBezTo>
                  <a:cubicBezTo>
                    <a:pt x="1" y="4318"/>
                    <a:pt x="353" y="5024"/>
                    <a:pt x="919" y="5352"/>
                  </a:cubicBezTo>
                  <a:lnTo>
                    <a:pt x="922" y="5355"/>
                  </a:lnTo>
                  <a:lnTo>
                    <a:pt x="2090" y="6021"/>
                  </a:lnTo>
                  <a:lnTo>
                    <a:pt x="2370" y="5557"/>
                  </a:lnTo>
                  <a:cubicBezTo>
                    <a:pt x="2656" y="5489"/>
                    <a:pt x="2957" y="5386"/>
                    <a:pt x="3274" y="5202"/>
                  </a:cubicBezTo>
                  <a:cubicBezTo>
                    <a:pt x="4206" y="4666"/>
                    <a:pt x="5043" y="3714"/>
                    <a:pt x="5619" y="2639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705600" y="1151224"/>
              <a:ext cx="272580" cy="252968"/>
            </a:xfrm>
            <a:custGeom>
              <a:avLst/>
              <a:gdLst/>
              <a:ahLst/>
              <a:cxnLst/>
              <a:rect l="l" t="t" r="r" b="b"/>
              <a:pathLst>
                <a:path w="5615" h="5211" extrusionOk="0">
                  <a:moveTo>
                    <a:pt x="3506" y="1"/>
                  </a:moveTo>
                  <a:cubicBezTo>
                    <a:pt x="3083" y="1"/>
                    <a:pt x="2607" y="138"/>
                    <a:pt x="2102" y="429"/>
                  </a:cubicBezTo>
                  <a:cubicBezTo>
                    <a:pt x="1294" y="897"/>
                    <a:pt x="557" y="1675"/>
                    <a:pt x="0" y="2573"/>
                  </a:cubicBezTo>
                  <a:lnTo>
                    <a:pt x="4570" y="5211"/>
                  </a:lnTo>
                  <a:cubicBezTo>
                    <a:pt x="5071" y="4279"/>
                    <a:pt x="5375" y="3252"/>
                    <a:pt x="5375" y="2316"/>
                  </a:cubicBezTo>
                  <a:cubicBezTo>
                    <a:pt x="5375" y="2020"/>
                    <a:pt x="5334" y="1757"/>
                    <a:pt x="5276" y="1511"/>
                  </a:cubicBezTo>
                  <a:lnTo>
                    <a:pt x="5615" y="947"/>
                  </a:lnTo>
                  <a:lnTo>
                    <a:pt x="4331" y="210"/>
                  </a:lnTo>
                  <a:lnTo>
                    <a:pt x="4317" y="200"/>
                  </a:lnTo>
                  <a:lnTo>
                    <a:pt x="4317" y="204"/>
                  </a:lnTo>
                  <a:cubicBezTo>
                    <a:pt x="4080" y="70"/>
                    <a:pt x="3807" y="1"/>
                    <a:pt x="3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713852" y="1185107"/>
              <a:ext cx="305931" cy="395059"/>
            </a:xfrm>
            <a:custGeom>
              <a:avLst/>
              <a:gdLst/>
              <a:ahLst/>
              <a:cxnLst/>
              <a:rect l="l" t="t" r="r" b="b"/>
              <a:pathLst>
                <a:path w="6302" h="8138" extrusionOk="0">
                  <a:moveTo>
                    <a:pt x="4558" y="1"/>
                  </a:moveTo>
                  <a:cubicBezTo>
                    <a:pt x="4135" y="1"/>
                    <a:pt x="3657" y="139"/>
                    <a:pt x="3151" y="430"/>
                  </a:cubicBezTo>
                  <a:cubicBezTo>
                    <a:pt x="1410" y="1434"/>
                    <a:pt x="1" y="3878"/>
                    <a:pt x="1" y="5888"/>
                  </a:cubicBezTo>
                  <a:cubicBezTo>
                    <a:pt x="1" y="7314"/>
                    <a:pt x="710" y="8137"/>
                    <a:pt x="1744" y="8137"/>
                  </a:cubicBezTo>
                  <a:cubicBezTo>
                    <a:pt x="2167" y="8137"/>
                    <a:pt x="2645" y="7999"/>
                    <a:pt x="3151" y="7708"/>
                  </a:cubicBezTo>
                  <a:cubicBezTo>
                    <a:pt x="4892" y="6704"/>
                    <a:pt x="6301" y="4260"/>
                    <a:pt x="6301" y="2250"/>
                  </a:cubicBezTo>
                  <a:cubicBezTo>
                    <a:pt x="6301" y="824"/>
                    <a:pt x="5592" y="1"/>
                    <a:pt x="455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810744" y="1303162"/>
              <a:ext cx="52283" cy="85973"/>
            </a:xfrm>
            <a:custGeom>
              <a:avLst/>
              <a:gdLst/>
              <a:ahLst/>
              <a:cxnLst/>
              <a:rect l="l" t="t" r="r" b="b"/>
              <a:pathLst>
                <a:path w="1077" h="1771" extrusionOk="0">
                  <a:moveTo>
                    <a:pt x="726" y="1"/>
                  </a:moveTo>
                  <a:cubicBezTo>
                    <a:pt x="667" y="1"/>
                    <a:pt x="604" y="19"/>
                    <a:pt x="537" y="57"/>
                  </a:cubicBezTo>
                  <a:cubicBezTo>
                    <a:pt x="240" y="231"/>
                    <a:pt x="1" y="739"/>
                    <a:pt x="1" y="1196"/>
                  </a:cubicBezTo>
                  <a:cubicBezTo>
                    <a:pt x="1" y="1551"/>
                    <a:pt x="144" y="1770"/>
                    <a:pt x="347" y="1770"/>
                  </a:cubicBezTo>
                  <a:cubicBezTo>
                    <a:pt x="406" y="1770"/>
                    <a:pt x="470" y="1752"/>
                    <a:pt x="537" y="1712"/>
                  </a:cubicBezTo>
                  <a:cubicBezTo>
                    <a:pt x="834" y="1541"/>
                    <a:pt x="1076" y="1033"/>
                    <a:pt x="1076" y="575"/>
                  </a:cubicBezTo>
                  <a:cubicBezTo>
                    <a:pt x="1076" y="220"/>
                    <a:pt x="930" y="1"/>
                    <a:pt x="7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4787249" y="1385636"/>
              <a:ext cx="95973" cy="142965"/>
            </a:xfrm>
            <a:custGeom>
              <a:avLst/>
              <a:gdLst/>
              <a:ahLst/>
              <a:cxnLst/>
              <a:rect l="l" t="t" r="r" b="b"/>
              <a:pathLst>
                <a:path w="1977" h="2945" extrusionOk="0">
                  <a:moveTo>
                    <a:pt x="1424" y="1"/>
                  </a:moveTo>
                  <a:cubicBezTo>
                    <a:pt x="1347" y="1"/>
                    <a:pt x="1264" y="25"/>
                    <a:pt x="1178" y="75"/>
                  </a:cubicBezTo>
                  <a:lnTo>
                    <a:pt x="796" y="293"/>
                  </a:lnTo>
                  <a:cubicBezTo>
                    <a:pt x="448" y="497"/>
                    <a:pt x="151" y="1068"/>
                    <a:pt x="106" y="1631"/>
                  </a:cubicBezTo>
                  <a:lnTo>
                    <a:pt x="1" y="2945"/>
                  </a:lnTo>
                  <a:lnTo>
                    <a:pt x="1977" y="1802"/>
                  </a:lnTo>
                  <a:lnTo>
                    <a:pt x="1871" y="611"/>
                  </a:lnTo>
                  <a:cubicBezTo>
                    <a:pt x="1837" y="227"/>
                    <a:pt x="1660" y="1"/>
                    <a:pt x="1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73753" y="1236707"/>
              <a:ext cx="52234" cy="85876"/>
            </a:xfrm>
            <a:custGeom>
              <a:avLst/>
              <a:gdLst/>
              <a:ahLst/>
              <a:cxnLst/>
              <a:rect l="l" t="t" r="r" b="b"/>
              <a:pathLst>
                <a:path w="1076" h="1769" extrusionOk="0">
                  <a:moveTo>
                    <a:pt x="729" y="1"/>
                  </a:moveTo>
                  <a:cubicBezTo>
                    <a:pt x="670" y="1"/>
                    <a:pt x="606" y="19"/>
                    <a:pt x="539" y="57"/>
                  </a:cubicBezTo>
                  <a:cubicBezTo>
                    <a:pt x="243" y="228"/>
                    <a:pt x="0" y="736"/>
                    <a:pt x="0" y="1193"/>
                  </a:cubicBezTo>
                  <a:cubicBezTo>
                    <a:pt x="0" y="1549"/>
                    <a:pt x="147" y="1769"/>
                    <a:pt x="351" y="1769"/>
                  </a:cubicBezTo>
                  <a:cubicBezTo>
                    <a:pt x="410" y="1769"/>
                    <a:pt x="473" y="1751"/>
                    <a:pt x="539" y="1713"/>
                  </a:cubicBezTo>
                  <a:cubicBezTo>
                    <a:pt x="837" y="1541"/>
                    <a:pt x="1075" y="1029"/>
                    <a:pt x="1075" y="572"/>
                  </a:cubicBezTo>
                  <a:cubicBezTo>
                    <a:pt x="1075" y="218"/>
                    <a:pt x="932" y="1"/>
                    <a:pt x="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860307" y="1319084"/>
              <a:ext cx="86070" cy="121557"/>
            </a:xfrm>
            <a:custGeom>
              <a:avLst/>
              <a:gdLst/>
              <a:ahLst/>
              <a:cxnLst/>
              <a:rect l="l" t="t" r="r" b="b"/>
              <a:pathLst>
                <a:path w="1773" h="2504" extrusionOk="0">
                  <a:moveTo>
                    <a:pt x="1219" y="1"/>
                  </a:moveTo>
                  <a:cubicBezTo>
                    <a:pt x="1142" y="1"/>
                    <a:pt x="1060" y="24"/>
                    <a:pt x="974" y="74"/>
                  </a:cubicBezTo>
                  <a:lnTo>
                    <a:pt x="591" y="295"/>
                  </a:lnTo>
                  <a:cubicBezTo>
                    <a:pt x="345" y="438"/>
                    <a:pt x="123" y="766"/>
                    <a:pt x="1" y="1145"/>
                  </a:cubicBezTo>
                  <a:cubicBezTo>
                    <a:pt x="267" y="1166"/>
                    <a:pt x="465" y="1432"/>
                    <a:pt x="506" y="1872"/>
                  </a:cubicBezTo>
                  <a:lnTo>
                    <a:pt x="561" y="2503"/>
                  </a:lnTo>
                  <a:lnTo>
                    <a:pt x="1772" y="1804"/>
                  </a:lnTo>
                  <a:lnTo>
                    <a:pt x="1667" y="609"/>
                  </a:lnTo>
                  <a:cubicBezTo>
                    <a:pt x="1633" y="225"/>
                    <a:pt x="1455" y="1"/>
                    <a:pt x="1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2404125" y="3297385"/>
              <a:ext cx="978619" cy="698077"/>
            </a:xfrm>
            <a:custGeom>
              <a:avLst/>
              <a:gdLst/>
              <a:ahLst/>
              <a:cxnLst/>
              <a:rect l="l" t="t" r="r" b="b"/>
              <a:pathLst>
                <a:path w="20159" h="14380" extrusionOk="0">
                  <a:moveTo>
                    <a:pt x="10080" y="975"/>
                  </a:moveTo>
                  <a:cubicBezTo>
                    <a:pt x="12605" y="975"/>
                    <a:pt x="14964" y="1535"/>
                    <a:pt x="16721" y="2549"/>
                  </a:cubicBezTo>
                  <a:cubicBezTo>
                    <a:pt x="18308" y="3466"/>
                    <a:pt x="19185" y="4627"/>
                    <a:pt x="19185" y="5818"/>
                  </a:cubicBezTo>
                  <a:cubicBezTo>
                    <a:pt x="19185" y="7009"/>
                    <a:pt x="18308" y="8170"/>
                    <a:pt x="16721" y="9088"/>
                  </a:cubicBezTo>
                  <a:cubicBezTo>
                    <a:pt x="14964" y="10105"/>
                    <a:pt x="12605" y="10661"/>
                    <a:pt x="10080" y="10661"/>
                  </a:cubicBezTo>
                  <a:cubicBezTo>
                    <a:pt x="7557" y="10661"/>
                    <a:pt x="5199" y="10105"/>
                    <a:pt x="3441" y="9088"/>
                  </a:cubicBezTo>
                  <a:cubicBezTo>
                    <a:pt x="1851" y="8170"/>
                    <a:pt x="977" y="7009"/>
                    <a:pt x="977" y="5818"/>
                  </a:cubicBezTo>
                  <a:cubicBezTo>
                    <a:pt x="977" y="4627"/>
                    <a:pt x="1851" y="3466"/>
                    <a:pt x="3441" y="2549"/>
                  </a:cubicBezTo>
                  <a:cubicBezTo>
                    <a:pt x="5199" y="1535"/>
                    <a:pt x="7557" y="975"/>
                    <a:pt x="10080" y="975"/>
                  </a:cubicBezTo>
                  <a:close/>
                  <a:moveTo>
                    <a:pt x="10080" y="0"/>
                  </a:moveTo>
                  <a:cubicBezTo>
                    <a:pt x="7500" y="0"/>
                    <a:pt x="4921" y="569"/>
                    <a:pt x="2954" y="1705"/>
                  </a:cubicBezTo>
                  <a:cubicBezTo>
                    <a:pt x="988" y="2839"/>
                    <a:pt x="1" y="4330"/>
                    <a:pt x="1" y="5818"/>
                  </a:cubicBezTo>
                  <a:lnTo>
                    <a:pt x="1" y="8562"/>
                  </a:lnTo>
                  <a:cubicBezTo>
                    <a:pt x="1" y="10050"/>
                    <a:pt x="988" y="11539"/>
                    <a:pt x="2954" y="12675"/>
                  </a:cubicBezTo>
                  <a:cubicBezTo>
                    <a:pt x="4921" y="13811"/>
                    <a:pt x="7500" y="14379"/>
                    <a:pt x="10080" y="14379"/>
                  </a:cubicBezTo>
                  <a:cubicBezTo>
                    <a:pt x="12659" y="14379"/>
                    <a:pt x="15238" y="13811"/>
                    <a:pt x="17206" y="12675"/>
                  </a:cubicBezTo>
                  <a:cubicBezTo>
                    <a:pt x="19176" y="11539"/>
                    <a:pt x="20158" y="10050"/>
                    <a:pt x="20158" y="8562"/>
                  </a:cubicBezTo>
                  <a:lnTo>
                    <a:pt x="20158" y="5818"/>
                  </a:lnTo>
                  <a:cubicBezTo>
                    <a:pt x="20158" y="4330"/>
                    <a:pt x="19176" y="2839"/>
                    <a:pt x="17206" y="1705"/>
                  </a:cubicBezTo>
                  <a:cubicBezTo>
                    <a:pt x="15238" y="569"/>
                    <a:pt x="12659" y="0"/>
                    <a:pt x="100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2404319" y="3380150"/>
              <a:ext cx="143208" cy="192578"/>
            </a:xfrm>
            <a:custGeom>
              <a:avLst/>
              <a:gdLst/>
              <a:ahLst/>
              <a:cxnLst/>
              <a:rect l="l" t="t" r="r" b="b"/>
              <a:pathLst>
                <a:path w="2950" h="3967" extrusionOk="0">
                  <a:moveTo>
                    <a:pt x="2950" y="0"/>
                  </a:moveTo>
                  <a:cubicBezTo>
                    <a:pt x="1619" y="766"/>
                    <a:pt x="738" y="1695"/>
                    <a:pt x="307" y="2677"/>
                  </a:cubicBezTo>
                  <a:lnTo>
                    <a:pt x="307" y="2677"/>
                  </a:lnTo>
                  <a:cubicBezTo>
                    <a:pt x="739" y="1695"/>
                    <a:pt x="1621" y="766"/>
                    <a:pt x="2950" y="0"/>
                  </a:cubicBezTo>
                  <a:close/>
                  <a:moveTo>
                    <a:pt x="307" y="2677"/>
                  </a:moveTo>
                  <a:lnTo>
                    <a:pt x="307" y="2677"/>
                  </a:lnTo>
                  <a:cubicBezTo>
                    <a:pt x="229" y="2855"/>
                    <a:pt x="165" y="3034"/>
                    <a:pt x="116" y="3215"/>
                  </a:cubicBezTo>
                  <a:cubicBezTo>
                    <a:pt x="114" y="3226"/>
                    <a:pt x="111" y="3237"/>
                    <a:pt x="109" y="3248"/>
                  </a:cubicBezTo>
                  <a:lnTo>
                    <a:pt x="109" y="3248"/>
                  </a:lnTo>
                  <a:cubicBezTo>
                    <a:pt x="158" y="3056"/>
                    <a:pt x="224" y="2865"/>
                    <a:pt x="307" y="2677"/>
                  </a:cubicBezTo>
                  <a:close/>
                  <a:moveTo>
                    <a:pt x="109" y="3248"/>
                  </a:moveTo>
                  <a:cubicBezTo>
                    <a:pt x="93" y="3309"/>
                    <a:pt x="79" y="3371"/>
                    <a:pt x="66" y="3433"/>
                  </a:cubicBezTo>
                  <a:lnTo>
                    <a:pt x="66" y="3433"/>
                  </a:lnTo>
                  <a:cubicBezTo>
                    <a:pt x="78" y="3374"/>
                    <a:pt x="92" y="3315"/>
                    <a:pt x="107" y="3256"/>
                  </a:cubicBezTo>
                  <a:cubicBezTo>
                    <a:pt x="107" y="3253"/>
                    <a:pt x="108" y="3250"/>
                    <a:pt x="109" y="3248"/>
                  </a:cubicBezTo>
                  <a:close/>
                  <a:moveTo>
                    <a:pt x="66" y="3433"/>
                  </a:moveTo>
                  <a:lnTo>
                    <a:pt x="66" y="3433"/>
                  </a:lnTo>
                  <a:cubicBezTo>
                    <a:pt x="63" y="3446"/>
                    <a:pt x="61" y="3459"/>
                    <a:pt x="58" y="3471"/>
                  </a:cubicBezTo>
                  <a:cubicBezTo>
                    <a:pt x="56" y="3486"/>
                    <a:pt x="53" y="3500"/>
                    <a:pt x="50" y="3515"/>
                  </a:cubicBezTo>
                  <a:lnTo>
                    <a:pt x="50" y="3515"/>
                  </a:lnTo>
                  <a:cubicBezTo>
                    <a:pt x="55" y="3488"/>
                    <a:pt x="61" y="3460"/>
                    <a:pt x="66" y="3433"/>
                  </a:cubicBezTo>
                  <a:close/>
                  <a:moveTo>
                    <a:pt x="50" y="3515"/>
                  </a:moveTo>
                  <a:lnTo>
                    <a:pt x="50" y="3515"/>
                  </a:lnTo>
                  <a:cubicBezTo>
                    <a:pt x="34" y="3609"/>
                    <a:pt x="21" y="3704"/>
                    <a:pt x="12" y="3798"/>
                  </a:cubicBezTo>
                  <a:lnTo>
                    <a:pt x="12" y="3798"/>
                  </a:lnTo>
                  <a:cubicBezTo>
                    <a:pt x="21" y="3704"/>
                    <a:pt x="34" y="3609"/>
                    <a:pt x="50" y="3515"/>
                  </a:cubicBezTo>
                  <a:close/>
                  <a:moveTo>
                    <a:pt x="12" y="3798"/>
                  </a:moveTo>
                  <a:lnTo>
                    <a:pt x="12" y="3798"/>
                  </a:lnTo>
                  <a:cubicBezTo>
                    <a:pt x="7" y="3855"/>
                    <a:pt x="3" y="3911"/>
                    <a:pt x="1" y="3966"/>
                  </a:cubicBezTo>
                  <a:cubicBezTo>
                    <a:pt x="3" y="3910"/>
                    <a:pt x="7" y="3854"/>
                    <a:pt x="12" y="3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2893439" y="3646357"/>
              <a:ext cx="422973" cy="168597"/>
            </a:xfrm>
            <a:custGeom>
              <a:avLst/>
              <a:gdLst/>
              <a:ahLst/>
              <a:cxnLst/>
              <a:rect l="l" t="t" r="r" b="b"/>
              <a:pathLst>
                <a:path w="8713" h="3473" extrusionOk="0">
                  <a:moveTo>
                    <a:pt x="8713" y="1"/>
                  </a:moveTo>
                  <a:cubicBezTo>
                    <a:pt x="8688" y="44"/>
                    <a:pt x="8662" y="87"/>
                    <a:pt x="8634" y="129"/>
                  </a:cubicBezTo>
                  <a:lnTo>
                    <a:pt x="8634" y="129"/>
                  </a:lnTo>
                  <a:cubicBezTo>
                    <a:pt x="8662" y="87"/>
                    <a:pt x="8688" y="44"/>
                    <a:pt x="8713" y="1"/>
                  </a:cubicBezTo>
                  <a:close/>
                  <a:moveTo>
                    <a:pt x="8634" y="129"/>
                  </a:moveTo>
                  <a:lnTo>
                    <a:pt x="8634" y="129"/>
                  </a:lnTo>
                  <a:cubicBezTo>
                    <a:pt x="8252" y="724"/>
                    <a:pt x="7645" y="1286"/>
                    <a:pt x="6836" y="1782"/>
                  </a:cubicBezTo>
                  <a:cubicBezTo>
                    <a:pt x="6832" y="1786"/>
                    <a:pt x="6829" y="1786"/>
                    <a:pt x="6829" y="1786"/>
                  </a:cubicBezTo>
                  <a:cubicBezTo>
                    <a:pt x="6829" y="1787"/>
                    <a:pt x="6829" y="1787"/>
                    <a:pt x="6829" y="1788"/>
                  </a:cubicBezTo>
                  <a:lnTo>
                    <a:pt x="6829" y="1788"/>
                  </a:lnTo>
                  <a:cubicBezTo>
                    <a:pt x="7640" y="1292"/>
                    <a:pt x="8250" y="726"/>
                    <a:pt x="8634" y="129"/>
                  </a:cubicBezTo>
                  <a:close/>
                  <a:moveTo>
                    <a:pt x="6829" y="1788"/>
                  </a:moveTo>
                  <a:cubicBezTo>
                    <a:pt x="6828" y="1788"/>
                    <a:pt x="6826" y="1789"/>
                    <a:pt x="6825" y="1790"/>
                  </a:cubicBezTo>
                  <a:lnTo>
                    <a:pt x="6825" y="1790"/>
                  </a:lnTo>
                  <a:cubicBezTo>
                    <a:pt x="6826" y="1790"/>
                    <a:pt x="6826" y="1790"/>
                    <a:pt x="6826" y="1790"/>
                  </a:cubicBezTo>
                  <a:cubicBezTo>
                    <a:pt x="6826" y="1790"/>
                    <a:pt x="6828" y="1790"/>
                    <a:pt x="6829" y="1788"/>
                  </a:cubicBezTo>
                  <a:close/>
                  <a:moveTo>
                    <a:pt x="6825" y="1790"/>
                  </a:moveTo>
                  <a:cubicBezTo>
                    <a:pt x="6825" y="1790"/>
                    <a:pt x="6824" y="1790"/>
                    <a:pt x="6823" y="1791"/>
                  </a:cubicBezTo>
                  <a:lnTo>
                    <a:pt x="6823" y="1791"/>
                  </a:lnTo>
                  <a:cubicBezTo>
                    <a:pt x="6824" y="1791"/>
                    <a:pt x="6824" y="1790"/>
                    <a:pt x="6825" y="1790"/>
                  </a:cubicBezTo>
                  <a:close/>
                  <a:moveTo>
                    <a:pt x="6823" y="1791"/>
                  </a:moveTo>
                  <a:lnTo>
                    <a:pt x="6823" y="1791"/>
                  </a:lnTo>
                  <a:cubicBezTo>
                    <a:pt x="6822" y="1792"/>
                    <a:pt x="6821" y="1793"/>
                    <a:pt x="6819" y="1793"/>
                  </a:cubicBezTo>
                  <a:lnTo>
                    <a:pt x="6819" y="1793"/>
                  </a:lnTo>
                  <a:cubicBezTo>
                    <a:pt x="6820" y="1793"/>
                    <a:pt x="6821" y="1793"/>
                    <a:pt x="6823" y="1793"/>
                  </a:cubicBezTo>
                  <a:cubicBezTo>
                    <a:pt x="6823" y="1792"/>
                    <a:pt x="6823" y="1792"/>
                    <a:pt x="6823" y="1791"/>
                  </a:cubicBezTo>
                  <a:close/>
                  <a:moveTo>
                    <a:pt x="6819" y="1793"/>
                  </a:moveTo>
                  <a:lnTo>
                    <a:pt x="6819" y="1793"/>
                  </a:lnTo>
                  <a:cubicBezTo>
                    <a:pt x="6819" y="1794"/>
                    <a:pt x="6818" y="1794"/>
                    <a:pt x="6817" y="1795"/>
                  </a:cubicBezTo>
                  <a:lnTo>
                    <a:pt x="6817" y="1795"/>
                  </a:lnTo>
                  <a:cubicBezTo>
                    <a:pt x="6818" y="1794"/>
                    <a:pt x="6819" y="1794"/>
                    <a:pt x="6819" y="1793"/>
                  </a:cubicBezTo>
                  <a:close/>
                  <a:moveTo>
                    <a:pt x="6817" y="1795"/>
                  </a:moveTo>
                  <a:cubicBezTo>
                    <a:pt x="6816" y="1795"/>
                    <a:pt x="6815" y="1796"/>
                    <a:pt x="6815" y="1796"/>
                  </a:cubicBezTo>
                  <a:lnTo>
                    <a:pt x="6815" y="1796"/>
                  </a:lnTo>
                  <a:cubicBezTo>
                    <a:pt x="6816" y="1796"/>
                    <a:pt x="6817" y="1795"/>
                    <a:pt x="6817" y="1795"/>
                  </a:cubicBezTo>
                  <a:close/>
                  <a:moveTo>
                    <a:pt x="6812" y="1796"/>
                  </a:moveTo>
                  <a:lnTo>
                    <a:pt x="6808" y="1800"/>
                  </a:lnTo>
                  <a:lnTo>
                    <a:pt x="6808" y="1800"/>
                  </a:lnTo>
                  <a:cubicBezTo>
                    <a:pt x="6810" y="1799"/>
                    <a:pt x="6812" y="1798"/>
                    <a:pt x="6815" y="1796"/>
                  </a:cubicBezTo>
                  <a:close/>
                  <a:moveTo>
                    <a:pt x="6808" y="1800"/>
                  </a:moveTo>
                  <a:cubicBezTo>
                    <a:pt x="6806" y="1801"/>
                    <a:pt x="6805" y="1802"/>
                    <a:pt x="6804" y="1803"/>
                  </a:cubicBezTo>
                  <a:lnTo>
                    <a:pt x="6805" y="1803"/>
                  </a:lnTo>
                  <a:lnTo>
                    <a:pt x="6808" y="1800"/>
                  </a:lnTo>
                  <a:close/>
                  <a:moveTo>
                    <a:pt x="6802" y="1803"/>
                  </a:moveTo>
                  <a:cubicBezTo>
                    <a:pt x="6802" y="1803"/>
                    <a:pt x="6799" y="1806"/>
                    <a:pt x="6795" y="1806"/>
                  </a:cubicBezTo>
                  <a:lnTo>
                    <a:pt x="6795" y="1808"/>
                  </a:lnTo>
                  <a:lnTo>
                    <a:pt x="6795" y="1808"/>
                  </a:lnTo>
                  <a:cubicBezTo>
                    <a:pt x="6798" y="1807"/>
                    <a:pt x="6801" y="1805"/>
                    <a:pt x="6804" y="1803"/>
                  </a:cubicBezTo>
                  <a:close/>
                  <a:moveTo>
                    <a:pt x="6795" y="1808"/>
                  </a:moveTo>
                  <a:cubicBezTo>
                    <a:pt x="6794" y="1809"/>
                    <a:pt x="6792" y="1810"/>
                    <a:pt x="6791" y="1810"/>
                  </a:cubicBezTo>
                  <a:lnTo>
                    <a:pt x="6791" y="1810"/>
                  </a:lnTo>
                  <a:cubicBezTo>
                    <a:pt x="6792" y="1810"/>
                    <a:pt x="6793" y="1810"/>
                    <a:pt x="6795" y="1810"/>
                  </a:cubicBezTo>
                  <a:lnTo>
                    <a:pt x="6795" y="1808"/>
                  </a:lnTo>
                  <a:close/>
                  <a:moveTo>
                    <a:pt x="6791" y="1810"/>
                  </a:moveTo>
                  <a:lnTo>
                    <a:pt x="6791" y="1810"/>
                  </a:lnTo>
                  <a:cubicBezTo>
                    <a:pt x="6790" y="1811"/>
                    <a:pt x="6789" y="1811"/>
                    <a:pt x="6788" y="1812"/>
                  </a:cubicBezTo>
                  <a:lnTo>
                    <a:pt x="6788" y="1812"/>
                  </a:lnTo>
                  <a:cubicBezTo>
                    <a:pt x="6789" y="1812"/>
                    <a:pt x="6790" y="1811"/>
                    <a:pt x="6791" y="1810"/>
                  </a:cubicBezTo>
                  <a:close/>
                  <a:moveTo>
                    <a:pt x="6788" y="1812"/>
                  </a:moveTo>
                  <a:lnTo>
                    <a:pt x="6788" y="1812"/>
                  </a:lnTo>
                  <a:cubicBezTo>
                    <a:pt x="6788" y="1813"/>
                    <a:pt x="6787" y="1813"/>
                    <a:pt x="6786" y="1814"/>
                  </a:cubicBezTo>
                  <a:lnTo>
                    <a:pt x="6788" y="1814"/>
                  </a:lnTo>
                  <a:cubicBezTo>
                    <a:pt x="6788" y="1813"/>
                    <a:pt x="6788" y="1813"/>
                    <a:pt x="6788" y="1812"/>
                  </a:cubicBezTo>
                  <a:close/>
                  <a:moveTo>
                    <a:pt x="6785" y="1814"/>
                  </a:moveTo>
                  <a:cubicBezTo>
                    <a:pt x="6770" y="1823"/>
                    <a:pt x="6755" y="1832"/>
                    <a:pt x="6740" y="1841"/>
                  </a:cubicBezTo>
                  <a:lnTo>
                    <a:pt x="6740" y="1841"/>
                  </a:lnTo>
                  <a:cubicBezTo>
                    <a:pt x="6755" y="1832"/>
                    <a:pt x="6771" y="1823"/>
                    <a:pt x="6786" y="1814"/>
                  </a:cubicBezTo>
                  <a:close/>
                  <a:moveTo>
                    <a:pt x="6740" y="1841"/>
                  </a:moveTo>
                  <a:lnTo>
                    <a:pt x="6740" y="1841"/>
                  </a:lnTo>
                  <a:cubicBezTo>
                    <a:pt x="6715" y="1856"/>
                    <a:pt x="6690" y="1870"/>
                    <a:pt x="6666" y="1885"/>
                  </a:cubicBezTo>
                  <a:lnTo>
                    <a:pt x="6669" y="1885"/>
                  </a:lnTo>
                  <a:cubicBezTo>
                    <a:pt x="6691" y="1870"/>
                    <a:pt x="6716" y="1856"/>
                    <a:pt x="6740" y="1841"/>
                  </a:cubicBezTo>
                  <a:close/>
                  <a:moveTo>
                    <a:pt x="6665" y="1885"/>
                  </a:moveTo>
                  <a:cubicBezTo>
                    <a:pt x="6665" y="1885"/>
                    <a:pt x="6665" y="1885"/>
                    <a:pt x="6665" y="1885"/>
                  </a:cubicBezTo>
                  <a:lnTo>
                    <a:pt x="6665" y="1885"/>
                  </a:lnTo>
                  <a:cubicBezTo>
                    <a:pt x="6665" y="1885"/>
                    <a:pt x="6665" y="1885"/>
                    <a:pt x="6666" y="1885"/>
                  </a:cubicBezTo>
                  <a:close/>
                  <a:moveTo>
                    <a:pt x="6665" y="1885"/>
                  </a:moveTo>
                  <a:cubicBezTo>
                    <a:pt x="6663" y="1886"/>
                    <a:pt x="6662" y="1887"/>
                    <a:pt x="6660" y="1888"/>
                  </a:cubicBezTo>
                  <a:lnTo>
                    <a:pt x="6660" y="1888"/>
                  </a:lnTo>
                  <a:cubicBezTo>
                    <a:pt x="6662" y="1887"/>
                    <a:pt x="6664" y="1886"/>
                    <a:pt x="6665" y="1885"/>
                  </a:cubicBezTo>
                  <a:close/>
                  <a:moveTo>
                    <a:pt x="6660" y="1888"/>
                  </a:moveTo>
                  <a:cubicBezTo>
                    <a:pt x="6660" y="1888"/>
                    <a:pt x="6659" y="1888"/>
                    <a:pt x="6659" y="1888"/>
                  </a:cubicBezTo>
                  <a:cubicBezTo>
                    <a:pt x="6658" y="1889"/>
                    <a:pt x="6658" y="1889"/>
                    <a:pt x="6657" y="1890"/>
                  </a:cubicBezTo>
                  <a:lnTo>
                    <a:pt x="6657" y="1890"/>
                  </a:lnTo>
                  <a:cubicBezTo>
                    <a:pt x="6658" y="1889"/>
                    <a:pt x="6659" y="1888"/>
                    <a:pt x="6660" y="1888"/>
                  </a:cubicBezTo>
                  <a:close/>
                  <a:moveTo>
                    <a:pt x="6657" y="1890"/>
                  </a:moveTo>
                  <a:lnTo>
                    <a:pt x="6657" y="1890"/>
                  </a:lnTo>
                  <a:cubicBezTo>
                    <a:pt x="6654" y="1892"/>
                    <a:pt x="6650" y="1894"/>
                    <a:pt x="6647" y="1896"/>
                  </a:cubicBezTo>
                  <a:lnTo>
                    <a:pt x="6647" y="1896"/>
                  </a:lnTo>
                  <a:cubicBezTo>
                    <a:pt x="6647" y="1896"/>
                    <a:pt x="6648" y="1895"/>
                    <a:pt x="6648" y="1895"/>
                  </a:cubicBezTo>
                  <a:lnTo>
                    <a:pt x="6651" y="1895"/>
                  </a:lnTo>
                  <a:cubicBezTo>
                    <a:pt x="6651" y="1893"/>
                    <a:pt x="6654" y="1892"/>
                    <a:pt x="6657" y="1890"/>
                  </a:cubicBezTo>
                  <a:close/>
                  <a:moveTo>
                    <a:pt x="6647" y="1896"/>
                  </a:moveTo>
                  <a:cubicBezTo>
                    <a:pt x="6644" y="1896"/>
                    <a:pt x="6641" y="1899"/>
                    <a:pt x="6638" y="1899"/>
                  </a:cubicBezTo>
                  <a:cubicBezTo>
                    <a:pt x="4880" y="2916"/>
                    <a:pt x="2522" y="3472"/>
                    <a:pt x="0" y="3472"/>
                  </a:cubicBezTo>
                  <a:cubicBezTo>
                    <a:pt x="2525" y="3472"/>
                    <a:pt x="4884" y="2916"/>
                    <a:pt x="6641" y="1899"/>
                  </a:cubicBezTo>
                  <a:cubicBezTo>
                    <a:pt x="6643" y="1898"/>
                    <a:pt x="6645" y="1897"/>
                    <a:pt x="6647" y="1896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2386940" y="3297288"/>
              <a:ext cx="1043523" cy="565015"/>
            </a:xfrm>
            <a:custGeom>
              <a:avLst/>
              <a:gdLst/>
              <a:ahLst/>
              <a:cxnLst/>
              <a:rect l="l" t="t" r="r" b="b"/>
              <a:pathLst>
                <a:path w="21496" h="11639" extrusionOk="0">
                  <a:moveTo>
                    <a:pt x="10434" y="977"/>
                  </a:moveTo>
                  <a:cubicBezTo>
                    <a:pt x="11359" y="977"/>
                    <a:pt x="12263" y="1052"/>
                    <a:pt x="13120" y="1195"/>
                  </a:cubicBezTo>
                  <a:cubicBezTo>
                    <a:pt x="14386" y="1411"/>
                    <a:pt x="15554" y="1776"/>
                    <a:pt x="16560" y="2274"/>
                  </a:cubicBezTo>
                  <a:lnTo>
                    <a:pt x="16564" y="2277"/>
                  </a:lnTo>
                  <a:lnTo>
                    <a:pt x="16567" y="2277"/>
                  </a:lnTo>
                  <a:cubicBezTo>
                    <a:pt x="16741" y="2362"/>
                    <a:pt x="16908" y="2455"/>
                    <a:pt x="17072" y="2551"/>
                  </a:cubicBezTo>
                  <a:cubicBezTo>
                    <a:pt x="17178" y="2612"/>
                    <a:pt x="17280" y="2674"/>
                    <a:pt x="17383" y="2735"/>
                  </a:cubicBezTo>
                  <a:cubicBezTo>
                    <a:pt x="17383" y="2738"/>
                    <a:pt x="17386" y="2738"/>
                    <a:pt x="17389" y="2742"/>
                  </a:cubicBezTo>
                  <a:cubicBezTo>
                    <a:pt x="17392" y="2742"/>
                    <a:pt x="17392" y="2745"/>
                    <a:pt x="17397" y="2745"/>
                  </a:cubicBezTo>
                  <a:cubicBezTo>
                    <a:pt x="17963" y="3107"/>
                    <a:pt x="18424" y="3503"/>
                    <a:pt x="18772" y="3919"/>
                  </a:cubicBezTo>
                  <a:cubicBezTo>
                    <a:pt x="18772" y="3919"/>
                    <a:pt x="18775" y="3919"/>
                    <a:pt x="18775" y="3923"/>
                  </a:cubicBezTo>
                  <a:cubicBezTo>
                    <a:pt x="19276" y="4523"/>
                    <a:pt x="19539" y="5168"/>
                    <a:pt x="19539" y="5820"/>
                  </a:cubicBezTo>
                  <a:cubicBezTo>
                    <a:pt x="19539" y="6288"/>
                    <a:pt x="19403" y="6749"/>
                    <a:pt x="19147" y="7192"/>
                  </a:cubicBezTo>
                  <a:cubicBezTo>
                    <a:pt x="18744" y="7882"/>
                    <a:pt x="18041" y="8534"/>
                    <a:pt x="17075" y="9090"/>
                  </a:cubicBezTo>
                  <a:cubicBezTo>
                    <a:pt x="15318" y="10107"/>
                    <a:pt x="12959" y="10663"/>
                    <a:pt x="10434" y="10663"/>
                  </a:cubicBezTo>
                  <a:cubicBezTo>
                    <a:pt x="7911" y="10663"/>
                    <a:pt x="5553" y="10107"/>
                    <a:pt x="3795" y="9090"/>
                  </a:cubicBezTo>
                  <a:cubicBezTo>
                    <a:pt x="3792" y="9090"/>
                    <a:pt x="3789" y="9086"/>
                    <a:pt x="3785" y="9086"/>
                  </a:cubicBezTo>
                  <a:cubicBezTo>
                    <a:pt x="3782" y="9083"/>
                    <a:pt x="3779" y="9083"/>
                    <a:pt x="3775" y="9079"/>
                  </a:cubicBezTo>
                  <a:cubicBezTo>
                    <a:pt x="3771" y="9079"/>
                    <a:pt x="3768" y="9076"/>
                    <a:pt x="3768" y="9076"/>
                  </a:cubicBezTo>
                  <a:cubicBezTo>
                    <a:pt x="3710" y="9042"/>
                    <a:pt x="3656" y="9011"/>
                    <a:pt x="3604" y="8977"/>
                  </a:cubicBezTo>
                  <a:lnTo>
                    <a:pt x="3601" y="8977"/>
                  </a:lnTo>
                  <a:cubicBezTo>
                    <a:pt x="3601" y="8973"/>
                    <a:pt x="3598" y="8973"/>
                    <a:pt x="3594" y="8970"/>
                  </a:cubicBezTo>
                  <a:cubicBezTo>
                    <a:pt x="3590" y="8970"/>
                    <a:pt x="3587" y="8967"/>
                    <a:pt x="3587" y="8967"/>
                  </a:cubicBezTo>
                  <a:lnTo>
                    <a:pt x="3584" y="8967"/>
                  </a:lnTo>
                  <a:cubicBezTo>
                    <a:pt x="3581" y="8964"/>
                    <a:pt x="3581" y="8964"/>
                    <a:pt x="3577" y="8960"/>
                  </a:cubicBezTo>
                  <a:lnTo>
                    <a:pt x="3574" y="8960"/>
                  </a:lnTo>
                  <a:cubicBezTo>
                    <a:pt x="3570" y="8956"/>
                    <a:pt x="3570" y="8956"/>
                    <a:pt x="3567" y="8956"/>
                  </a:cubicBezTo>
                  <a:cubicBezTo>
                    <a:pt x="3567" y="8953"/>
                    <a:pt x="3563" y="8953"/>
                    <a:pt x="3563" y="8953"/>
                  </a:cubicBezTo>
                  <a:lnTo>
                    <a:pt x="3560" y="8950"/>
                  </a:lnTo>
                  <a:cubicBezTo>
                    <a:pt x="3560" y="8950"/>
                    <a:pt x="3557" y="8950"/>
                    <a:pt x="3553" y="8946"/>
                  </a:cubicBezTo>
                  <a:cubicBezTo>
                    <a:pt x="2577" y="8339"/>
                    <a:pt x="1901" y="7636"/>
                    <a:pt x="1570" y="6895"/>
                  </a:cubicBezTo>
                  <a:cubicBezTo>
                    <a:pt x="1410" y="6544"/>
                    <a:pt x="1328" y="6185"/>
                    <a:pt x="1328" y="5820"/>
                  </a:cubicBezTo>
                  <a:cubicBezTo>
                    <a:pt x="1328" y="4629"/>
                    <a:pt x="2205" y="3468"/>
                    <a:pt x="3795" y="2551"/>
                  </a:cubicBezTo>
                  <a:cubicBezTo>
                    <a:pt x="5553" y="1537"/>
                    <a:pt x="7911" y="977"/>
                    <a:pt x="10434" y="977"/>
                  </a:cubicBezTo>
                  <a:close/>
                  <a:moveTo>
                    <a:pt x="10434" y="1"/>
                  </a:moveTo>
                  <a:cubicBezTo>
                    <a:pt x="7854" y="1"/>
                    <a:pt x="5277" y="571"/>
                    <a:pt x="3308" y="1707"/>
                  </a:cubicBezTo>
                  <a:cubicBezTo>
                    <a:pt x="1738" y="2612"/>
                    <a:pt x="792" y="3745"/>
                    <a:pt x="474" y="4922"/>
                  </a:cubicBezTo>
                  <a:lnTo>
                    <a:pt x="478" y="4922"/>
                  </a:lnTo>
                  <a:cubicBezTo>
                    <a:pt x="0" y="6694"/>
                    <a:pt x="945" y="8567"/>
                    <a:pt x="3308" y="9936"/>
                  </a:cubicBezTo>
                  <a:cubicBezTo>
                    <a:pt x="3481" y="10035"/>
                    <a:pt x="3662" y="10131"/>
                    <a:pt x="3843" y="10223"/>
                  </a:cubicBezTo>
                  <a:cubicBezTo>
                    <a:pt x="5731" y="11168"/>
                    <a:pt x="8082" y="11639"/>
                    <a:pt x="10434" y="11639"/>
                  </a:cubicBezTo>
                  <a:cubicBezTo>
                    <a:pt x="13014" y="11639"/>
                    <a:pt x="15595" y="11073"/>
                    <a:pt x="17560" y="9936"/>
                  </a:cubicBezTo>
                  <a:cubicBezTo>
                    <a:pt x="21495" y="7663"/>
                    <a:pt x="21495" y="3977"/>
                    <a:pt x="17560" y="1707"/>
                  </a:cubicBezTo>
                  <a:cubicBezTo>
                    <a:pt x="15595" y="571"/>
                    <a:pt x="13014" y="1"/>
                    <a:pt x="10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796" y="5522"/>
                    <a:pt x="1499" y="4874"/>
                    <a:pt x="2468" y="4318"/>
                  </a:cubicBezTo>
                  <a:cubicBezTo>
                    <a:pt x="4226" y="3300"/>
                    <a:pt x="6584" y="2741"/>
                    <a:pt x="9107" y="2741"/>
                  </a:cubicBezTo>
                  <a:cubicBezTo>
                    <a:pt x="11629" y="2741"/>
                    <a:pt x="13991" y="3300"/>
                    <a:pt x="15745" y="4318"/>
                  </a:cubicBezTo>
                  <a:cubicBezTo>
                    <a:pt x="16714" y="4874"/>
                    <a:pt x="17417" y="5522"/>
                    <a:pt x="17820" y="6215"/>
                  </a:cubicBez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3652"/>
                    <a:pt x="17335" y="2491"/>
                    <a:pt x="15745" y="1574"/>
                  </a:cubicBezTo>
                  <a:cubicBezTo>
                    <a:pt x="13991" y="560"/>
                    <a:pt x="11629" y="0"/>
                    <a:pt x="9107" y="0"/>
                  </a:cubicBezTo>
                  <a:close/>
                </a:path>
              </a:pathLst>
            </a:custGeom>
            <a:solidFill>
              <a:srgbClr val="27DEB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451357" y="3344714"/>
              <a:ext cx="884150" cy="301707"/>
            </a:xfrm>
            <a:custGeom>
              <a:avLst/>
              <a:gdLst/>
              <a:ahLst/>
              <a:cxnLst/>
              <a:rect l="l" t="t" r="r" b="b"/>
              <a:pathLst>
                <a:path w="18213" h="6215" extrusionOk="0">
                  <a:moveTo>
                    <a:pt x="9107" y="0"/>
                  </a:moveTo>
                  <a:cubicBezTo>
                    <a:pt x="6584" y="0"/>
                    <a:pt x="4226" y="560"/>
                    <a:pt x="2468" y="1574"/>
                  </a:cubicBezTo>
                  <a:cubicBezTo>
                    <a:pt x="878" y="2491"/>
                    <a:pt x="1" y="3652"/>
                    <a:pt x="1" y="4843"/>
                  </a:cubicBezTo>
                  <a:cubicBezTo>
                    <a:pt x="1" y="5311"/>
                    <a:pt x="138" y="5772"/>
                    <a:pt x="397" y="6215"/>
                  </a:cubicBezTo>
                  <a:cubicBezTo>
                    <a:pt x="253" y="5969"/>
                    <a:pt x="148" y="5717"/>
                    <a:pt x="83" y="5465"/>
                  </a:cubicBezTo>
                  <a:cubicBezTo>
                    <a:pt x="332" y="4495"/>
                    <a:pt x="1154" y="3573"/>
                    <a:pt x="2468" y="2816"/>
                  </a:cubicBezTo>
                  <a:cubicBezTo>
                    <a:pt x="4226" y="1799"/>
                    <a:pt x="6584" y="1242"/>
                    <a:pt x="9107" y="1242"/>
                  </a:cubicBezTo>
                  <a:cubicBezTo>
                    <a:pt x="11632" y="1242"/>
                    <a:pt x="13987" y="1799"/>
                    <a:pt x="15745" y="2816"/>
                  </a:cubicBezTo>
                  <a:cubicBezTo>
                    <a:pt x="17059" y="3573"/>
                    <a:pt x="17881" y="4495"/>
                    <a:pt x="18130" y="5465"/>
                  </a:cubicBezTo>
                  <a:cubicBezTo>
                    <a:pt x="18066" y="5717"/>
                    <a:pt x="17960" y="5969"/>
                    <a:pt x="17817" y="6212"/>
                  </a:cubicBezTo>
                  <a:lnTo>
                    <a:pt x="17820" y="6215"/>
                  </a:lnTo>
                  <a:cubicBezTo>
                    <a:pt x="18076" y="5772"/>
                    <a:pt x="18212" y="5311"/>
                    <a:pt x="18212" y="4843"/>
                  </a:cubicBezTo>
                  <a:cubicBezTo>
                    <a:pt x="18212" y="4191"/>
                    <a:pt x="17949" y="3546"/>
                    <a:pt x="17448" y="2946"/>
                  </a:cubicBezTo>
                  <a:cubicBezTo>
                    <a:pt x="17448" y="2942"/>
                    <a:pt x="17445" y="2942"/>
                    <a:pt x="17445" y="2942"/>
                  </a:cubicBezTo>
                  <a:cubicBezTo>
                    <a:pt x="17097" y="2526"/>
                    <a:pt x="16636" y="2130"/>
                    <a:pt x="16070" y="1768"/>
                  </a:cubicBezTo>
                  <a:cubicBezTo>
                    <a:pt x="16065" y="1768"/>
                    <a:pt x="16065" y="1765"/>
                    <a:pt x="16062" y="1765"/>
                  </a:cubicBezTo>
                  <a:cubicBezTo>
                    <a:pt x="16059" y="1761"/>
                    <a:pt x="16056" y="1761"/>
                    <a:pt x="16056" y="1758"/>
                  </a:cubicBezTo>
                  <a:cubicBezTo>
                    <a:pt x="15953" y="1697"/>
                    <a:pt x="15851" y="1635"/>
                    <a:pt x="15745" y="1574"/>
                  </a:cubicBezTo>
                  <a:cubicBezTo>
                    <a:pt x="15581" y="1478"/>
                    <a:pt x="15414" y="1385"/>
                    <a:pt x="15240" y="1300"/>
                  </a:cubicBezTo>
                  <a:lnTo>
                    <a:pt x="15237" y="1300"/>
                  </a:lnTo>
                  <a:lnTo>
                    <a:pt x="15233" y="1297"/>
                  </a:lnTo>
                  <a:cubicBezTo>
                    <a:pt x="13543" y="457"/>
                    <a:pt x="11393" y="0"/>
                    <a:pt x="91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2470580" y="3477720"/>
              <a:ext cx="845702" cy="337242"/>
            </a:xfrm>
            <a:custGeom>
              <a:avLst/>
              <a:gdLst/>
              <a:ahLst/>
              <a:cxnLst/>
              <a:rect l="l" t="t" r="r" b="b"/>
              <a:pathLst>
                <a:path w="17421" h="6947" extrusionOk="0">
                  <a:moveTo>
                    <a:pt x="8711" y="1"/>
                  </a:moveTo>
                  <a:cubicBezTo>
                    <a:pt x="6188" y="1"/>
                    <a:pt x="3830" y="560"/>
                    <a:pt x="2072" y="1578"/>
                  </a:cubicBezTo>
                  <a:cubicBezTo>
                    <a:pt x="1103" y="2134"/>
                    <a:pt x="400" y="2782"/>
                    <a:pt x="1" y="3475"/>
                  </a:cubicBezTo>
                  <a:cubicBezTo>
                    <a:pt x="175" y="3772"/>
                    <a:pt x="404" y="4062"/>
                    <a:pt x="684" y="4342"/>
                  </a:cubicBezTo>
                  <a:lnTo>
                    <a:pt x="687" y="4342"/>
                  </a:lnTo>
                  <a:lnTo>
                    <a:pt x="687" y="4346"/>
                  </a:lnTo>
                  <a:cubicBezTo>
                    <a:pt x="1059" y="4711"/>
                    <a:pt x="1523" y="5055"/>
                    <a:pt x="2072" y="5373"/>
                  </a:cubicBezTo>
                  <a:cubicBezTo>
                    <a:pt x="3830" y="6390"/>
                    <a:pt x="6188" y="6946"/>
                    <a:pt x="8711" y="6946"/>
                  </a:cubicBezTo>
                  <a:cubicBezTo>
                    <a:pt x="11233" y="6946"/>
                    <a:pt x="13591" y="6390"/>
                    <a:pt x="15349" y="5373"/>
                  </a:cubicBezTo>
                  <a:cubicBezTo>
                    <a:pt x="15352" y="5373"/>
                    <a:pt x="15356" y="5369"/>
                    <a:pt x="15359" y="5369"/>
                  </a:cubicBezTo>
                  <a:lnTo>
                    <a:pt x="15362" y="5369"/>
                  </a:lnTo>
                  <a:cubicBezTo>
                    <a:pt x="15362" y="5366"/>
                    <a:pt x="15366" y="5366"/>
                    <a:pt x="15370" y="5362"/>
                  </a:cubicBezTo>
                  <a:cubicBezTo>
                    <a:pt x="15373" y="5362"/>
                    <a:pt x="15376" y="5359"/>
                    <a:pt x="15376" y="5359"/>
                  </a:cubicBezTo>
                  <a:lnTo>
                    <a:pt x="15380" y="5359"/>
                  </a:lnTo>
                  <a:cubicBezTo>
                    <a:pt x="15417" y="5335"/>
                    <a:pt x="15458" y="5311"/>
                    <a:pt x="15496" y="5288"/>
                  </a:cubicBezTo>
                  <a:lnTo>
                    <a:pt x="15499" y="5288"/>
                  </a:lnTo>
                  <a:cubicBezTo>
                    <a:pt x="15499" y="5284"/>
                    <a:pt x="15502" y="5284"/>
                    <a:pt x="15506" y="5284"/>
                  </a:cubicBezTo>
                  <a:lnTo>
                    <a:pt x="15506" y="5280"/>
                  </a:lnTo>
                  <a:cubicBezTo>
                    <a:pt x="15510" y="5280"/>
                    <a:pt x="15513" y="5277"/>
                    <a:pt x="15513" y="5277"/>
                  </a:cubicBezTo>
                  <a:lnTo>
                    <a:pt x="15516" y="5277"/>
                  </a:lnTo>
                  <a:lnTo>
                    <a:pt x="15523" y="5270"/>
                  </a:lnTo>
                  <a:lnTo>
                    <a:pt x="15526" y="5270"/>
                  </a:lnTo>
                  <a:cubicBezTo>
                    <a:pt x="15530" y="5267"/>
                    <a:pt x="15530" y="5267"/>
                    <a:pt x="15534" y="5267"/>
                  </a:cubicBezTo>
                  <a:cubicBezTo>
                    <a:pt x="15534" y="5264"/>
                    <a:pt x="15537" y="5264"/>
                    <a:pt x="15537" y="5264"/>
                  </a:cubicBezTo>
                  <a:cubicBezTo>
                    <a:pt x="15537" y="5264"/>
                    <a:pt x="15540" y="5264"/>
                    <a:pt x="15540" y="5260"/>
                  </a:cubicBezTo>
                  <a:cubicBezTo>
                    <a:pt x="15540" y="5260"/>
                    <a:pt x="15543" y="5260"/>
                    <a:pt x="15547" y="5256"/>
                  </a:cubicBezTo>
                  <a:cubicBezTo>
                    <a:pt x="16414" y="4724"/>
                    <a:pt x="17049" y="4117"/>
                    <a:pt x="17421" y="3472"/>
                  </a:cubicBezTo>
                  <a:cubicBezTo>
                    <a:pt x="17021" y="2782"/>
                    <a:pt x="16318" y="2134"/>
                    <a:pt x="15349" y="1578"/>
                  </a:cubicBezTo>
                  <a:cubicBezTo>
                    <a:pt x="13595" y="560"/>
                    <a:pt x="11233" y="1"/>
                    <a:pt x="8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503929" y="3688637"/>
              <a:ext cx="67283" cy="49904"/>
            </a:xfrm>
            <a:custGeom>
              <a:avLst/>
              <a:gdLst/>
              <a:ahLst/>
              <a:cxnLst/>
              <a:rect l="l" t="t" r="r" b="b"/>
              <a:pathLst>
                <a:path w="1386" h="1028" extrusionOk="0">
                  <a:moveTo>
                    <a:pt x="0" y="1"/>
                  </a:moveTo>
                  <a:cubicBezTo>
                    <a:pt x="122" y="121"/>
                    <a:pt x="254" y="238"/>
                    <a:pt x="396" y="354"/>
                  </a:cubicBezTo>
                  <a:lnTo>
                    <a:pt x="396" y="354"/>
                  </a:lnTo>
                  <a:cubicBezTo>
                    <a:pt x="255" y="238"/>
                    <a:pt x="122" y="120"/>
                    <a:pt x="0" y="1"/>
                  </a:cubicBezTo>
                  <a:close/>
                  <a:moveTo>
                    <a:pt x="396" y="354"/>
                  </a:moveTo>
                  <a:cubicBezTo>
                    <a:pt x="622" y="537"/>
                    <a:pt x="871" y="714"/>
                    <a:pt x="1143" y="884"/>
                  </a:cubicBezTo>
                  <a:cubicBezTo>
                    <a:pt x="1147" y="888"/>
                    <a:pt x="1150" y="888"/>
                    <a:pt x="1150" y="888"/>
                  </a:cubicBezTo>
                  <a:lnTo>
                    <a:pt x="1153" y="891"/>
                  </a:lnTo>
                  <a:cubicBezTo>
                    <a:pt x="1153" y="891"/>
                    <a:pt x="1157" y="891"/>
                    <a:pt x="1157" y="894"/>
                  </a:cubicBezTo>
                  <a:cubicBezTo>
                    <a:pt x="1160" y="894"/>
                    <a:pt x="1160" y="894"/>
                    <a:pt x="1164" y="898"/>
                  </a:cubicBezTo>
                  <a:lnTo>
                    <a:pt x="1167" y="898"/>
                  </a:lnTo>
                  <a:cubicBezTo>
                    <a:pt x="1171" y="902"/>
                    <a:pt x="1171" y="902"/>
                    <a:pt x="1174" y="905"/>
                  </a:cubicBezTo>
                  <a:lnTo>
                    <a:pt x="1177" y="905"/>
                  </a:lnTo>
                  <a:cubicBezTo>
                    <a:pt x="1177" y="905"/>
                    <a:pt x="1180" y="908"/>
                    <a:pt x="1184" y="908"/>
                  </a:cubicBezTo>
                  <a:cubicBezTo>
                    <a:pt x="1188" y="911"/>
                    <a:pt x="1191" y="911"/>
                    <a:pt x="1191" y="915"/>
                  </a:cubicBezTo>
                  <a:lnTo>
                    <a:pt x="1194" y="915"/>
                  </a:lnTo>
                  <a:cubicBezTo>
                    <a:pt x="1246" y="949"/>
                    <a:pt x="1300" y="980"/>
                    <a:pt x="1358" y="1014"/>
                  </a:cubicBezTo>
                  <a:cubicBezTo>
                    <a:pt x="1358" y="1014"/>
                    <a:pt x="1361" y="1017"/>
                    <a:pt x="1365" y="1017"/>
                  </a:cubicBezTo>
                  <a:cubicBezTo>
                    <a:pt x="1369" y="1021"/>
                    <a:pt x="1372" y="1021"/>
                    <a:pt x="1375" y="1024"/>
                  </a:cubicBezTo>
                  <a:cubicBezTo>
                    <a:pt x="1379" y="1024"/>
                    <a:pt x="1382" y="1028"/>
                    <a:pt x="1385" y="1028"/>
                  </a:cubicBezTo>
                  <a:cubicBezTo>
                    <a:pt x="1017" y="814"/>
                    <a:pt x="686" y="589"/>
                    <a:pt x="396" y="354"/>
                  </a:cubicBezTo>
                  <a:close/>
                </a:path>
              </a:pathLst>
            </a:custGeom>
            <a:solidFill>
              <a:srgbClr val="7DEB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2559414" y="3731549"/>
              <a:ext cx="2379" cy="1505"/>
            </a:xfrm>
            <a:custGeom>
              <a:avLst/>
              <a:gdLst/>
              <a:ahLst/>
              <a:cxnLst/>
              <a:rect l="l" t="t" r="r" b="b"/>
              <a:pathLst>
                <a:path w="49" h="31" extrusionOk="0">
                  <a:moveTo>
                    <a:pt x="41" y="24"/>
                  </a:moveTo>
                  <a:cubicBezTo>
                    <a:pt x="45" y="27"/>
                    <a:pt x="48" y="27"/>
                    <a:pt x="48" y="31"/>
                  </a:cubicBezTo>
                  <a:cubicBezTo>
                    <a:pt x="48" y="27"/>
                    <a:pt x="45" y="27"/>
                    <a:pt x="41" y="24"/>
                  </a:cubicBezTo>
                  <a:close/>
                  <a:moveTo>
                    <a:pt x="34" y="21"/>
                  </a:moveTo>
                  <a:cubicBezTo>
                    <a:pt x="34" y="21"/>
                    <a:pt x="37" y="24"/>
                    <a:pt x="41" y="24"/>
                  </a:cubicBezTo>
                  <a:cubicBezTo>
                    <a:pt x="37" y="24"/>
                    <a:pt x="34" y="21"/>
                    <a:pt x="34" y="21"/>
                  </a:cubicBezTo>
                  <a:close/>
                  <a:moveTo>
                    <a:pt x="24" y="14"/>
                  </a:moveTo>
                  <a:cubicBezTo>
                    <a:pt x="28" y="18"/>
                    <a:pt x="28" y="18"/>
                    <a:pt x="31" y="21"/>
                  </a:cubicBezTo>
                  <a:cubicBezTo>
                    <a:pt x="28" y="18"/>
                    <a:pt x="28" y="18"/>
                    <a:pt x="24" y="14"/>
                  </a:cubicBezTo>
                  <a:close/>
                  <a:moveTo>
                    <a:pt x="14" y="10"/>
                  </a:moveTo>
                  <a:cubicBezTo>
                    <a:pt x="17" y="10"/>
                    <a:pt x="17" y="10"/>
                    <a:pt x="21" y="14"/>
                  </a:cubicBezTo>
                  <a:cubicBezTo>
                    <a:pt x="17" y="10"/>
                    <a:pt x="17" y="10"/>
                    <a:pt x="14" y="10"/>
                  </a:cubicBezTo>
                  <a:close/>
                  <a:moveTo>
                    <a:pt x="7" y="4"/>
                  </a:moveTo>
                  <a:lnTo>
                    <a:pt x="10" y="7"/>
                  </a:lnTo>
                  <a:lnTo>
                    <a:pt x="7" y="4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225231" y="373286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561890" y="3733005"/>
              <a:ext cx="8010" cy="4854"/>
            </a:xfrm>
            <a:custGeom>
              <a:avLst/>
              <a:gdLst/>
              <a:ahLst/>
              <a:cxnLst/>
              <a:rect l="l" t="t" r="r" b="b"/>
              <a:pathLst>
                <a:path w="165" h="100" extrusionOk="0">
                  <a:moveTo>
                    <a:pt x="0" y="1"/>
                  </a:moveTo>
                  <a:cubicBezTo>
                    <a:pt x="52" y="35"/>
                    <a:pt x="106" y="66"/>
                    <a:pt x="164" y="100"/>
                  </a:cubicBezTo>
                  <a:cubicBezTo>
                    <a:pt x="106" y="66"/>
                    <a:pt x="52" y="35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3217124" y="3733005"/>
              <a:ext cx="7864" cy="4854"/>
            </a:xfrm>
            <a:custGeom>
              <a:avLst/>
              <a:gdLst/>
              <a:ahLst/>
              <a:cxnLst/>
              <a:rect l="l" t="t" r="r" b="b"/>
              <a:pathLst>
                <a:path w="162" h="100" extrusionOk="0">
                  <a:moveTo>
                    <a:pt x="117" y="29"/>
                  </a:moveTo>
                  <a:cubicBezTo>
                    <a:pt x="79" y="52"/>
                    <a:pt x="38" y="76"/>
                    <a:pt x="1" y="100"/>
                  </a:cubicBezTo>
                  <a:cubicBezTo>
                    <a:pt x="38" y="76"/>
                    <a:pt x="79" y="52"/>
                    <a:pt x="117" y="29"/>
                  </a:cubicBezTo>
                  <a:close/>
                  <a:moveTo>
                    <a:pt x="127" y="25"/>
                  </a:moveTo>
                  <a:cubicBezTo>
                    <a:pt x="123" y="25"/>
                    <a:pt x="120" y="25"/>
                    <a:pt x="120" y="29"/>
                  </a:cubicBezTo>
                  <a:cubicBezTo>
                    <a:pt x="120" y="25"/>
                    <a:pt x="123" y="25"/>
                    <a:pt x="127" y="25"/>
                  </a:cubicBezTo>
                  <a:close/>
                  <a:moveTo>
                    <a:pt x="134" y="18"/>
                  </a:moveTo>
                  <a:cubicBezTo>
                    <a:pt x="134" y="18"/>
                    <a:pt x="131" y="21"/>
                    <a:pt x="127" y="21"/>
                  </a:cubicBezTo>
                  <a:cubicBezTo>
                    <a:pt x="131" y="21"/>
                    <a:pt x="134" y="18"/>
                    <a:pt x="134" y="18"/>
                  </a:cubicBezTo>
                  <a:close/>
                  <a:moveTo>
                    <a:pt x="144" y="11"/>
                  </a:moveTo>
                  <a:lnTo>
                    <a:pt x="137" y="18"/>
                  </a:lnTo>
                  <a:lnTo>
                    <a:pt x="144" y="11"/>
                  </a:lnTo>
                  <a:close/>
                  <a:moveTo>
                    <a:pt x="155" y="8"/>
                  </a:moveTo>
                  <a:cubicBezTo>
                    <a:pt x="151" y="8"/>
                    <a:pt x="151" y="8"/>
                    <a:pt x="147" y="11"/>
                  </a:cubicBezTo>
                  <a:cubicBezTo>
                    <a:pt x="151" y="8"/>
                    <a:pt x="151" y="8"/>
                    <a:pt x="155" y="8"/>
                  </a:cubicBezTo>
                  <a:close/>
                  <a:moveTo>
                    <a:pt x="161" y="1"/>
                  </a:moveTo>
                  <a:cubicBezTo>
                    <a:pt x="161" y="5"/>
                    <a:pt x="158" y="5"/>
                    <a:pt x="158" y="5"/>
                  </a:cubicBezTo>
                  <a:cubicBezTo>
                    <a:pt x="158" y="5"/>
                    <a:pt x="161" y="5"/>
                    <a:pt x="16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569851" y="3737811"/>
              <a:ext cx="340" cy="243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0" y="1"/>
                  </a:moveTo>
                  <a:cubicBezTo>
                    <a:pt x="0" y="1"/>
                    <a:pt x="3" y="4"/>
                    <a:pt x="7" y="4"/>
                  </a:cubicBezTo>
                  <a:cubicBezTo>
                    <a:pt x="3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3216638" y="3737811"/>
              <a:ext cx="388" cy="24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1"/>
                  </a:moveTo>
                  <a:cubicBezTo>
                    <a:pt x="7" y="1"/>
                    <a:pt x="4" y="4"/>
                    <a:pt x="1" y="4"/>
                  </a:cubicBezTo>
                  <a:cubicBezTo>
                    <a:pt x="4" y="4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2570142" y="3738005"/>
              <a:ext cx="583" cy="388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" y="0"/>
                  </a:moveTo>
                  <a:cubicBezTo>
                    <a:pt x="5" y="4"/>
                    <a:pt x="8" y="4"/>
                    <a:pt x="11" y="7"/>
                  </a:cubicBezTo>
                  <a:cubicBezTo>
                    <a:pt x="8" y="4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3216299" y="3738005"/>
              <a:ext cx="388" cy="388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8" y="0"/>
                  </a:moveTo>
                  <a:cubicBezTo>
                    <a:pt x="4" y="4"/>
                    <a:pt x="0" y="4"/>
                    <a:pt x="0" y="7"/>
                  </a:cubicBezTo>
                  <a:cubicBezTo>
                    <a:pt x="0" y="4"/>
                    <a:pt x="4" y="4"/>
                    <a:pt x="8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570676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0" y="0"/>
                  </a:moveTo>
                  <a:cubicBezTo>
                    <a:pt x="4" y="0"/>
                    <a:pt x="7" y="4"/>
                    <a:pt x="10" y="4"/>
                  </a:cubicBezTo>
                  <a:cubicBezTo>
                    <a:pt x="7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A4F1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215668" y="3738345"/>
              <a:ext cx="534" cy="194"/>
            </a:xfrm>
            <a:custGeom>
              <a:avLst/>
              <a:gdLst/>
              <a:ahLst/>
              <a:cxnLst/>
              <a:rect l="l" t="t" r="r" b="b"/>
              <a:pathLst>
                <a:path w="11" h="4" extrusionOk="0">
                  <a:moveTo>
                    <a:pt x="10" y="0"/>
                  </a:moveTo>
                  <a:cubicBezTo>
                    <a:pt x="7" y="0"/>
                    <a:pt x="3" y="4"/>
                    <a:pt x="0" y="4"/>
                  </a:cubicBezTo>
                  <a:cubicBezTo>
                    <a:pt x="3" y="4"/>
                    <a:pt x="7" y="0"/>
                    <a:pt x="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2455338" y="3404955"/>
              <a:ext cx="876189" cy="241463"/>
            </a:xfrm>
            <a:custGeom>
              <a:avLst/>
              <a:gdLst/>
              <a:ahLst/>
              <a:cxnLst/>
              <a:rect l="l" t="t" r="r" b="b"/>
              <a:pathLst>
                <a:path w="18049" h="4974" extrusionOk="0">
                  <a:moveTo>
                    <a:pt x="9025" y="1"/>
                  </a:moveTo>
                  <a:cubicBezTo>
                    <a:pt x="6502" y="1"/>
                    <a:pt x="4144" y="558"/>
                    <a:pt x="2386" y="1575"/>
                  </a:cubicBezTo>
                  <a:cubicBezTo>
                    <a:pt x="1072" y="2332"/>
                    <a:pt x="250" y="3254"/>
                    <a:pt x="1" y="4224"/>
                  </a:cubicBezTo>
                  <a:cubicBezTo>
                    <a:pt x="66" y="4476"/>
                    <a:pt x="171" y="4728"/>
                    <a:pt x="315" y="4974"/>
                  </a:cubicBezTo>
                  <a:cubicBezTo>
                    <a:pt x="714" y="4281"/>
                    <a:pt x="1417" y="3633"/>
                    <a:pt x="2386" y="3077"/>
                  </a:cubicBezTo>
                  <a:cubicBezTo>
                    <a:pt x="4144" y="2059"/>
                    <a:pt x="6502" y="1500"/>
                    <a:pt x="9025" y="1500"/>
                  </a:cubicBezTo>
                  <a:cubicBezTo>
                    <a:pt x="11547" y="1500"/>
                    <a:pt x="13909" y="2059"/>
                    <a:pt x="15663" y="3077"/>
                  </a:cubicBezTo>
                  <a:cubicBezTo>
                    <a:pt x="16632" y="3633"/>
                    <a:pt x="17335" y="4281"/>
                    <a:pt x="17735" y="4971"/>
                  </a:cubicBezTo>
                  <a:cubicBezTo>
                    <a:pt x="17878" y="4728"/>
                    <a:pt x="17984" y="4476"/>
                    <a:pt x="18048" y="4224"/>
                  </a:cubicBezTo>
                  <a:cubicBezTo>
                    <a:pt x="17799" y="3254"/>
                    <a:pt x="16977" y="2332"/>
                    <a:pt x="15663" y="1575"/>
                  </a:cubicBezTo>
                  <a:cubicBezTo>
                    <a:pt x="13905" y="558"/>
                    <a:pt x="11550" y="1"/>
                    <a:pt x="90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2404125" y="3572669"/>
              <a:ext cx="243" cy="10146"/>
            </a:xfrm>
            <a:custGeom>
              <a:avLst/>
              <a:gdLst/>
              <a:ahLst/>
              <a:cxnLst/>
              <a:rect l="l" t="t" r="r" b="b"/>
              <a:pathLst>
                <a:path w="5" h="209" extrusionOk="0">
                  <a:moveTo>
                    <a:pt x="5" y="0"/>
                  </a:moveTo>
                  <a:cubicBezTo>
                    <a:pt x="1" y="48"/>
                    <a:pt x="1" y="99"/>
                    <a:pt x="1" y="147"/>
                  </a:cubicBezTo>
                  <a:lnTo>
                    <a:pt x="1" y="208"/>
                  </a:lnTo>
                  <a:cubicBezTo>
                    <a:pt x="1" y="140"/>
                    <a:pt x="1" y="68"/>
                    <a:pt x="5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404125" y="3591407"/>
              <a:ext cx="272143" cy="374816"/>
            </a:xfrm>
            <a:custGeom>
              <a:avLst/>
              <a:gdLst/>
              <a:ahLst/>
              <a:cxnLst/>
              <a:rect l="l" t="t" r="r" b="b"/>
              <a:pathLst>
                <a:path w="5606" h="7721" extrusionOk="0">
                  <a:moveTo>
                    <a:pt x="5602" y="7720"/>
                  </a:moveTo>
                  <a:lnTo>
                    <a:pt x="5605" y="7720"/>
                  </a:lnTo>
                  <a:lnTo>
                    <a:pt x="5602" y="7720"/>
                  </a:lnTo>
                  <a:close/>
                  <a:moveTo>
                    <a:pt x="3227" y="6772"/>
                  </a:moveTo>
                  <a:cubicBezTo>
                    <a:pt x="3950" y="7161"/>
                    <a:pt x="4748" y="7474"/>
                    <a:pt x="5595" y="7717"/>
                  </a:cubicBezTo>
                  <a:cubicBezTo>
                    <a:pt x="4748" y="7474"/>
                    <a:pt x="3950" y="7161"/>
                    <a:pt x="3227" y="6772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2505"/>
                  </a:lnTo>
                  <a:cubicBezTo>
                    <a:pt x="1" y="3348"/>
                    <a:pt x="319" y="4195"/>
                    <a:pt x="950" y="4973"/>
                  </a:cubicBezTo>
                  <a:lnTo>
                    <a:pt x="950" y="4973"/>
                  </a:lnTo>
                  <a:cubicBezTo>
                    <a:pt x="319" y="4195"/>
                    <a:pt x="1" y="3348"/>
                    <a:pt x="1" y="2505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2404125" y="3582766"/>
              <a:ext cx="374039" cy="404817"/>
            </a:xfrm>
            <a:custGeom>
              <a:avLst/>
              <a:gdLst/>
              <a:ahLst/>
              <a:cxnLst/>
              <a:rect l="l" t="t" r="r" b="b"/>
              <a:pathLst>
                <a:path w="7705" h="8339" extrusionOk="0">
                  <a:moveTo>
                    <a:pt x="1" y="0"/>
                  </a:moveTo>
                  <a:lnTo>
                    <a:pt x="1" y="178"/>
                  </a:lnTo>
                  <a:lnTo>
                    <a:pt x="1" y="2683"/>
                  </a:lnTo>
                  <a:cubicBezTo>
                    <a:pt x="1" y="3526"/>
                    <a:pt x="319" y="4373"/>
                    <a:pt x="950" y="5151"/>
                  </a:cubicBezTo>
                  <a:lnTo>
                    <a:pt x="2053" y="4523"/>
                  </a:lnTo>
                  <a:lnTo>
                    <a:pt x="2056" y="4523"/>
                  </a:lnTo>
                  <a:cubicBezTo>
                    <a:pt x="2107" y="4492"/>
                    <a:pt x="2168" y="4478"/>
                    <a:pt x="2237" y="4478"/>
                  </a:cubicBezTo>
                  <a:cubicBezTo>
                    <a:pt x="2332" y="4478"/>
                    <a:pt x="2438" y="4509"/>
                    <a:pt x="2551" y="4574"/>
                  </a:cubicBezTo>
                  <a:cubicBezTo>
                    <a:pt x="2929" y="4795"/>
                    <a:pt x="3236" y="5318"/>
                    <a:pt x="3254" y="5762"/>
                  </a:cubicBezTo>
                  <a:lnTo>
                    <a:pt x="3254" y="5765"/>
                  </a:lnTo>
                  <a:lnTo>
                    <a:pt x="3254" y="5772"/>
                  </a:lnTo>
                  <a:lnTo>
                    <a:pt x="3254" y="5775"/>
                  </a:lnTo>
                  <a:lnTo>
                    <a:pt x="3254" y="5778"/>
                  </a:lnTo>
                  <a:lnTo>
                    <a:pt x="3254" y="5782"/>
                  </a:lnTo>
                  <a:lnTo>
                    <a:pt x="3254" y="5786"/>
                  </a:lnTo>
                  <a:lnTo>
                    <a:pt x="3254" y="5789"/>
                  </a:lnTo>
                  <a:lnTo>
                    <a:pt x="3254" y="5792"/>
                  </a:lnTo>
                  <a:lnTo>
                    <a:pt x="3254" y="5796"/>
                  </a:lnTo>
                  <a:lnTo>
                    <a:pt x="3254" y="5799"/>
                  </a:lnTo>
                  <a:cubicBezTo>
                    <a:pt x="3254" y="6028"/>
                    <a:pt x="3172" y="6185"/>
                    <a:pt x="3042" y="6257"/>
                  </a:cubicBezTo>
                  <a:lnTo>
                    <a:pt x="2540" y="6543"/>
                  </a:lnTo>
                  <a:cubicBezTo>
                    <a:pt x="2674" y="6629"/>
                    <a:pt x="2810" y="6714"/>
                    <a:pt x="2954" y="6796"/>
                  </a:cubicBezTo>
                  <a:cubicBezTo>
                    <a:pt x="3042" y="6851"/>
                    <a:pt x="3134" y="6898"/>
                    <a:pt x="3227" y="6950"/>
                  </a:cubicBezTo>
                  <a:cubicBezTo>
                    <a:pt x="3950" y="7339"/>
                    <a:pt x="4748" y="7652"/>
                    <a:pt x="5595" y="7895"/>
                  </a:cubicBezTo>
                  <a:cubicBezTo>
                    <a:pt x="5599" y="7895"/>
                    <a:pt x="5602" y="7898"/>
                    <a:pt x="5602" y="7898"/>
                  </a:cubicBezTo>
                  <a:lnTo>
                    <a:pt x="5605" y="7898"/>
                  </a:lnTo>
                  <a:cubicBezTo>
                    <a:pt x="6278" y="8089"/>
                    <a:pt x="6984" y="8236"/>
                    <a:pt x="7705" y="8338"/>
                  </a:cubicBezTo>
                  <a:lnTo>
                    <a:pt x="7705" y="5598"/>
                  </a:lnTo>
                  <a:cubicBezTo>
                    <a:pt x="6189" y="5383"/>
                    <a:pt x="4739" y="4967"/>
                    <a:pt x="3489" y="4342"/>
                  </a:cubicBezTo>
                  <a:cubicBezTo>
                    <a:pt x="3308" y="4250"/>
                    <a:pt x="3127" y="4154"/>
                    <a:pt x="2954" y="4055"/>
                  </a:cubicBezTo>
                  <a:cubicBezTo>
                    <a:pt x="1012" y="2932"/>
                    <a:pt x="29" y="147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2404125" y="3548641"/>
              <a:ext cx="3058" cy="34176"/>
            </a:xfrm>
            <a:custGeom>
              <a:avLst/>
              <a:gdLst/>
              <a:ahLst/>
              <a:cxnLst/>
              <a:rect l="l" t="t" r="r" b="b"/>
              <a:pathLst>
                <a:path w="63" h="704" extrusionOk="0">
                  <a:moveTo>
                    <a:pt x="62" y="0"/>
                  </a:moveTo>
                  <a:cubicBezTo>
                    <a:pt x="21" y="215"/>
                    <a:pt x="1" y="427"/>
                    <a:pt x="1" y="642"/>
                  </a:cubicBezTo>
                  <a:lnTo>
                    <a:pt x="1" y="703"/>
                  </a:lnTo>
                  <a:cubicBezTo>
                    <a:pt x="1" y="635"/>
                    <a:pt x="1" y="563"/>
                    <a:pt x="5" y="495"/>
                  </a:cubicBezTo>
                  <a:cubicBezTo>
                    <a:pt x="11" y="331"/>
                    <a:pt x="32" y="164"/>
                    <a:pt x="62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86940" y="3536214"/>
              <a:ext cx="160587" cy="243405"/>
            </a:xfrm>
            <a:custGeom>
              <a:avLst/>
              <a:gdLst/>
              <a:ahLst/>
              <a:cxnLst/>
              <a:rect l="l" t="t" r="r" b="b"/>
              <a:pathLst>
                <a:path w="3308" h="5014" extrusionOk="0">
                  <a:moveTo>
                    <a:pt x="474" y="0"/>
                  </a:moveTo>
                  <a:cubicBezTo>
                    <a:pt x="471" y="14"/>
                    <a:pt x="468" y="28"/>
                    <a:pt x="465" y="41"/>
                  </a:cubicBezTo>
                  <a:cubicBezTo>
                    <a:pt x="447" y="113"/>
                    <a:pt x="430" y="184"/>
                    <a:pt x="416" y="256"/>
                  </a:cubicBezTo>
                  <a:cubicBezTo>
                    <a:pt x="375" y="471"/>
                    <a:pt x="355" y="683"/>
                    <a:pt x="355" y="898"/>
                  </a:cubicBezTo>
                  <a:lnTo>
                    <a:pt x="355" y="959"/>
                  </a:lnTo>
                  <a:cubicBezTo>
                    <a:pt x="383" y="2430"/>
                    <a:pt x="1366" y="3891"/>
                    <a:pt x="3308" y="5014"/>
                  </a:cubicBezTo>
                  <a:cubicBezTo>
                    <a:pt x="945" y="3645"/>
                    <a:pt x="0" y="1772"/>
                    <a:pt x="478" y="0"/>
                  </a:cubicBezTo>
                  <a:close/>
                </a:path>
              </a:pathLst>
            </a:custGeom>
            <a:solidFill>
              <a:srgbClr val="5DD0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2328786" y="3800091"/>
              <a:ext cx="233307" cy="182723"/>
            </a:xfrm>
            <a:custGeom>
              <a:avLst/>
              <a:gdLst/>
              <a:ahLst/>
              <a:cxnLst/>
              <a:rect l="l" t="t" r="r" b="b"/>
              <a:pathLst>
                <a:path w="4806" h="3764" extrusionOk="0">
                  <a:moveTo>
                    <a:pt x="3789" y="0"/>
                  </a:moveTo>
                  <a:cubicBezTo>
                    <a:pt x="3722" y="0"/>
                    <a:pt x="3660" y="16"/>
                    <a:pt x="3608" y="46"/>
                  </a:cubicBezTo>
                  <a:lnTo>
                    <a:pt x="3605" y="46"/>
                  </a:lnTo>
                  <a:lnTo>
                    <a:pt x="212" y="1981"/>
                  </a:lnTo>
                  <a:lnTo>
                    <a:pt x="209" y="1984"/>
                  </a:lnTo>
                  <a:cubicBezTo>
                    <a:pt x="83" y="2059"/>
                    <a:pt x="4" y="2216"/>
                    <a:pt x="4" y="2438"/>
                  </a:cubicBezTo>
                  <a:cubicBezTo>
                    <a:pt x="1" y="2889"/>
                    <a:pt x="314" y="3438"/>
                    <a:pt x="703" y="3664"/>
                  </a:cubicBezTo>
                  <a:cubicBezTo>
                    <a:pt x="817" y="3731"/>
                    <a:pt x="926" y="3763"/>
                    <a:pt x="1021" y="3763"/>
                  </a:cubicBezTo>
                  <a:cubicBezTo>
                    <a:pt x="1088" y="3763"/>
                    <a:pt x="1149" y="3747"/>
                    <a:pt x="1201" y="3718"/>
                  </a:cubicBezTo>
                  <a:lnTo>
                    <a:pt x="4594" y="1780"/>
                  </a:lnTo>
                  <a:cubicBezTo>
                    <a:pt x="4724" y="1708"/>
                    <a:pt x="4806" y="1551"/>
                    <a:pt x="4806" y="1322"/>
                  </a:cubicBezTo>
                  <a:cubicBezTo>
                    <a:pt x="4806" y="871"/>
                    <a:pt x="4492" y="326"/>
                    <a:pt x="4103" y="97"/>
                  </a:cubicBezTo>
                  <a:cubicBezTo>
                    <a:pt x="3991" y="31"/>
                    <a:pt x="3884" y="0"/>
                    <a:pt x="378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2343883" y="3838585"/>
              <a:ext cx="218210" cy="144227"/>
            </a:xfrm>
            <a:custGeom>
              <a:avLst/>
              <a:gdLst/>
              <a:ahLst/>
              <a:cxnLst/>
              <a:rect l="l" t="t" r="r" b="b"/>
              <a:pathLst>
                <a:path w="4495" h="2971" extrusionOk="0">
                  <a:moveTo>
                    <a:pt x="4375" y="0"/>
                  </a:moveTo>
                  <a:lnTo>
                    <a:pt x="0" y="2505"/>
                  </a:lnTo>
                  <a:cubicBezTo>
                    <a:pt x="112" y="2655"/>
                    <a:pt x="246" y="2789"/>
                    <a:pt x="392" y="2871"/>
                  </a:cubicBezTo>
                  <a:cubicBezTo>
                    <a:pt x="506" y="2938"/>
                    <a:pt x="615" y="2970"/>
                    <a:pt x="710" y="2970"/>
                  </a:cubicBezTo>
                  <a:cubicBezTo>
                    <a:pt x="777" y="2970"/>
                    <a:pt x="838" y="2954"/>
                    <a:pt x="890" y="2925"/>
                  </a:cubicBezTo>
                  <a:lnTo>
                    <a:pt x="4283" y="987"/>
                  </a:lnTo>
                  <a:cubicBezTo>
                    <a:pt x="4413" y="915"/>
                    <a:pt x="4495" y="758"/>
                    <a:pt x="4495" y="529"/>
                  </a:cubicBezTo>
                  <a:cubicBezTo>
                    <a:pt x="4495" y="362"/>
                    <a:pt x="4450" y="177"/>
                    <a:pt x="43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1768599" y="3893924"/>
              <a:ext cx="622201" cy="438556"/>
            </a:xfrm>
            <a:custGeom>
              <a:avLst/>
              <a:gdLst/>
              <a:ahLst/>
              <a:cxnLst/>
              <a:rect l="l" t="t" r="r" b="b"/>
              <a:pathLst>
                <a:path w="12817" h="9034" extrusionOk="0">
                  <a:moveTo>
                    <a:pt x="11493" y="0"/>
                  </a:moveTo>
                  <a:cubicBezTo>
                    <a:pt x="11409" y="0"/>
                    <a:pt x="11331" y="19"/>
                    <a:pt x="11264" y="55"/>
                  </a:cubicBezTo>
                  <a:lnTo>
                    <a:pt x="11254" y="58"/>
                  </a:lnTo>
                  <a:lnTo>
                    <a:pt x="11254" y="61"/>
                  </a:lnTo>
                  <a:lnTo>
                    <a:pt x="1" y="6069"/>
                  </a:lnTo>
                  <a:lnTo>
                    <a:pt x="1680" y="9034"/>
                  </a:lnTo>
                  <a:lnTo>
                    <a:pt x="12544" y="2317"/>
                  </a:lnTo>
                  <a:cubicBezTo>
                    <a:pt x="12711" y="2222"/>
                    <a:pt x="12814" y="2017"/>
                    <a:pt x="12817" y="1723"/>
                  </a:cubicBezTo>
                  <a:cubicBezTo>
                    <a:pt x="12817" y="1137"/>
                    <a:pt x="12411" y="423"/>
                    <a:pt x="11902" y="126"/>
                  </a:cubicBezTo>
                  <a:cubicBezTo>
                    <a:pt x="11756" y="41"/>
                    <a:pt x="11616" y="0"/>
                    <a:pt x="114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2390727" y="3976737"/>
              <a:ext cx="49" cy="728"/>
            </a:xfrm>
            <a:custGeom>
              <a:avLst/>
              <a:gdLst/>
              <a:ahLst/>
              <a:cxnLst/>
              <a:rect l="l" t="t" r="r" b="b"/>
              <a:pathLst>
                <a:path w="1" h="15" extrusionOk="0">
                  <a:moveTo>
                    <a:pt x="1" y="11"/>
                  </a:moveTo>
                  <a:lnTo>
                    <a:pt x="1" y="14"/>
                  </a:lnTo>
                  <a:lnTo>
                    <a:pt x="1" y="11"/>
                  </a:lnTo>
                  <a:close/>
                  <a:moveTo>
                    <a:pt x="1" y="7"/>
                  </a:moveTo>
                  <a:lnTo>
                    <a:pt x="1" y="7"/>
                  </a:lnTo>
                  <a:lnTo>
                    <a:pt x="1" y="7"/>
                  </a:lnTo>
                  <a:close/>
                  <a:moveTo>
                    <a:pt x="1" y="4"/>
                  </a:moveTo>
                  <a:lnTo>
                    <a:pt x="1" y="4"/>
                  </a:lnTo>
                  <a:lnTo>
                    <a:pt x="1" y="4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22D3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849277" y="3930525"/>
              <a:ext cx="541519" cy="400836"/>
            </a:xfrm>
            <a:custGeom>
              <a:avLst/>
              <a:gdLst/>
              <a:ahLst/>
              <a:cxnLst/>
              <a:rect l="l" t="t" r="r" b="b"/>
              <a:pathLst>
                <a:path w="11155" h="8257" extrusionOk="0">
                  <a:moveTo>
                    <a:pt x="10848" y="0"/>
                  </a:moveTo>
                  <a:lnTo>
                    <a:pt x="1" y="6263"/>
                  </a:lnTo>
                  <a:cubicBezTo>
                    <a:pt x="234" y="6652"/>
                    <a:pt x="380" y="7096"/>
                    <a:pt x="380" y="7495"/>
                  </a:cubicBezTo>
                  <a:lnTo>
                    <a:pt x="380" y="7502"/>
                  </a:lnTo>
                  <a:cubicBezTo>
                    <a:pt x="377" y="7864"/>
                    <a:pt x="257" y="8123"/>
                    <a:pt x="59" y="8256"/>
                  </a:cubicBezTo>
                  <a:lnTo>
                    <a:pt x="10882" y="1563"/>
                  </a:lnTo>
                  <a:cubicBezTo>
                    <a:pt x="11049" y="1468"/>
                    <a:pt x="11152" y="1263"/>
                    <a:pt x="11155" y="969"/>
                  </a:cubicBezTo>
                  <a:lnTo>
                    <a:pt x="11155" y="966"/>
                  </a:lnTo>
                  <a:lnTo>
                    <a:pt x="11155" y="963"/>
                  </a:lnTo>
                  <a:lnTo>
                    <a:pt x="11155" y="959"/>
                  </a:lnTo>
                  <a:lnTo>
                    <a:pt x="11155" y="956"/>
                  </a:lnTo>
                  <a:lnTo>
                    <a:pt x="11155" y="953"/>
                  </a:lnTo>
                  <a:cubicBezTo>
                    <a:pt x="11152" y="642"/>
                    <a:pt x="11032" y="298"/>
                    <a:pt x="108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5CD7513-4A99-9AE3-4167-413E31D64CCE}"/>
              </a:ext>
            </a:extLst>
          </p:cNvPr>
          <p:cNvSpPr txBox="1"/>
          <p:nvPr/>
        </p:nvSpPr>
        <p:spPr>
          <a:xfrm>
            <a:off x="8709642" y="5007070"/>
            <a:ext cx="2369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</a:rPr>
              <a:t>Zahra </a:t>
            </a:r>
            <a:r>
              <a:rPr lang="en-US" dirty="0" err="1">
                <a:solidFill>
                  <a:schemeClr val="accent3"/>
                </a:solidFill>
              </a:rPr>
              <a:t>Reyhanian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7E585-BD5A-40D2-0A4B-EBE46F3CD12B}"/>
              </a:ext>
            </a:extLst>
          </p:cNvPr>
          <p:cNvSpPr txBox="1"/>
          <p:nvPr/>
        </p:nvSpPr>
        <p:spPr>
          <a:xfrm>
            <a:off x="8793462" y="5303440"/>
            <a:ext cx="228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</a:rPr>
              <a:t>December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56070-91E1-5888-2B0D-9D104D74F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165A7E-A873-EC60-5572-F10E3FC9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5D199-9475-F6E8-7C8A-D0AFD7F12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9" y="1054397"/>
            <a:ext cx="5376255" cy="4443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C059A1-B45C-FC2B-5CB7-978B1A87C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76" y="1054397"/>
            <a:ext cx="5376255" cy="4443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4C90FC-3322-A612-F1DA-878233C5C1A0}"/>
              </a:ext>
            </a:extLst>
          </p:cNvPr>
          <p:cNvSpPr txBox="1"/>
          <p:nvPr/>
        </p:nvSpPr>
        <p:spPr>
          <a:xfrm flipH="1">
            <a:off x="460744" y="510615"/>
            <a:ext cx="515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Bar plot of marital according to 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E7154-FD19-3220-940F-F9A1C432BA17}"/>
              </a:ext>
            </a:extLst>
          </p:cNvPr>
          <p:cNvSpPr txBox="1"/>
          <p:nvPr/>
        </p:nvSpPr>
        <p:spPr>
          <a:xfrm flipH="1">
            <a:off x="6576554" y="510615"/>
            <a:ext cx="515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Bar plot of default according to y</a:t>
            </a:r>
          </a:p>
        </p:txBody>
      </p:sp>
    </p:spTree>
    <p:extLst>
      <p:ext uri="{BB962C8B-B14F-4D97-AF65-F5344CB8AC3E}">
        <p14:creationId xmlns:p14="http://schemas.microsoft.com/office/powerpoint/2010/main" val="126066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7A5482-5D88-148A-6371-EA6E5A635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B6BA4-F3DE-A131-A307-C8EAEFC39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9" y="1035349"/>
            <a:ext cx="5376256" cy="4462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A67713-DE2D-4046-F7F6-DD3AF364F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77" y="1054397"/>
            <a:ext cx="5376256" cy="4443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9636C8-3F19-FCCC-C0BE-168C93874DEA}"/>
              </a:ext>
            </a:extLst>
          </p:cNvPr>
          <p:cNvSpPr txBox="1"/>
          <p:nvPr/>
        </p:nvSpPr>
        <p:spPr>
          <a:xfrm flipH="1">
            <a:off x="6576553" y="501650"/>
            <a:ext cx="515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Bar plot of loan according to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5A716-66C8-C224-95FF-CF9D6154E122}"/>
              </a:ext>
            </a:extLst>
          </p:cNvPr>
          <p:cNvSpPr txBox="1"/>
          <p:nvPr/>
        </p:nvSpPr>
        <p:spPr>
          <a:xfrm flipH="1">
            <a:off x="460745" y="501650"/>
            <a:ext cx="515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Bar plot of housing according to y</a:t>
            </a:r>
          </a:p>
        </p:txBody>
      </p:sp>
    </p:spTree>
    <p:extLst>
      <p:ext uri="{BB962C8B-B14F-4D97-AF65-F5344CB8AC3E}">
        <p14:creationId xmlns:p14="http://schemas.microsoft.com/office/powerpoint/2010/main" val="78802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0C1CE-15DD-2E49-AD53-36D5A2715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EB911-2A04-E22D-DFF5-E9EB165C5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9" y="1054397"/>
            <a:ext cx="5376256" cy="4443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6B5C15-4EB1-2048-EC8C-DBBA2C7C3DBB}"/>
              </a:ext>
            </a:extLst>
          </p:cNvPr>
          <p:cNvSpPr txBox="1"/>
          <p:nvPr/>
        </p:nvSpPr>
        <p:spPr>
          <a:xfrm flipH="1">
            <a:off x="6576551" y="501650"/>
            <a:ext cx="515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Bar plot of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</a:rPr>
              <a:t>poutcome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 according to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BC99C-03AF-E8E1-322D-3CB436AC2B94}"/>
              </a:ext>
            </a:extLst>
          </p:cNvPr>
          <p:cNvSpPr txBox="1"/>
          <p:nvPr/>
        </p:nvSpPr>
        <p:spPr>
          <a:xfrm flipH="1">
            <a:off x="460745" y="501650"/>
            <a:ext cx="515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Bar plot of contact according to 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390C42-A9DA-6B9F-F773-8A964FE8A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75" y="1054397"/>
            <a:ext cx="5376256" cy="444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17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00F6DA5-4A59-6E37-F711-2BBC020D6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14853" y="3875244"/>
            <a:ext cx="5150531" cy="1490630"/>
          </a:xfrm>
        </p:spPr>
        <p:txBody>
          <a:bodyPr/>
          <a:lstStyle/>
          <a:p>
            <a:r>
              <a:rPr lang="en-US" sz="3600" dirty="0"/>
              <a:t>Exploratory Data Analysis for </a:t>
            </a:r>
            <a:r>
              <a:rPr lang="en-US" sz="3600" dirty="0" err="1"/>
              <a:t>NUMErical</a:t>
            </a:r>
            <a:r>
              <a:rPr lang="en-US" sz="3600" dirty="0"/>
              <a:t> variable</a:t>
            </a:r>
          </a:p>
        </p:txBody>
      </p:sp>
      <p:sp>
        <p:nvSpPr>
          <p:cNvPr id="4" name="Google Shape;729;p29">
            <a:extLst>
              <a:ext uri="{FF2B5EF4-FFF2-40B4-BE49-F238E27FC236}">
                <a16:creationId xmlns:a16="http://schemas.microsoft.com/office/drawing/2014/main" id="{462F01F7-323C-E7DD-55D9-6A1185D3034E}"/>
              </a:ext>
            </a:extLst>
          </p:cNvPr>
          <p:cNvSpPr/>
          <p:nvPr/>
        </p:nvSpPr>
        <p:spPr>
          <a:xfrm rot="21231450" flipH="1">
            <a:off x="8029808" y="42740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32;p29">
            <a:extLst>
              <a:ext uri="{FF2B5EF4-FFF2-40B4-BE49-F238E27FC236}">
                <a16:creationId xmlns:a16="http://schemas.microsoft.com/office/drawing/2014/main" id="{749A0031-4049-7DE4-08E2-13D3DC8F9FCE}"/>
              </a:ext>
            </a:extLst>
          </p:cNvPr>
          <p:cNvSpPr/>
          <p:nvPr/>
        </p:nvSpPr>
        <p:spPr>
          <a:xfrm flipH="1">
            <a:off x="10920296" y="42654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33;p29">
            <a:extLst>
              <a:ext uri="{FF2B5EF4-FFF2-40B4-BE49-F238E27FC236}">
                <a16:creationId xmlns:a16="http://schemas.microsoft.com/office/drawing/2014/main" id="{EFB39B01-7DBE-7992-A7CD-72B3EC7FA4D6}"/>
              </a:ext>
            </a:extLst>
          </p:cNvPr>
          <p:cNvSpPr/>
          <p:nvPr/>
        </p:nvSpPr>
        <p:spPr>
          <a:xfrm flipH="1">
            <a:off x="11006973" y="33565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34;p29">
            <a:extLst>
              <a:ext uri="{FF2B5EF4-FFF2-40B4-BE49-F238E27FC236}">
                <a16:creationId xmlns:a16="http://schemas.microsoft.com/office/drawing/2014/main" id="{2FE770F5-71E9-5A60-B80A-A5393919A4FD}"/>
              </a:ext>
            </a:extLst>
          </p:cNvPr>
          <p:cNvSpPr/>
          <p:nvPr/>
        </p:nvSpPr>
        <p:spPr>
          <a:xfrm flipH="1">
            <a:off x="9759638" y="43677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35;p29">
            <a:extLst>
              <a:ext uri="{FF2B5EF4-FFF2-40B4-BE49-F238E27FC236}">
                <a16:creationId xmlns:a16="http://schemas.microsoft.com/office/drawing/2014/main" id="{4C1DB814-C1D6-3FCF-4F89-75A01C70015F}"/>
              </a:ext>
            </a:extLst>
          </p:cNvPr>
          <p:cNvSpPr/>
          <p:nvPr/>
        </p:nvSpPr>
        <p:spPr>
          <a:xfrm flipH="1">
            <a:off x="10346162" y="25719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36;p29">
            <a:extLst>
              <a:ext uri="{FF2B5EF4-FFF2-40B4-BE49-F238E27FC236}">
                <a16:creationId xmlns:a16="http://schemas.microsoft.com/office/drawing/2014/main" id="{17F12390-B952-0D2B-C26C-E290A80ED1F5}"/>
              </a:ext>
            </a:extLst>
          </p:cNvPr>
          <p:cNvSpPr/>
          <p:nvPr/>
        </p:nvSpPr>
        <p:spPr>
          <a:xfrm flipH="1">
            <a:off x="10300542" y="25685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37;p29">
            <a:extLst>
              <a:ext uri="{FF2B5EF4-FFF2-40B4-BE49-F238E27FC236}">
                <a16:creationId xmlns:a16="http://schemas.microsoft.com/office/drawing/2014/main" id="{9C09DFF6-6B8D-2B6C-17B6-4E8A2A117348}"/>
              </a:ext>
            </a:extLst>
          </p:cNvPr>
          <p:cNvSpPr/>
          <p:nvPr/>
        </p:nvSpPr>
        <p:spPr>
          <a:xfrm flipH="1">
            <a:off x="10255325" y="34549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38;p29">
            <a:extLst>
              <a:ext uri="{FF2B5EF4-FFF2-40B4-BE49-F238E27FC236}">
                <a16:creationId xmlns:a16="http://schemas.microsoft.com/office/drawing/2014/main" id="{C7D7AA0A-9493-57BD-928D-DB8CA3109191}"/>
              </a:ext>
            </a:extLst>
          </p:cNvPr>
          <p:cNvSpPr/>
          <p:nvPr/>
        </p:nvSpPr>
        <p:spPr>
          <a:xfrm flipH="1">
            <a:off x="10210198" y="34550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39;p29">
            <a:extLst>
              <a:ext uri="{FF2B5EF4-FFF2-40B4-BE49-F238E27FC236}">
                <a16:creationId xmlns:a16="http://schemas.microsoft.com/office/drawing/2014/main" id="{BFB87A1A-2460-7CC7-FF9F-3A5465C17B68}"/>
              </a:ext>
            </a:extLst>
          </p:cNvPr>
          <p:cNvSpPr/>
          <p:nvPr/>
        </p:nvSpPr>
        <p:spPr>
          <a:xfrm flipH="1">
            <a:off x="9670412" y="32724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0;p29">
            <a:extLst>
              <a:ext uri="{FF2B5EF4-FFF2-40B4-BE49-F238E27FC236}">
                <a16:creationId xmlns:a16="http://schemas.microsoft.com/office/drawing/2014/main" id="{206BF3F2-7A4E-19AF-4279-6D65D3B51982}"/>
              </a:ext>
            </a:extLst>
          </p:cNvPr>
          <p:cNvSpPr/>
          <p:nvPr/>
        </p:nvSpPr>
        <p:spPr>
          <a:xfrm flipH="1">
            <a:off x="9625419" y="32726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41;p29">
            <a:extLst>
              <a:ext uri="{FF2B5EF4-FFF2-40B4-BE49-F238E27FC236}">
                <a16:creationId xmlns:a16="http://schemas.microsoft.com/office/drawing/2014/main" id="{128B38B6-1458-8B74-EEB6-567638CA0FBD}"/>
              </a:ext>
            </a:extLst>
          </p:cNvPr>
          <p:cNvSpPr/>
          <p:nvPr/>
        </p:nvSpPr>
        <p:spPr>
          <a:xfrm flipH="1">
            <a:off x="9714645" y="43683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42;p29">
            <a:extLst>
              <a:ext uri="{FF2B5EF4-FFF2-40B4-BE49-F238E27FC236}">
                <a16:creationId xmlns:a16="http://schemas.microsoft.com/office/drawing/2014/main" id="{6EE270FD-C747-C98B-FE90-9E8772448C8E}"/>
              </a:ext>
            </a:extLst>
          </p:cNvPr>
          <p:cNvSpPr/>
          <p:nvPr/>
        </p:nvSpPr>
        <p:spPr>
          <a:xfrm flipH="1">
            <a:off x="9444148" y="31763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43;p29">
            <a:extLst>
              <a:ext uri="{FF2B5EF4-FFF2-40B4-BE49-F238E27FC236}">
                <a16:creationId xmlns:a16="http://schemas.microsoft.com/office/drawing/2014/main" id="{91CE44AA-C25E-AF93-DE86-35152A1269FD}"/>
              </a:ext>
            </a:extLst>
          </p:cNvPr>
          <p:cNvSpPr/>
          <p:nvPr/>
        </p:nvSpPr>
        <p:spPr>
          <a:xfrm flipH="1">
            <a:off x="9450678" y="32452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44;p29">
            <a:extLst>
              <a:ext uri="{FF2B5EF4-FFF2-40B4-BE49-F238E27FC236}">
                <a16:creationId xmlns:a16="http://schemas.microsoft.com/office/drawing/2014/main" id="{2E8FF34F-753E-B7B9-80BF-27323A18E538}"/>
              </a:ext>
            </a:extLst>
          </p:cNvPr>
          <p:cNvSpPr/>
          <p:nvPr/>
        </p:nvSpPr>
        <p:spPr>
          <a:xfrm flipH="1">
            <a:off x="10751236" y="40738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45;p29">
            <a:extLst>
              <a:ext uri="{FF2B5EF4-FFF2-40B4-BE49-F238E27FC236}">
                <a16:creationId xmlns:a16="http://schemas.microsoft.com/office/drawing/2014/main" id="{82DEE845-90AA-D4D0-E24B-CA11A7CAC029}"/>
              </a:ext>
            </a:extLst>
          </p:cNvPr>
          <p:cNvSpPr/>
          <p:nvPr/>
        </p:nvSpPr>
        <p:spPr>
          <a:xfrm flipH="1">
            <a:off x="10751236" y="39197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6;p29">
            <a:extLst>
              <a:ext uri="{FF2B5EF4-FFF2-40B4-BE49-F238E27FC236}">
                <a16:creationId xmlns:a16="http://schemas.microsoft.com/office/drawing/2014/main" id="{661567CF-AC19-6397-4AAD-2323B1468BE4}"/>
              </a:ext>
            </a:extLst>
          </p:cNvPr>
          <p:cNvSpPr/>
          <p:nvPr/>
        </p:nvSpPr>
        <p:spPr>
          <a:xfrm flipH="1">
            <a:off x="10760762" y="39242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7;p29">
            <a:extLst>
              <a:ext uri="{FF2B5EF4-FFF2-40B4-BE49-F238E27FC236}">
                <a16:creationId xmlns:a16="http://schemas.microsoft.com/office/drawing/2014/main" id="{EC455A28-5A45-8282-406B-25F685BE137D}"/>
              </a:ext>
            </a:extLst>
          </p:cNvPr>
          <p:cNvSpPr/>
          <p:nvPr/>
        </p:nvSpPr>
        <p:spPr>
          <a:xfrm flipH="1">
            <a:off x="9490036" y="16443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48;p29">
            <a:extLst>
              <a:ext uri="{FF2B5EF4-FFF2-40B4-BE49-F238E27FC236}">
                <a16:creationId xmlns:a16="http://schemas.microsoft.com/office/drawing/2014/main" id="{331CFC1B-96AA-2C4E-8845-A3A4E3595C6A}"/>
              </a:ext>
            </a:extLst>
          </p:cNvPr>
          <p:cNvSpPr/>
          <p:nvPr/>
        </p:nvSpPr>
        <p:spPr>
          <a:xfrm flipH="1">
            <a:off x="9578412" y="16444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49;p29">
            <a:extLst>
              <a:ext uri="{FF2B5EF4-FFF2-40B4-BE49-F238E27FC236}">
                <a16:creationId xmlns:a16="http://schemas.microsoft.com/office/drawing/2014/main" id="{5E1BA578-B75C-D810-DCC6-A61BC620A5C3}"/>
              </a:ext>
            </a:extLst>
          </p:cNvPr>
          <p:cNvSpPr/>
          <p:nvPr/>
        </p:nvSpPr>
        <p:spPr>
          <a:xfrm flipH="1">
            <a:off x="9490036" y="16989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50;p29">
            <a:extLst>
              <a:ext uri="{FF2B5EF4-FFF2-40B4-BE49-F238E27FC236}">
                <a16:creationId xmlns:a16="http://schemas.microsoft.com/office/drawing/2014/main" id="{857651DC-ED5A-B7D1-A245-3B6265BDBC24}"/>
              </a:ext>
            </a:extLst>
          </p:cNvPr>
          <p:cNvSpPr/>
          <p:nvPr/>
        </p:nvSpPr>
        <p:spPr>
          <a:xfrm flipH="1">
            <a:off x="9940014" y="17957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51;p29">
            <a:extLst>
              <a:ext uri="{FF2B5EF4-FFF2-40B4-BE49-F238E27FC236}">
                <a16:creationId xmlns:a16="http://schemas.microsoft.com/office/drawing/2014/main" id="{8CBEC740-B3F8-B869-8EF2-9E214E1CD6FB}"/>
              </a:ext>
            </a:extLst>
          </p:cNvPr>
          <p:cNvSpPr/>
          <p:nvPr/>
        </p:nvSpPr>
        <p:spPr>
          <a:xfrm flipH="1">
            <a:off x="9940014" y="18919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52;p29">
            <a:extLst>
              <a:ext uri="{FF2B5EF4-FFF2-40B4-BE49-F238E27FC236}">
                <a16:creationId xmlns:a16="http://schemas.microsoft.com/office/drawing/2014/main" id="{76B0A223-C36B-D178-2B52-054B1C4FF008}"/>
              </a:ext>
            </a:extLst>
          </p:cNvPr>
          <p:cNvSpPr/>
          <p:nvPr/>
        </p:nvSpPr>
        <p:spPr>
          <a:xfrm flipH="1">
            <a:off x="9944576" y="17957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53;p29">
            <a:extLst>
              <a:ext uri="{FF2B5EF4-FFF2-40B4-BE49-F238E27FC236}">
                <a16:creationId xmlns:a16="http://schemas.microsoft.com/office/drawing/2014/main" id="{1E0DDE26-EEDF-E981-7B0B-486B0C509B37}"/>
              </a:ext>
            </a:extLst>
          </p:cNvPr>
          <p:cNvSpPr/>
          <p:nvPr/>
        </p:nvSpPr>
        <p:spPr>
          <a:xfrm flipH="1">
            <a:off x="10381718" y="24450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54;p29">
            <a:extLst>
              <a:ext uri="{FF2B5EF4-FFF2-40B4-BE49-F238E27FC236}">
                <a16:creationId xmlns:a16="http://schemas.microsoft.com/office/drawing/2014/main" id="{99E66CF0-3D76-8E20-0CFC-376EF7AD59E8}"/>
              </a:ext>
            </a:extLst>
          </p:cNvPr>
          <p:cNvSpPr/>
          <p:nvPr/>
        </p:nvSpPr>
        <p:spPr>
          <a:xfrm flipH="1">
            <a:off x="10449655" y="24450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55;p29">
            <a:extLst>
              <a:ext uri="{FF2B5EF4-FFF2-40B4-BE49-F238E27FC236}">
                <a16:creationId xmlns:a16="http://schemas.microsoft.com/office/drawing/2014/main" id="{782ABE6D-E883-713F-E2B8-791DB7BC330A}"/>
              </a:ext>
            </a:extLst>
          </p:cNvPr>
          <p:cNvSpPr/>
          <p:nvPr/>
        </p:nvSpPr>
        <p:spPr>
          <a:xfrm flipH="1">
            <a:off x="10385565" y="24761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56;p29">
            <a:extLst>
              <a:ext uri="{FF2B5EF4-FFF2-40B4-BE49-F238E27FC236}">
                <a16:creationId xmlns:a16="http://schemas.microsoft.com/office/drawing/2014/main" id="{C4C24DD4-82A0-2772-76FD-0342F52B8D2B}"/>
              </a:ext>
            </a:extLst>
          </p:cNvPr>
          <p:cNvSpPr/>
          <p:nvPr/>
        </p:nvSpPr>
        <p:spPr>
          <a:xfrm flipH="1">
            <a:off x="10385520" y="24542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57;p29">
            <a:extLst>
              <a:ext uri="{FF2B5EF4-FFF2-40B4-BE49-F238E27FC236}">
                <a16:creationId xmlns:a16="http://schemas.microsoft.com/office/drawing/2014/main" id="{1388601F-8FBF-994F-E8A7-C606C14AF9D6}"/>
              </a:ext>
            </a:extLst>
          </p:cNvPr>
          <p:cNvSpPr/>
          <p:nvPr/>
        </p:nvSpPr>
        <p:spPr>
          <a:xfrm flipH="1">
            <a:off x="9689420" y="20719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58;p29">
            <a:extLst>
              <a:ext uri="{FF2B5EF4-FFF2-40B4-BE49-F238E27FC236}">
                <a16:creationId xmlns:a16="http://schemas.microsoft.com/office/drawing/2014/main" id="{C380C7A7-2F64-B2F2-ABDD-9E70BA43550E}"/>
              </a:ext>
            </a:extLst>
          </p:cNvPr>
          <p:cNvSpPr/>
          <p:nvPr/>
        </p:nvSpPr>
        <p:spPr>
          <a:xfrm flipH="1">
            <a:off x="10254297" y="25252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59;p29">
            <a:extLst>
              <a:ext uri="{FF2B5EF4-FFF2-40B4-BE49-F238E27FC236}">
                <a16:creationId xmlns:a16="http://schemas.microsoft.com/office/drawing/2014/main" id="{8B61F5EE-9B19-CBD8-76BD-CB002BF2E3BB}"/>
              </a:ext>
            </a:extLst>
          </p:cNvPr>
          <p:cNvSpPr/>
          <p:nvPr/>
        </p:nvSpPr>
        <p:spPr>
          <a:xfrm flipH="1">
            <a:off x="9682398" y="21972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60;p29">
            <a:extLst>
              <a:ext uri="{FF2B5EF4-FFF2-40B4-BE49-F238E27FC236}">
                <a16:creationId xmlns:a16="http://schemas.microsoft.com/office/drawing/2014/main" id="{1C461D31-32B5-87D2-70EA-6C0F3390AA8C}"/>
              </a:ext>
            </a:extLst>
          </p:cNvPr>
          <p:cNvSpPr/>
          <p:nvPr/>
        </p:nvSpPr>
        <p:spPr>
          <a:xfrm flipH="1">
            <a:off x="10248661" y="26516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61;p29">
            <a:extLst>
              <a:ext uri="{FF2B5EF4-FFF2-40B4-BE49-F238E27FC236}">
                <a16:creationId xmlns:a16="http://schemas.microsoft.com/office/drawing/2014/main" id="{1EC34C1C-6F3A-21D2-68BF-DE46090EF256}"/>
              </a:ext>
            </a:extLst>
          </p:cNvPr>
          <p:cNvSpPr/>
          <p:nvPr/>
        </p:nvSpPr>
        <p:spPr>
          <a:xfrm flipH="1">
            <a:off x="10249109" y="26517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762;p29">
            <a:extLst>
              <a:ext uri="{FF2B5EF4-FFF2-40B4-BE49-F238E27FC236}">
                <a16:creationId xmlns:a16="http://schemas.microsoft.com/office/drawing/2014/main" id="{79C0C38D-03AB-6C42-B5B1-561F853A944B}"/>
              </a:ext>
            </a:extLst>
          </p:cNvPr>
          <p:cNvSpPr/>
          <p:nvPr/>
        </p:nvSpPr>
        <p:spPr>
          <a:xfrm flipH="1">
            <a:off x="9676763" y="23236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63;p29">
            <a:extLst>
              <a:ext uri="{FF2B5EF4-FFF2-40B4-BE49-F238E27FC236}">
                <a16:creationId xmlns:a16="http://schemas.microsoft.com/office/drawing/2014/main" id="{8DC9D1D9-0305-CA28-B377-C6E4D05F148A}"/>
              </a:ext>
            </a:extLst>
          </p:cNvPr>
          <p:cNvSpPr/>
          <p:nvPr/>
        </p:nvSpPr>
        <p:spPr>
          <a:xfrm flipH="1">
            <a:off x="10243071" y="27791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64;p29">
            <a:extLst>
              <a:ext uri="{FF2B5EF4-FFF2-40B4-BE49-F238E27FC236}">
                <a16:creationId xmlns:a16="http://schemas.microsoft.com/office/drawing/2014/main" id="{C47D30A7-0438-2A95-2CD4-71D7B5A01B29}"/>
              </a:ext>
            </a:extLst>
          </p:cNvPr>
          <p:cNvSpPr/>
          <p:nvPr/>
        </p:nvSpPr>
        <p:spPr>
          <a:xfrm flipH="1">
            <a:off x="10243339" y="27791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65;p29">
            <a:extLst>
              <a:ext uri="{FF2B5EF4-FFF2-40B4-BE49-F238E27FC236}">
                <a16:creationId xmlns:a16="http://schemas.microsoft.com/office/drawing/2014/main" id="{349029B8-448C-51CD-C406-894EA4CE2A7B}"/>
              </a:ext>
            </a:extLst>
          </p:cNvPr>
          <p:cNvSpPr/>
          <p:nvPr/>
        </p:nvSpPr>
        <p:spPr>
          <a:xfrm flipH="1">
            <a:off x="9671306" y="24510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66;p29">
            <a:extLst>
              <a:ext uri="{FF2B5EF4-FFF2-40B4-BE49-F238E27FC236}">
                <a16:creationId xmlns:a16="http://schemas.microsoft.com/office/drawing/2014/main" id="{FC511731-4805-89FF-AB06-B5AEADA923B7}"/>
              </a:ext>
            </a:extLst>
          </p:cNvPr>
          <p:cNvSpPr/>
          <p:nvPr/>
        </p:nvSpPr>
        <p:spPr>
          <a:xfrm flipH="1">
            <a:off x="10399206" y="28614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67;p29">
            <a:extLst>
              <a:ext uri="{FF2B5EF4-FFF2-40B4-BE49-F238E27FC236}">
                <a16:creationId xmlns:a16="http://schemas.microsoft.com/office/drawing/2014/main" id="{1B516E87-0EB3-A752-5A3E-E477A8DFCE17}"/>
              </a:ext>
            </a:extLst>
          </p:cNvPr>
          <p:cNvSpPr/>
          <p:nvPr/>
        </p:nvSpPr>
        <p:spPr>
          <a:xfrm flipH="1">
            <a:off x="10337619" y="31225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68;p29">
            <a:extLst>
              <a:ext uri="{FF2B5EF4-FFF2-40B4-BE49-F238E27FC236}">
                <a16:creationId xmlns:a16="http://schemas.microsoft.com/office/drawing/2014/main" id="{092ADE14-2247-0AD0-F303-A14029DDAE08}"/>
              </a:ext>
            </a:extLst>
          </p:cNvPr>
          <p:cNvSpPr/>
          <p:nvPr/>
        </p:nvSpPr>
        <p:spPr>
          <a:xfrm flipH="1">
            <a:off x="10329882" y="32568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69;p29">
            <a:extLst>
              <a:ext uri="{FF2B5EF4-FFF2-40B4-BE49-F238E27FC236}">
                <a16:creationId xmlns:a16="http://schemas.microsoft.com/office/drawing/2014/main" id="{9B6814F1-BFEB-0FFF-2BBB-8662EFD2CDE0}"/>
              </a:ext>
            </a:extLst>
          </p:cNvPr>
          <p:cNvSpPr/>
          <p:nvPr/>
        </p:nvSpPr>
        <p:spPr>
          <a:xfrm flipH="1">
            <a:off x="10322100" y="33909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29">
            <a:extLst>
              <a:ext uri="{FF2B5EF4-FFF2-40B4-BE49-F238E27FC236}">
                <a16:creationId xmlns:a16="http://schemas.microsoft.com/office/drawing/2014/main" id="{7F355BAD-7D0F-258C-1FF1-524F8155DC6F}"/>
              </a:ext>
            </a:extLst>
          </p:cNvPr>
          <p:cNvSpPr/>
          <p:nvPr/>
        </p:nvSpPr>
        <p:spPr>
          <a:xfrm flipH="1">
            <a:off x="10314228" y="35251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71;p29">
            <a:extLst>
              <a:ext uri="{FF2B5EF4-FFF2-40B4-BE49-F238E27FC236}">
                <a16:creationId xmlns:a16="http://schemas.microsoft.com/office/drawing/2014/main" id="{DFEF9217-B616-6C91-882E-8FB6E15A6F38}"/>
              </a:ext>
            </a:extLst>
          </p:cNvPr>
          <p:cNvSpPr/>
          <p:nvPr/>
        </p:nvSpPr>
        <p:spPr>
          <a:xfrm flipH="1">
            <a:off x="10135999" y="30932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772;p29">
            <a:extLst>
              <a:ext uri="{FF2B5EF4-FFF2-40B4-BE49-F238E27FC236}">
                <a16:creationId xmlns:a16="http://schemas.microsoft.com/office/drawing/2014/main" id="{7E97A5DD-22EA-4AB6-55DF-EFAA4C2497E3}"/>
              </a:ext>
            </a:extLst>
          </p:cNvPr>
          <p:cNvSpPr/>
          <p:nvPr/>
        </p:nvSpPr>
        <p:spPr>
          <a:xfrm flipH="1">
            <a:off x="10131437" y="34443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773;p29">
            <a:extLst>
              <a:ext uri="{FF2B5EF4-FFF2-40B4-BE49-F238E27FC236}">
                <a16:creationId xmlns:a16="http://schemas.microsoft.com/office/drawing/2014/main" id="{20048908-21A1-FE8F-7DA8-270CE114F186}"/>
              </a:ext>
            </a:extLst>
          </p:cNvPr>
          <p:cNvSpPr/>
          <p:nvPr/>
        </p:nvSpPr>
        <p:spPr>
          <a:xfrm flipH="1">
            <a:off x="9962064" y="31200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774;p29">
            <a:extLst>
              <a:ext uri="{FF2B5EF4-FFF2-40B4-BE49-F238E27FC236}">
                <a16:creationId xmlns:a16="http://schemas.microsoft.com/office/drawing/2014/main" id="{80F3185C-53C4-6577-5857-8CC60A0642C7}"/>
              </a:ext>
            </a:extLst>
          </p:cNvPr>
          <p:cNvSpPr/>
          <p:nvPr/>
        </p:nvSpPr>
        <p:spPr>
          <a:xfrm flipH="1">
            <a:off x="9962645" y="31200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775;p29">
            <a:extLst>
              <a:ext uri="{FF2B5EF4-FFF2-40B4-BE49-F238E27FC236}">
                <a16:creationId xmlns:a16="http://schemas.microsoft.com/office/drawing/2014/main" id="{82B27134-B812-054A-AD32-248DCBB487DB}"/>
              </a:ext>
            </a:extLst>
          </p:cNvPr>
          <p:cNvSpPr/>
          <p:nvPr/>
        </p:nvSpPr>
        <p:spPr>
          <a:xfrm flipH="1">
            <a:off x="9957636" y="33437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776;p29">
            <a:extLst>
              <a:ext uri="{FF2B5EF4-FFF2-40B4-BE49-F238E27FC236}">
                <a16:creationId xmlns:a16="http://schemas.microsoft.com/office/drawing/2014/main" id="{418D6661-845C-E03F-869D-8270E4486E80}"/>
              </a:ext>
            </a:extLst>
          </p:cNvPr>
          <p:cNvSpPr/>
          <p:nvPr/>
        </p:nvSpPr>
        <p:spPr>
          <a:xfrm flipH="1">
            <a:off x="9788218" y="28150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777;p29">
            <a:extLst>
              <a:ext uri="{FF2B5EF4-FFF2-40B4-BE49-F238E27FC236}">
                <a16:creationId xmlns:a16="http://schemas.microsoft.com/office/drawing/2014/main" id="{ECE6FBD5-BADF-C508-7C70-D5387BC6C72C}"/>
              </a:ext>
            </a:extLst>
          </p:cNvPr>
          <p:cNvSpPr/>
          <p:nvPr/>
        </p:nvSpPr>
        <p:spPr>
          <a:xfrm flipH="1">
            <a:off x="9788710" y="28150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778;p29">
            <a:extLst>
              <a:ext uri="{FF2B5EF4-FFF2-40B4-BE49-F238E27FC236}">
                <a16:creationId xmlns:a16="http://schemas.microsoft.com/office/drawing/2014/main" id="{46AFD5BE-1669-B49C-C61D-69092C0C3FFD}"/>
              </a:ext>
            </a:extLst>
          </p:cNvPr>
          <p:cNvSpPr/>
          <p:nvPr/>
        </p:nvSpPr>
        <p:spPr>
          <a:xfrm flipH="1">
            <a:off x="9783835" y="32431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79;p29">
            <a:extLst>
              <a:ext uri="{FF2B5EF4-FFF2-40B4-BE49-F238E27FC236}">
                <a16:creationId xmlns:a16="http://schemas.microsoft.com/office/drawing/2014/main" id="{EEE279F4-BAC3-EC1C-04D5-CB874638E7FC}"/>
              </a:ext>
            </a:extLst>
          </p:cNvPr>
          <p:cNvSpPr/>
          <p:nvPr/>
        </p:nvSpPr>
        <p:spPr>
          <a:xfrm flipH="1">
            <a:off x="9614461" y="28668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780;p29">
            <a:extLst>
              <a:ext uri="{FF2B5EF4-FFF2-40B4-BE49-F238E27FC236}">
                <a16:creationId xmlns:a16="http://schemas.microsoft.com/office/drawing/2014/main" id="{E2005995-D003-3EDE-8DB5-C1FBFA74BA36}"/>
              </a:ext>
            </a:extLst>
          </p:cNvPr>
          <p:cNvSpPr/>
          <p:nvPr/>
        </p:nvSpPr>
        <p:spPr>
          <a:xfrm flipH="1">
            <a:off x="9614908" y="28669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781;p29">
            <a:extLst>
              <a:ext uri="{FF2B5EF4-FFF2-40B4-BE49-F238E27FC236}">
                <a16:creationId xmlns:a16="http://schemas.microsoft.com/office/drawing/2014/main" id="{24698987-33F9-0BC8-3452-35D1C2D5F273}"/>
              </a:ext>
            </a:extLst>
          </p:cNvPr>
          <p:cNvSpPr/>
          <p:nvPr/>
        </p:nvSpPr>
        <p:spPr>
          <a:xfrm flipH="1">
            <a:off x="9609899" y="31425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82;p29">
            <a:extLst>
              <a:ext uri="{FF2B5EF4-FFF2-40B4-BE49-F238E27FC236}">
                <a16:creationId xmlns:a16="http://schemas.microsoft.com/office/drawing/2014/main" id="{A52D46AE-4FAD-F796-E55C-F5D91BA133CA}"/>
              </a:ext>
            </a:extLst>
          </p:cNvPr>
          <p:cNvSpPr/>
          <p:nvPr/>
        </p:nvSpPr>
        <p:spPr>
          <a:xfrm flipH="1">
            <a:off x="8171723" y="33504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83;p29">
            <a:extLst>
              <a:ext uri="{FF2B5EF4-FFF2-40B4-BE49-F238E27FC236}">
                <a16:creationId xmlns:a16="http://schemas.microsoft.com/office/drawing/2014/main" id="{EC6A3E8A-BB73-A6B7-4DCE-7E9F3932A0FC}"/>
              </a:ext>
            </a:extLst>
          </p:cNvPr>
          <p:cNvSpPr/>
          <p:nvPr/>
        </p:nvSpPr>
        <p:spPr>
          <a:xfrm flipH="1">
            <a:off x="8325756" y="25417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784;p29">
            <a:extLst>
              <a:ext uri="{FF2B5EF4-FFF2-40B4-BE49-F238E27FC236}">
                <a16:creationId xmlns:a16="http://schemas.microsoft.com/office/drawing/2014/main" id="{8CF7A4E8-2C77-F18A-8804-9573CAD945A7}"/>
              </a:ext>
            </a:extLst>
          </p:cNvPr>
          <p:cNvSpPr/>
          <p:nvPr/>
        </p:nvSpPr>
        <p:spPr>
          <a:xfrm flipH="1">
            <a:off x="8325756" y="25417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785;p29">
            <a:extLst>
              <a:ext uri="{FF2B5EF4-FFF2-40B4-BE49-F238E27FC236}">
                <a16:creationId xmlns:a16="http://schemas.microsoft.com/office/drawing/2014/main" id="{90ACE057-BB83-FD64-2519-F831545A1670}"/>
              </a:ext>
            </a:extLst>
          </p:cNvPr>
          <p:cNvSpPr/>
          <p:nvPr/>
        </p:nvSpPr>
        <p:spPr>
          <a:xfrm flipH="1">
            <a:off x="8889290" y="45801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786;p29">
            <a:extLst>
              <a:ext uri="{FF2B5EF4-FFF2-40B4-BE49-F238E27FC236}">
                <a16:creationId xmlns:a16="http://schemas.microsoft.com/office/drawing/2014/main" id="{C0DB0846-CB07-98B2-2D98-737617BFC8A6}"/>
              </a:ext>
            </a:extLst>
          </p:cNvPr>
          <p:cNvSpPr/>
          <p:nvPr/>
        </p:nvSpPr>
        <p:spPr>
          <a:xfrm flipH="1">
            <a:off x="8459126" y="44351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787;p29">
            <a:extLst>
              <a:ext uri="{FF2B5EF4-FFF2-40B4-BE49-F238E27FC236}">
                <a16:creationId xmlns:a16="http://schemas.microsoft.com/office/drawing/2014/main" id="{3DA2E3BB-AFD8-123C-BC33-39D70BBD57F2}"/>
              </a:ext>
            </a:extLst>
          </p:cNvPr>
          <p:cNvSpPr/>
          <p:nvPr/>
        </p:nvSpPr>
        <p:spPr>
          <a:xfrm flipH="1">
            <a:off x="8446021" y="32887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788;p29">
            <a:extLst>
              <a:ext uri="{FF2B5EF4-FFF2-40B4-BE49-F238E27FC236}">
                <a16:creationId xmlns:a16="http://schemas.microsoft.com/office/drawing/2014/main" id="{93DE4B89-1278-8CC6-DAF2-F4A603FBA15A}"/>
              </a:ext>
            </a:extLst>
          </p:cNvPr>
          <p:cNvSpPr/>
          <p:nvPr/>
        </p:nvSpPr>
        <p:spPr>
          <a:xfrm flipH="1">
            <a:off x="8752432" y="46918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789;p29">
            <a:extLst>
              <a:ext uri="{FF2B5EF4-FFF2-40B4-BE49-F238E27FC236}">
                <a16:creationId xmlns:a16="http://schemas.microsoft.com/office/drawing/2014/main" id="{7C5B6EF6-E3ED-0DEC-A5D8-7280B93FA3B6}"/>
              </a:ext>
            </a:extLst>
          </p:cNvPr>
          <p:cNvSpPr/>
          <p:nvPr/>
        </p:nvSpPr>
        <p:spPr>
          <a:xfrm flipH="1">
            <a:off x="8210231" y="45881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790;p29">
            <a:extLst>
              <a:ext uri="{FF2B5EF4-FFF2-40B4-BE49-F238E27FC236}">
                <a16:creationId xmlns:a16="http://schemas.microsoft.com/office/drawing/2014/main" id="{228B8539-E826-91D5-A64B-B05B9FDEBC3D}"/>
              </a:ext>
            </a:extLst>
          </p:cNvPr>
          <p:cNvSpPr/>
          <p:nvPr/>
        </p:nvSpPr>
        <p:spPr>
          <a:xfrm flipH="1">
            <a:off x="8564632" y="34710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791;p29">
            <a:extLst>
              <a:ext uri="{FF2B5EF4-FFF2-40B4-BE49-F238E27FC236}">
                <a16:creationId xmlns:a16="http://schemas.microsoft.com/office/drawing/2014/main" id="{5FCA5352-3718-FBCF-4421-4346F39B606D}"/>
              </a:ext>
            </a:extLst>
          </p:cNvPr>
          <p:cNvSpPr/>
          <p:nvPr/>
        </p:nvSpPr>
        <p:spPr>
          <a:xfrm flipH="1">
            <a:off x="8468070" y="25443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792;p29">
            <a:extLst>
              <a:ext uri="{FF2B5EF4-FFF2-40B4-BE49-F238E27FC236}">
                <a16:creationId xmlns:a16="http://schemas.microsoft.com/office/drawing/2014/main" id="{C55F6F49-9ADE-DCB7-1DB8-F19BD34D4246}"/>
              </a:ext>
            </a:extLst>
          </p:cNvPr>
          <p:cNvSpPr/>
          <p:nvPr/>
        </p:nvSpPr>
        <p:spPr>
          <a:xfrm flipH="1">
            <a:off x="8456532" y="25262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793;p29">
            <a:extLst>
              <a:ext uri="{FF2B5EF4-FFF2-40B4-BE49-F238E27FC236}">
                <a16:creationId xmlns:a16="http://schemas.microsoft.com/office/drawing/2014/main" id="{69F0776B-3004-2407-E31B-00EECEAC8A47}"/>
              </a:ext>
            </a:extLst>
          </p:cNvPr>
          <p:cNvSpPr/>
          <p:nvPr/>
        </p:nvSpPr>
        <p:spPr>
          <a:xfrm flipH="1">
            <a:off x="8722466" y="25262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794;p29">
            <a:extLst>
              <a:ext uri="{FF2B5EF4-FFF2-40B4-BE49-F238E27FC236}">
                <a16:creationId xmlns:a16="http://schemas.microsoft.com/office/drawing/2014/main" id="{D691E280-556C-10B3-4B59-B2A8217DB12C}"/>
              </a:ext>
            </a:extLst>
          </p:cNvPr>
          <p:cNvSpPr/>
          <p:nvPr/>
        </p:nvSpPr>
        <p:spPr>
          <a:xfrm flipH="1">
            <a:off x="8928380" y="25931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795;p29">
            <a:extLst>
              <a:ext uri="{FF2B5EF4-FFF2-40B4-BE49-F238E27FC236}">
                <a16:creationId xmlns:a16="http://schemas.microsoft.com/office/drawing/2014/main" id="{08254986-34AB-8537-0B9B-23DF12E47E4A}"/>
              </a:ext>
            </a:extLst>
          </p:cNvPr>
          <p:cNvSpPr/>
          <p:nvPr/>
        </p:nvSpPr>
        <p:spPr>
          <a:xfrm flipH="1">
            <a:off x="8870416" y="25502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796;p29">
            <a:extLst>
              <a:ext uri="{FF2B5EF4-FFF2-40B4-BE49-F238E27FC236}">
                <a16:creationId xmlns:a16="http://schemas.microsoft.com/office/drawing/2014/main" id="{806FBD2C-0876-F555-0E71-4DF239C4EF28}"/>
              </a:ext>
            </a:extLst>
          </p:cNvPr>
          <p:cNvSpPr/>
          <p:nvPr/>
        </p:nvSpPr>
        <p:spPr>
          <a:xfrm flipH="1">
            <a:off x="8889916" y="25502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97;p29">
            <a:extLst>
              <a:ext uri="{FF2B5EF4-FFF2-40B4-BE49-F238E27FC236}">
                <a16:creationId xmlns:a16="http://schemas.microsoft.com/office/drawing/2014/main" id="{71CE7E1F-C2FE-ED56-A219-4030BD494666}"/>
              </a:ext>
            </a:extLst>
          </p:cNvPr>
          <p:cNvSpPr/>
          <p:nvPr/>
        </p:nvSpPr>
        <p:spPr>
          <a:xfrm flipH="1">
            <a:off x="8758962" y="26573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98;p29">
            <a:extLst>
              <a:ext uri="{FF2B5EF4-FFF2-40B4-BE49-F238E27FC236}">
                <a16:creationId xmlns:a16="http://schemas.microsoft.com/office/drawing/2014/main" id="{2F78E38F-1F39-5084-6330-FF77961765A8}"/>
              </a:ext>
            </a:extLst>
          </p:cNvPr>
          <p:cNvSpPr/>
          <p:nvPr/>
        </p:nvSpPr>
        <p:spPr>
          <a:xfrm flipH="1">
            <a:off x="8494861" y="26394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99;p29">
            <a:extLst>
              <a:ext uri="{FF2B5EF4-FFF2-40B4-BE49-F238E27FC236}">
                <a16:creationId xmlns:a16="http://schemas.microsoft.com/office/drawing/2014/main" id="{B0FC9F8E-33DD-3A86-DB6E-F4241E7FCEBA}"/>
              </a:ext>
            </a:extLst>
          </p:cNvPr>
          <p:cNvSpPr/>
          <p:nvPr/>
        </p:nvSpPr>
        <p:spPr>
          <a:xfrm flipH="1">
            <a:off x="8487392" y="20644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00;p29">
            <a:extLst>
              <a:ext uri="{FF2B5EF4-FFF2-40B4-BE49-F238E27FC236}">
                <a16:creationId xmlns:a16="http://schemas.microsoft.com/office/drawing/2014/main" id="{A677B6DA-6ED4-43D8-92E3-24694B4384A3}"/>
              </a:ext>
            </a:extLst>
          </p:cNvPr>
          <p:cNvSpPr/>
          <p:nvPr/>
        </p:nvSpPr>
        <p:spPr>
          <a:xfrm flipH="1">
            <a:off x="8816299" y="23088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01;p29">
            <a:extLst>
              <a:ext uri="{FF2B5EF4-FFF2-40B4-BE49-F238E27FC236}">
                <a16:creationId xmlns:a16="http://schemas.microsoft.com/office/drawing/2014/main" id="{4269AD3E-22E7-1C36-A35B-426F623834D0}"/>
              </a:ext>
            </a:extLst>
          </p:cNvPr>
          <p:cNvSpPr/>
          <p:nvPr/>
        </p:nvSpPr>
        <p:spPr>
          <a:xfrm flipH="1">
            <a:off x="8833474" y="21526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02;p29">
            <a:extLst>
              <a:ext uri="{FF2B5EF4-FFF2-40B4-BE49-F238E27FC236}">
                <a16:creationId xmlns:a16="http://schemas.microsoft.com/office/drawing/2014/main" id="{018088D0-E670-1177-1F0E-48784D7FE1E4}"/>
              </a:ext>
            </a:extLst>
          </p:cNvPr>
          <p:cNvSpPr/>
          <p:nvPr/>
        </p:nvSpPr>
        <p:spPr>
          <a:xfrm flipH="1">
            <a:off x="8503224" y="20859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03;p29">
            <a:extLst>
              <a:ext uri="{FF2B5EF4-FFF2-40B4-BE49-F238E27FC236}">
                <a16:creationId xmlns:a16="http://schemas.microsoft.com/office/drawing/2014/main" id="{DE8C2AFB-52C6-06F4-33FD-9D41877BDA96}"/>
              </a:ext>
            </a:extLst>
          </p:cNvPr>
          <p:cNvSpPr/>
          <p:nvPr/>
        </p:nvSpPr>
        <p:spPr>
          <a:xfrm flipH="1">
            <a:off x="8487392" y="20440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04;p29">
            <a:extLst>
              <a:ext uri="{FF2B5EF4-FFF2-40B4-BE49-F238E27FC236}">
                <a16:creationId xmlns:a16="http://schemas.microsoft.com/office/drawing/2014/main" id="{64C1A1BC-A662-2178-9420-06E4F64F18E7}"/>
              </a:ext>
            </a:extLst>
          </p:cNvPr>
          <p:cNvSpPr/>
          <p:nvPr/>
        </p:nvSpPr>
        <p:spPr>
          <a:xfrm flipH="1">
            <a:off x="8840451" y="21176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805;p29">
            <a:extLst>
              <a:ext uri="{FF2B5EF4-FFF2-40B4-BE49-F238E27FC236}">
                <a16:creationId xmlns:a16="http://schemas.microsoft.com/office/drawing/2014/main" id="{EF49570D-277B-00DF-93F6-388E82BF3B82}"/>
              </a:ext>
            </a:extLst>
          </p:cNvPr>
          <p:cNvSpPr/>
          <p:nvPr/>
        </p:nvSpPr>
        <p:spPr>
          <a:xfrm flipH="1">
            <a:off x="8659091" y="24293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806;p29">
            <a:extLst>
              <a:ext uri="{FF2B5EF4-FFF2-40B4-BE49-F238E27FC236}">
                <a16:creationId xmlns:a16="http://schemas.microsoft.com/office/drawing/2014/main" id="{4DC267A8-CA35-4722-A4EF-34C433C984DD}"/>
              </a:ext>
            </a:extLst>
          </p:cNvPr>
          <p:cNvSpPr/>
          <p:nvPr/>
        </p:nvSpPr>
        <p:spPr>
          <a:xfrm flipH="1">
            <a:off x="8677920" y="22778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7;p29">
            <a:extLst>
              <a:ext uri="{FF2B5EF4-FFF2-40B4-BE49-F238E27FC236}">
                <a16:creationId xmlns:a16="http://schemas.microsoft.com/office/drawing/2014/main" id="{C1103BED-F51E-53CF-0F51-7F344B1F4F05}"/>
              </a:ext>
            </a:extLst>
          </p:cNvPr>
          <p:cNvSpPr/>
          <p:nvPr/>
        </p:nvSpPr>
        <p:spPr>
          <a:xfrm flipH="1">
            <a:off x="8694468" y="22243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08;p29">
            <a:extLst>
              <a:ext uri="{FF2B5EF4-FFF2-40B4-BE49-F238E27FC236}">
                <a16:creationId xmlns:a16="http://schemas.microsoft.com/office/drawing/2014/main" id="{E719C9F9-D7F1-C9C2-AB78-DCD79FBB1D9D}"/>
              </a:ext>
            </a:extLst>
          </p:cNvPr>
          <p:cNvSpPr/>
          <p:nvPr/>
        </p:nvSpPr>
        <p:spPr>
          <a:xfrm flipH="1">
            <a:off x="8630333" y="24028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09;p29">
            <a:extLst>
              <a:ext uri="{FF2B5EF4-FFF2-40B4-BE49-F238E27FC236}">
                <a16:creationId xmlns:a16="http://schemas.microsoft.com/office/drawing/2014/main" id="{CB7C74F1-62A1-39B6-65DF-81A0DDC42456}"/>
              </a:ext>
            </a:extLst>
          </p:cNvPr>
          <p:cNvSpPr/>
          <p:nvPr/>
        </p:nvSpPr>
        <p:spPr>
          <a:xfrm flipH="1">
            <a:off x="8531491" y="22164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10;p29">
            <a:extLst>
              <a:ext uri="{FF2B5EF4-FFF2-40B4-BE49-F238E27FC236}">
                <a16:creationId xmlns:a16="http://schemas.microsoft.com/office/drawing/2014/main" id="{CC2FF9B4-A7AA-AC0D-5121-DA1C12D5D5AA}"/>
              </a:ext>
            </a:extLst>
          </p:cNvPr>
          <p:cNvSpPr/>
          <p:nvPr/>
        </p:nvSpPr>
        <p:spPr>
          <a:xfrm flipH="1">
            <a:off x="8547144" y="22734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11;p29">
            <a:extLst>
              <a:ext uri="{FF2B5EF4-FFF2-40B4-BE49-F238E27FC236}">
                <a16:creationId xmlns:a16="http://schemas.microsoft.com/office/drawing/2014/main" id="{697C8BF4-FEC9-34AF-CC99-8D949EF4A3BB}"/>
              </a:ext>
            </a:extLst>
          </p:cNvPr>
          <p:cNvSpPr/>
          <p:nvPr/>
        </p:nvSpPr>
        <p:spPr>
          <a:xfrm flipH="1">
            <a:off x="8572727" y="22749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12;p29">
            <a:extLst>
              <a:ext uri="{FF2B5EF4-FFF2-40B4-BE49-F238E27FC236}">
                <a16:creationId xmlns:a16="http://schemas.microsoft.com/office/drawing/2014/main" id="{0E920D68-5743-7A64-91BF-9E9964EA6372}"/>
              </a:ext>
            </a:extLst>
          </p:cNvPr>
          <p:cNvSpPr/>
          <p:nvPr/>
        </p:nvSpPr>
        <p:spPr>
          <a:xfrm flipH="1">
            <a:off x="8610251" y="25939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13;p29">
            <a:extLst>
              <a:ext uri="{FF2B5EF4-FFF2-40B4-BE49-F238E27FC236}">
                <a16:creationId xmlns:a16="http://schemas.microsoft.com/office/drawing/2014/main" id="{E7E95250-E99E-970A-F3E1-72446FA23849}"/>
              </a:ext>
            </a:extLst>
          </p:cNvPr>
          <p:cNvSpPr/>
          <p:nvPr/>
        </p:nvSpPr>
        <p:spPr>
          <a:xfrm flipH="1">
            <a:off x="8610251" y="25939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14;p29">
            <a:extLst>
              <a:ext uri="{FF2B5EF4-FFF2-40B4-BE49-F238E27FC236}">
                <a16:creationId xmlns:a16="http://schemas.microsoft.com/office/drawing/2014/main" id="{B6C70638-AC80-EE21-1096-DE2A929886D7}"/>
              </a:ext>
            </a:extLst>
          </p:cNvPr>
          <p:cNvSpPr/>
          <p:nvPr/>
        </p:nvSpPr>
        <p:spPr>
          <a:xfrm flipH="1">
            <a:off x="8627470" y="26210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15;p29">
            <a:extLst>
              <a:ext uri="{FF2B5EF4-FFF2-40B4-BE49-F238E27FC236}">
                <a16:creationId xmlns:a16="http://schemas.microsoft.com/office/drawing/2014/main" id="{C12A4897-CB53-DAC1-5144-944E012C2A64}"/>
              </a:ext>
            </a:extLst>
          </p:cNvPr>
          <p:cNvSpPr/>
          <p:nvPr/>
        </p:nvSpPr>
        <p:spPr>
          <a:xfrm flipH="1">
            <a:off x="8588068" y="26996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16;p29">
            <a:extLst>
              <a:ext uri="{FF2B5EF4-FFF2-40B4-BE49-F238E27FC236}">
                <a16:creationId xmlns:a16="http://schemas.microsoft.com/office/drawing/2014/main" id="{97478009-D13B-C24E-9EF7-B778ECB61063}"/>
              </a:ext>
            </a:extLst>
          </p:cNvPr>
          <p:cNvSpPr/>
          <p:nvPr/>
        </p:nvSpPr>
        <p:spPr>
          <a:xfrm flipH="1">
            <a:off x="8644511" y="26996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817;p29">
            <a:extLst>
              <a:ext uri="{FF2B5EF4-FFF2-40B4-BE49-F238E27FC236}">
                <a16:creationId xmlns:a16="http://schemas.microsoft.com/office/drawing/2014/main" id="{0D71A925-F18C-D6EE-B959-47BC686D9AA0}"/>
              </a:ext>
            </a:extLst>
          </p:cNvPr>
          <p:cNvSpPr/>
          <p:nvPr/>
        </p:nvSpPr>
        <p:spPr>
          <a:xfrm flipH="1">
            <a:off x="8643706" y="27003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818;p29">
            <a:extLst>
              <a:ext uri="{FF2B5EF4-FFF2-40B4-BE49-F238E27FC236}">
                <a16:creationId xmlns:a16="http://schemas.microsoft.com/office/drawing/2014/main" id="{835E1919-9440-CEA7-D8E5-B2DAFC67A1E2}"/>
              </a:ext>
            </a:extLst>
          </p:cNvPr>
          <p:cNvSpPr/>
          <p:nvPr/>
        </p:nvSpPr>
        <p:spPr>
          <a:xfrm flipH="1">
            <a:off x="8643706" y="26996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819;p29">
            <a:extLst>
              <a:ext uri="{FF2B5EF4-FFF2-40B4-BE49-F238E27FC236}">
                <a16:creationId xmlns:a16="http://schemas.microsoft.com/office/drawing/2014/main" id="{326D588A-A280-2C1D-1E91-AD230384DB8C}"/>
              </a:ext>
            </a:extLst>
          </p:cNvPr>
          <p:cNvSpPr/>
          <p:nvPr/>
        </p:nvSpPr>
        <p:spPr>
          <a:xfrm flipH="1">
            <a:off x="8668036" y="24914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820;p29">
            <a:extLst>
              <a:ext uri="{FF2B5EF4-FFF2-40B4-BE49-F238E27FC236}">
                <a16:creationId xmlns:a16="http://schemas.microsoft.com/office/drawing/2014/main" id="{0493DFBE-D648-A194-0B6C-39B3756C35CF}"/>
              </a:ext>
            </a:extLst>
          </p:cNvPr>
          <p:cNvSpPr/>
          <p:nvPr/>
        </p:nvSpPr>
        <p:spPr>
          <a:xfrm flipH="1">
            <a:off x="8596879" y="25068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91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0EFAD2-7469-7CBC-56DA-4673AAD60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FF79D-C3D0-CD11-8E53-8E9284CCD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0"/>
            <a:ext cx="704898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AD9B8-BA58-43C6-6B80-0C34BC367C1A}"/>
              </a:ext>
            </a:extLst>
          </p:cNvPr>
          <p:cNvSpPr txBox="1"/>
          <p:nvPr/>
        </p:nvSpPr>
        <p:spPr>
          <a:xfrm>
            <a:off x="493059" y="493059"/>
            <a:ext cx="2554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Histogram of Numerical Data</a:t>
            </a:r>
          </a:p>
        </p:txBody>
      </p:sp>
    </p:spTree>
    <p:extLst>
      <p:ext uri="{BB962C8B-B14F-4D97-AF65-F5344CB8AC3E}">
        <p14:creationId xmlns:p14="http://schemas.microsoft.com/office/powerpoint/2010/main" val="121303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83DBC-921A-F043-821B-132900444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72596-82D8-5C48-AFD1-0F3302ACE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06" y="1746460"/>
            <a:ext cx="4965079" cy="3365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E86F5-DF28-84C8-6BBE-26EAC557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17" y="1746460"/>
            <a:ext cx="5041270" cy="3365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FB244-989F-D5DB-C936-95E5D3B0FC06}"/>
              </a:ext>
            </a:extLst>
          </p:cNvPr>
          <p:cNvSpPr txBox="1"/>
          <p:nvPr/>
        </p:nvSpPr>
        <p:spPr>
          <a:xfrm>
            <a:off x="1484705" y="1165412"/>
            <a:ext cx="396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Box plot of age according to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012A89-1F82-A540-459D-C14100EDFD1C}"/>
              </a:ext>
            </a:extLst>
          </p:cNvPr>
          <p:cNvSpPr txBox="1"/>
          <p:nvPr/>
        </p:nvSpPr>
        <p:spPr>
          <a:xfrm>
            <a:off x="6777712" y="1168389"/>
            <a:ext cx="396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Box plot of duration according to y</a:t>
            </a:r>
          </a:p>
        </p:txBody>
      </p:sp>
    </p:spTree>
    <p:extLst>
      <p:ext uri="{BB962C8B-B14F-4D97-AF65-F5344CB8AC3E}">
        <p14:creationId xmlns:p14="http://schemas.microsoft.com/office/powerpoint/2010/main" val="1646798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650DC-23C6-43FC-C25D-1B299F324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4C43D-F78E-F8E5-528D-7D8FC5079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04" y="1746460"/>
            <a:ext cx="4876190" cy="3365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6958BA-3694-C892-E0AB-1B5800788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25" y="1746460"/>
            <a:ext cx="5041270" cy="3365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5159DB-9B39-0B63-5227-B6B599C51DDB}"/>
              </a:ext>
            </a:extLst>
          </p:cNvPr>
          <p:cNvSpPr txBox="1"/>
          <p:nvPr/>
        </p:nvSpPr>
        <p:spPr>
          <a:xfrm>
            <a:off x="1415259" y="1174377"/>
            <a:ext cx="396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Box plot of campaign according to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4F006-CEA4-9F32-DB00-B62BB826E458}"/>
              </a:ext>
            </a:extLst>
          </p:cNvPr>
          <p:cNvSpPr txBox="1"/>
          <p:nvPr/>
        </p:nvSpPr>
        <p:spPr>
          <a:xfrm>
            <a:off x="7376220" y="1177355"/>
            <a:ext cx="396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Box plot of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pdays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according to y</a:t>
            </a:r>
          </a:p>
        </p:txBody>
      </p:sp>
    </p:spTree>
    <p:extLst>
      <p:ext uri="{BB962C8B-B14F-4D97-AF65-F5344CB8AC3E}">
        <p14:creationId xmlns:p14="http://schemas.microsoft.com/office/powerpoint/2010/main" val="351921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80E677-1B2E-131B-6461-D33E29BDC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FD11E-5466-3472-D334-DB59736BC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52" y="1746460"/>
            <a:ext cx="4800000" cy="3365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E8CDB-3D3D-50DB-4353-FD580E230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70" y="1746460"/>
            <a:ext cx="4888889" cy="3365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79AB2-5FF9-DABE-C8F8-F74A03FD3AD0}"/>
              </a:ext>
            </a:extLst>
          </p:cNvPr>
          <p:cNvSpPr txBox="1"/>
          <p:nvPr/>
        </p:nvSpPr>
        <p:spPr>
          <a:xfrm>
            <a:off x="1299512" y="1165411"/>
            <a:ext cx="396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Box plot of previous according to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180E9-B519-3DD5-83C4-CB85DAB79128}"/>
              </a:ext>
            </a:extLst>
          </p:cNvPr>
          <p:cNvSpPr txBox="1"/>
          <p:nvPr/>
        </p:nvSpPr>
        <p:spPr>
          <a:xfrm>
            <a:off x="7214174" y="1165411"/>
            <a:ext cx="396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Box plot of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emp.var.rate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according to y</a:t>
            </a:r>
          </a:p>
        </p:txBody>
      </p:sp>
    </p:spTree>
    <p:extLst>
      <p:ext uri="{BB962C8B-B14F-4D97-AF65-F5344CB8AC3E}">
        <p14:creationId xmlns:p14="http://schemas.microsoft.com/office/powerpoint/2010/main" val="48263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18EAFF-62E2-F1DA-1631-D3DC9CBD4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FDF3BC-DF37-FACA-A225-1677F7C21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8" y="1746460"/>
            <a:ext cx="5003174" cy="3365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94AA7-6671-6FEA-B04B-F4F8CBC1D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70" y="1746459"/>
            <a:ext cx="4965079" cy="3365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A9C4E-8B64-0D10-3733-00213EBBF893}"/>
              </a:ext>
            </a:extLst>
          </p:cNvPr>
          <p:cNvSpPr txBox="1"/>
          <p:nvPr/>
        </p:nvSpPr>
        <p:spPr>
          <a:xfrm>
            <a:off x="1206915" y="1165412"/>
            <a:ext cx="396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Box plot of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cons.price.idx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according to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028D2-9A59-C19F-6285-1B6F8E10DAE3}"/>
              </a:ext>
            </a:extLst>
          </p:cNvPr>
          <p:cNvSpPr txBox="1"/>
          <p:nvPr/>
        </p:nvSpPr>
        <p:spPr>
          <a:xfrm>
            <a:off x="7399369" y="1165412"/>
            <a:ext cx="396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Box plot of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cons.conf.idx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according to y</a:t>
            </a:r>
          </a:p>
        </p:txBody>
      </p:sp>
    </p:spTree>
    <p:extLst>
      <p:ext uri="{BB962C8B-B14F-4D97-AF65-F5344CB8AC3E}">
        <p14:creationId xmlns:p14="http://schemas.microsoft.com/office/powerpoint/2010/main" val="311939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7A9B5E-7A29-6E5E-C6BE-8529132F6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0F511-441F-D167-F209-75D9AEBA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74" y="1746460"/>
            <a:ext cx="4800000" cy="3365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A0E22A-6D17-B210-28B1-7D6401A40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01" y="1746459"/>
            <a:ext cx="5041270" cy="3365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85F9E-E279-58B8-D4B3-3550A78FE5D3}"/>
              </a:ext>
            </a:extLst>
          </p:cNvPr>
          <p:cNvSpPr txBox="1"/>
          <p:nvPr/>
        </p:nvSpPr>
        <p:spPr>
          <a:xfrm>
            <a:off x="1380534" y="1165411"/>
            <a:ext cx="396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Box plot of euribor3m according to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8AA9C4-A91D-396E-672D-1B0CC4A1C154}"/>
              </a:ext>
            </a:extLst>
          </p:cNvPr>
          <p:cNvSpPr txBox="1"/>
          <p:nvPr/>
        </p:nvSpPr>
        <p:spPr>
          <a:xfrm>
            <a:off x="7386121" y="1165411"/>
            <a:ext cx="3967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Box plot of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nr.employed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according to y</a:t>
            </a:r>
          </a:p>
        </p:txBody>
      </p:sp>
    </p:spTree>
    <p:extLst>
      <p:ext uri="{BB962C8B-B14F-4D97-AF65-F5344CB8AC3E}">
        <p14:creationId xmlns:p14="http://schemas.microsoft.com/office/powerpoint/2010/main" val="21273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8EAB5E-334A-1398-FCBB-AD7904304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800" y="480857"/>
            <a:ext cx="9686000" cy="672000"/>
          </a:xfrm>
        </p:spPr>
        <p:txBody>
          <a:bodyPr/>
          <a:lstStyle/>
          <a:p>
            <a:r>
              <a:rPr lang="en-US" dirty="0"/>
              <a:t>Data Contents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5E8F4-62E8-F4C1-8224-A8D99CD99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8FAEC-776D-496B-A6D3-1902497C8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98" y="1638145"/>
            <a:ext cx="9739204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82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0528264-E463-FB58-9A80-CA9A01822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14856" y="3875244"/>
            <a:ext cx="5936952" cy="720000"/>
          </a:xfrm>
        </p:spPr>
        <p:txBody>
          <a:bodyPr/>
          <a:lstStyle/>
          <a:p>
            <a:r>
              <a:rPr lang="en-US" sz="3600" dirty="0" err="1"/>
              <a:t>CorRelation</a:t>
            </a:r>
            <a:r>
              <a:rPr lang="en-US" sz="3600" dirty="0"/>
              <a:t> Between Features</a:t>
            </a:r>
          </a:p>
        </p:txBody>
      </p:sp>
    </p:spTree>
    <p:extLst>
      <p:ext uri="{BB962C8B-B14F-4D97-AF65-F5344CB8AC3E}">
        <p14:creationId xmlns:p14="http://schemas.microsoft.com/office/powerpoint/2010/main" val="2543507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68114-B430-0E2C-4E15-6C266969F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7B015-4F36-359F-CF5F-0E7E8BD96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443" y="0"/>
            <a:ext cx="8739113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2C3959D-6637-03B9-0B0E-7811A5A0045F}"/>
              </a:ext>
            </a:extLst>
          </p:cNvPr>
          <p:cNvSpPr/>
          <p:nvPr/>
        </p:nvSpPr>
        <p:spPr>
          <a:xfrm>
            <a:off x="2008094" y="2868706"/>
            <a:ext cx="582706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75BED2-7648-655F-3059-1AD3A00F0A95}"/>
              </a:ext>
            </a:extLst>
          </p:cNvPr>
          <p:cNvSpPr/>
          <p:nvPr/>
        </p:nvSpPr>
        <p:spPr>
          <a:xfrm>
            <a:off x="1726443" y="5378823"/>
            <a:ext cx="864357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810879-2B3B-D3F2-D71F-5B8F60CF743E}"/>
              </a:ext>
            </a:extLst>
          </p:cNvPr>
          <p:cNvSpPr/>
          <p:nvPr/>
        </p:nvSpPr>
        <p:spPr>
          <a:xfrm>
            <a:off x="2115670" y="3455894"/>
            <a:ext cx="475129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6B657E8-AC93-C0D1-84A0-CAB6315F8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14856" y="3875243"/>
            <a:ext cx="5712720" cy="813297"/>
          </a:xfrm>
        </p:spPr>
        <p:txBody>
          <a:bodyPr/>
          <a:lstStyle/>
          <a:p>
            <a:r>
              <a:rPr lang="en-US" sz="3600" dirty="0"/>
              <a:t>Dimensionality Reduction Using PCA and LDA</a:t>
            </a:r>
          </a:p>
        </p:txBody>
      </p:sp>
    </p:spTree>
    <p:extLst>
      <p:ext uri="{BB962C8B-B14F-4D97-AF65-F5344CB8AC3E}">
        <p14:creationId xmlns:p14="http://schemas.microsoft.com/office/powerpoint/2010/main" val="316929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95D1-FC59-591C-F47D-8849B5B30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01E8BC-F176-0847-6068-A1F87240D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1201FC-7764-8F9F-1152-222A0D454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00" y="1538287"/>
            <a:ext cx="9372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0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F6BC-47A6-FCB6-BBD4-01C073C4F6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discriminant analysis (LDA)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71B7F3-72C9-2FA3-DC56-E9CF5FC85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A2647-9969-2211-50A1-2B61DA566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89" y="1961017"/>
            <a:ext cx="9476221" cy="360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25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F12DD-6158-67FF-DFEC-097577D27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7D757-B38C-D3DF-518D-F26A1CBFD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521" y="403412"/>
            <a:ext cx="3537355" cy="5884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7AAC0-F578-A94E-54BA-248EF7562E60}"/>
              </a:ext>
            </a:extLst>
          </p:cNvPr>
          <p:cNvSpPr txBox="1"/>
          <p:nvPr/>
        </p:nvSpPr>
        <p:spPr>
          <a:xfrm>
            <a:off x="493059" y="95310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The correlation of the LDA transformation 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and each feature</a:t>
            </a:r>
          </a:p>
        </p:txBody>
      </p:sp>
    </p:spTree>
    <p:extLst>
      <p:ext uri="{BB962C8B-B14F-4D97-AF65-F5344CB8AC3E}">
        <p14:creationId xmlns:p14="http://schemas.microsoft.com/office/powerpoint/2010/main" val="400583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4DDA-78CD-B3A5-B547-357F3CF7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451600" y="2831200"/>
            <a:ext cx="5288800" cy="119560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3B41E-09DC-2FB4-47B9-7228DA57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1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2451AB-7E15-0D7C-A6D0-4E25723CE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accent3"/>
                </a:solidFill>
              </a:rPr>
              <a:t>Dataset Information</a:t>
            </a:r>
            <a:br>
              <a:rPr lang="en-US" sz="2800" b="1" dirty="0">
                <a:solidFill>
                  <a:schemeClr val="accent3"/>
                </a:solidFill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313A8-C705-013A-1395-3AC87F106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2C8AA-B8D4-EDA1-9C5F-7E5D7C15B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019" y="596660"/>
            <a:ext cx="4183310" cy="57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7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C633CB-0107-22B1-D448-6F2E7B03B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Distribution of target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E2AD5-BCD3-EA40-FF82-CF5E7EDEA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FC76D-F293-D00B-7653-ECD58F8CE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829" y="1880930"/>
            <a:ext cx="4939682" cy="336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1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00F6DA5-4A59-6E37-F711-2BBC020D6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014853" y="3875244"/>
            <a:ext cx="5150531" cy="1490630"/>
          </a:xfrm>
        </p:spPr>
        <p:txBody>
          <a:bodyPr/>
          <a:lstStyle/>
          <a:p>
            <a:r>
              <a:rPr lang="en-US" sz="3600" dirty="0"/>
              <a:t>Exploratory Data Analysis for categorical variable</a:t>
            </a:r>
          </a:p>
        </p:txBody>
      </p:sp>
      <p:sp>
        <p:nvSpPr>
          <p:cNvPr id="4" name="Google Shape;729;p29">
            <a:extLst>
              <a:ext uri="{FF2B5EF4-FFF2-40B4-BE49-F238E27FC236}">
                <a16:creationId xmlns:a16="http://schemas.microsoft.com/office/drawing/2014/main" id="{462F01F7-323C-E7DD-55D9-6A1185D3034E}"/>
              </a:ext>
            </a:extLst>
          </p:cNvPr>
          <p:cNvSpPr/>
          <p:nvPr/>
        </p:nvSpPr>
        <p:spPr>
          <a:xfrm rot="21231450" flipH="1">
            <a:off x="8029808" y="4274054"/>
            <a:ext cx="3053229" cy="931142"/>
          </a:xfrm>
          <a:prstGeom prst="ellipse">
            <a:avLst/>
          </a:pr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32;p29">
            <a:extLst>
              <a:ext uri="{FF2B5EF4-FFF2-40B4-BE49-F238E27FC236}">
                <a16:creationId xmlns:a16="http://schemas.microsoft.com/office/drawing/2014/main" id="{749A0031-4049-7DE4-08E2-13D3DC8F9FCE}"/>
              </a:ext>
            </a:extLst>
          </p:cNvPr>
          <p:cNvSpPr/>
          <p:nvPr/>
        </p:nvSpPr>
        <p:spPr>
          <a:xfrm flipH="1">
            <a:off x="10920296" y="4265439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33;p29">
            <a:extLst>
              <a:ext uri="{FF2B5EF4-FFF2-40B4-BE49-F238E27FC236}">
                <a16:creationId xmlns:a16="http://schemas.microsoft.com/office/drawing/2014/main" id="{EFB39B01-7DBE-7992-A7CD-72B3EC7FA4D6}"/>
              </a:ext>
            </a:extLst>
          </p:cNvPr>
          <p:cNvSpPr/>
          <p:nvPr/>
        </p:nvSpPr>
        <p:spPr>
          <a:xfrm flipH="1">
            <a:off x="11006973" y="3356509"/>
            <a:ext cx="16325" cy="2639"/>
          </a:xfrm>
          <a:custGeom>
            <a:avLst/>
            <a:gdLst/>
            <a:ahLst/>
            <a:cxnLst/>
            <a:rect l="l" t="t" r="r" b="b"/>
            <a:pathLst>
              <a:path w="365" h="59" extrusionOk="0">
                <a:moveTo>
                  <a:pt x="1" y="1"/>
                </a:moveTo>
                <a:cubicBezTo>
                  <a:pt x="126" y="1"/>
                  <a:pt x="256" y="21"/>
                  <a:pt x="365" y="59"/>
                </a:cubicBezTo>
                <a:cubicBezTo>
                  <a:pt x="256" y="21"/>
                  <a:pt x="130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34;p29">
            <a:extLst>
              <a:ext uri="{FF2B5EF4-FFF2-40B4-BE49-F238E27FC236}">
                <a16:creationId xmlns:a16="http://schemas.microsoft.com/office/drawing/2014/main" id="{2FE770F5-71E9-5A60-B80A-A5393919A4FD}"/>
              </a:ext>
            </a:extLst>
          </p:cNvPr>
          <p:cNvSpPr/>
          <p:nvPr/>
        </p:nvSpPr>
        <p:spPr>
          <a:xfrm flipH="1">
            <a:off x="9759638" y="4367748"/>
            <a:ext cx="473280" cy="287090"/>
          </a:xfrm>
          <a:custGeom>
            <a:avLst/>
            <a:gdLst/>
            <a:ahLst/>
            <a:cxnLst/>
            <a:rect l="l" t="t" r="r" b="b"/>
            <a:pathLst>
              <a:path w="10582" h="6419" extrusionOk="0">
                <a:moveTo>
                  <a:pt x="10581" y="0"/>
                </a:moveTo>
                <a:lnTo>
                  <a:pt x="1" y="6120"/>
                </a:lnTo>
                <a:lnTo>
                  <a:pt x="504" y="6418"/>
                </a:lnTo>
                <a:lnTo>
                  <a:pt x="10581" y="595"/>
                </a:lnTo>
                <a:lnTo>
                  <a:pt x="10581" y="0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35;p29">
            <a:extLst>
              <a:ext uri="{FF2B5EF4-FFF2-40B4-BE49-F238E27FC236}">
                <a16:creationId xmlns:a16="http://schemas.microsoft.com/office/drawing/2014/main" id="{4C1DB814-C1D6-3FCF-4F89-75A01C70015F}"/>
              </a:ext>
            </a:extLst>
          </p:cNvPr>
          <p:cNvSpPr/>
          <p:nvPr/>
        </p:nvSpPr>
        <p:spPr>
          <a:xfrm flipH="1">
            <a:off x="10346162" y="2571982"/>
            <a:ext cx="449799" cy="1817266"/>
          </a:xfrm>
          <a:custGeom>
            <a:avLst/>
            <a:gdLst/>
            <a:ahLst/>
            <a:cxnLst/>
            <a:rect l="l" t="t" r="r" b="b"/>
            <a:pathLst>
              <a:path w="10057" h="40632" extrusionOk="0">
                <a:moveTo>
                  <a:pt x="9155" y="1"/>
                </a:moveTo>
                <a:cubicBezTo>
                  <a:pt x="9092" y="1"/>
                  <a:pt x="9031" y="44"/>
                  <a:pt x="9013" y="112"/>
                </a:cubicBezTo>
                <a:lnTo>
                  <a:pt x="14" y="40062"/>
                </a:lnTo>
                <a:cubicBezTo>
                  <a:pt x="0" y="40123"/>
                  <a:pt x="28" y="40185"/>
                  <a:pt x="82" y="40216"/>
                </a:cubicBezTo>
                <a:lnTo>
                  <a:pt x="670" y="40556"/>
                </a:lnTo>
                <a:cubicBezTo>
                  <a:pt x="673" y="40559"/>
                  <a:pt x="673" y="40559"/>
                  <a:pt x="677" y="40562"/>
                </a:cubicBezTo>
                <a:cubicBezTo>
                  <a:pt x="764" y="40607"/>
                  <a:pt x="872" y="40631"/>
                  <a:pt x="983" y="40631"/>
                </a:cubicBezTo>
                <a:cubicBezTo>
                  <a:pt x="998" y="40631"/>
                  <a:pt x="1013" y="40631"/>
                  <a:pt x="1028" y="40630"/>
                </a:cubicBezTo>
                <a:lnTo>
                  <a:pt x="1279" y="39525"/>
                </a:lnTo>
                <a:lnTo>
                  <a:pt x="10044" y="608"/>
                </a:lnTo>
                <a:cubicBezTo>
                  <a:pt x="10057" y="550"/>
                  <a:pt x="10030" y="485"/>
                  <a:pt x="9975" y="455"/>
                </a:cubicBezTo>
                <a:lnTo>
                  <a:pt x="9224" y="19"/>
                </a:lnTo>
                <a:cubicBezTo>
                  <a:pt x="9202" y="7"/>
                  <a:pt x="9178" y="1"/>
                  <a:pt x="9155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36;p29">
            <a:extLst>
              <a:ext uri="{FF2B5EF4-FFF2-40B4-BE49-F238E27FC236}">
                <a16:creationId xmlns:a16="http://schemas.microsoft.com/office/drawing/2014/main" id="{17F12390-B952-0D2B-C26C-E290A80ED1F5}"/>
              </a:ext>
            </a:extLst>
          </p:cNvPr>
          <p:cNvSpPr/>
          <p:nvPr/>
        </p:nvSpPr>
        <p:spPr>
          <a:xfrm flipH="1">
            <a:off x="10300542" y="2568583"/>
            <a:ext cx="449486" cy="1820621"/>
          </a:xfrm>
          <a:custGeom>
            <a:avLst/>
            <a:gdLst/>
            <a:ahLst/>
            <a:cxnLst/>
            <a:rect l="l" t="t" r="r" b="b"/>
            <a:pathLst>
              <a:path w="10050" h="40707" extrusionOk="0">
                <a:moveTo>
                  <a:pt x="10050" y="1"/>
                </a:moveTo>
                <a:lnTo>
                  <a:pt x="9041" y="585"/>
                </a:lnTo>
                <a:lnTo>
                  <a:pt x="252" y="39601"/>
                </a:lnTo>
                <a:lnTo>
                  <a:pt x="1" y="40706"/>
                </a:lnTo>
                <a:cubicBezTo>
                  <a:pt x="112" y="40706"/>
                  <a:pt x="221" y="40682"/>
                  <a:pt x="307" y="40632"/>
                </a:cubicBezTo>
                <a:lnTo>
                  <a:pt x="894" y="40292"/>
                </a:lnTo>
                <a:cubicBezTo>
                  <a:pt x="949" y="40257"/>
                  <a:pt x="990" y="40204"/>
                  <a:pt x="1007" y="40138"/>
                </a:cubicBezTo>
                <a:lnTo>
                  <a:pt x="10050" y="1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37;p29">
            <a:extLst>
              <a:ext uri="{FF2B5EF4-FFF2-40B4-BE49-F238E27FC236}">
                <a16:creationId xmlns:a16="http://schemas.microsoft.com/office/drawing/2014/main" id="{9C09DFF6-6B8D-2B6C-17B6-4E8A2A117348}"/>
              </a:ext>
            </a:extLst>
          </p:cNvPr>
          <p:cNvSpPr/>
          <p:nvPr/>
        </p:nvSpPr>
        <p:spPr>
          <a:xfrm flipH="1">
            <a:off x="10255325" y="3454904"/>
            <a:ext cx="45396" cy="1584920"/>
          </a:xfrm>
          <a:custGeom>
            <a:avLst/>
            <a:gdLst/>
            <a:ahLst/>
            <a:cxnLst/>
            <a:rect l="l" t="t" r="r" b="b"/>
            <a:pathLst>
              <a:path w="1015" h="35437" extrusionOk="0">
                <a:moveTo>
                  <a:pt x="1" y="1"/>
                </a:moveTo>
                <a:lnTo>
                  <a:pt x="4" y="34856"/>
                </a:lnTo>
                <a:cubicBezTo>
                  <a:pt x="4" y="34924"/>
                  <a:pt x="45" y="34992"/>
                  <a:pt x="134" y="35043"/>
                </a:cubicBezTo>
                <a:lnTo>
                  <a:pt x="680" y="35359"/>
                </a:lnTo>
                <a:cubicBezTo>
                  <a:pt x="684" y="35363"/>
                  <a:pt x="684" y="35363"/>
                  <a:pt x="688" y="35363"/>
                </a:cubicBezTo>
                <a:cubicBezTo>
                  <a:pt x="776" y="35413"/>
                  <a:pt x="895" y="35437"/>
                  <a:pt x="1014" y="35437"/>
                </a:cubicBezTo>
                <a:lnTo>
                  <a:pt x="1014" y="34278"/>
                </a:lnTo>
                <a:lnTo>
                  <a:pt x="1011" y="586"/>
                </a:lnTo>
                <a:lnTo>
                  <a:pt x="1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738;p29">
            <a:extLst>
              <a:ext uri="{FF2B5EF4-FFF2-40B4-BE49-F238E27FC236}">
                <a16:creationId xmlns:a16="http://schemas.microsoft.com/office/drawing/2014/main" id="{C7D7AA0A-9493-57BD-928D-DB8CA3109191}"/>
              </a:ext>
            </a:extLst>
          </p:cNvPr>
          <p:cNvSpPr/>
          <p:nvPr/>
        </p:nvSpPr>
        <p:spPr>
          <a:xfrm flipH="1">
            <a:off x="10210198" y="3455083"/>
            <a:ext cx="45351" cy="1584741"/>
          </a:xfrm>
          <a:custGeom>
            <a:avLst/>
            <a:gdLst/>
            <a:ahLst/>
            <a:cxnLst/>
            <a:rect l="l" t="t" r="r" b="b"/>
            <a:pathLst>
              <a:path w="1014" h="35433" extrusionOk="0">
                <a:moveTo>
                  <a:pt x="1013" y="0"/>
                </a:moveTo>
                <a:lnTo>
                  <a:pt x="1" y="582"/>
                </a:lnTo>
                <a:lnTo>
                  <a:pt x="4" y="34274"/>
                </a:lnTo>
                <a:lnTo>
                  <a:pt x="4" y="35433"/>
                </a:lnTo>
                <a:cubicBezTo>
                  <a:pt x="123" y="35433"/>
                  <a:pt x="246" y="35409"/>
                  <a:pt x="334" y="35355"/>
                </a:cubicBezTo>
                <a:lnTo>
                  <a:pt x="878" y="35039"/>
                </a:lnTo>
                <a:cubicBezTo>
                  <a:pt x="959" y="34991"/>
                  <a:pt x="1007" y="34927"/>
                  <a:pt x="1010" y="34866"/>
                </a:cubicBezTo>
                <a:lnTo>
                  <a:pt x="1010" y="34838"/>
                </a:lnTo>
                <a:lnTo>
                  <a:pt x="1013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39;p29">
            <a:extLst>
              <a:ext uri="{FF2B5EF4-FFF2-40B4-BE49-F238E27FC236}">
                <a16:creationId xmlns:a16="http://schemas.microsoft.com/office/drawing/2014/main" id="{BFB87A1A-2460-7CC7-FF9F-3A5465C17B68}"/>
              </a:ext>
            </a:extLst>
          </p:cNvPr>
          <p:cNvSpPr/>
          <p:nvPr/>
        </p:nvSpPr>
        <p:spPr>
          <a:xfrm flipH="1">
            <a:off x="9670412" y="3272425"/>
            <a:ext cx="314148" cy="1429679"/>
          </a:xfrm>
          <a:custGeom>
            <a:avLst/>
            <a:gdLst/>
            <a:ahLst/>
            <a:cxnLst/>
            <a:rect l="l" t="t" r="r" b="b"/>
            <a:pathLst>
              <a:path w="7024" h="31966" extrusionOk="0">
                <a:moveTo>
                  <a:pt x="0" y="1"/>
                </a:moveTo>
                <a:lnTo>
                  <a:pt x="6010" y="31357"/>
                </a:lnTo>
                <a:cubicBezTo>
                  <a:pt x="6028" y="31439"/>
                  <a:pt x="6075" y="31511"/>
                  <a:pt x="6150" y="31551"/>
                </a:cubicBezTo>
                <a:lnTo>
                  <a:pt x="6711" y="31875"/>
                </a:lnTo>
                <a:cubicBezTo>
                  <a:pt x="6830" y="31946"/>
                  <a:pt x="6956" y="31966"/>
                  <a:pt x="7024" y="31966"/>
                </a:cubicBezTo>
                <a:lnTo>
                  <a:pt x="6809" y="30837"/>
                </a:lnTo>
                <a:lnTo>
                  <a:pt x="1010" y="583"/>
                </a:lnTo>
                <a:lnTo>
                  <a:pt x="0" y="1"/>
                </a:ln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0;p29">
            <a:extLst>
              <a:ext uri="{FF2B5EF4-FFF2-40B4-BE49-F238E27FC236}">
                <a16:creationId xmlns:a16="http://schemas.microsoft.com/office/drawing/2014/main" id="{206BF3F2-7A4E-19AF-4279-6D65D3B51982}"/>
              </a:ext>
            </a:extLst>
          </p:cNvPr>
          <p:cNvSpPr/>
          <p:nvPr/>
        </p:nvSpPr>
        <p:spPr>
          <a:xfrm flipH="1">
            <a:off x="9625419" y="3272604"/>
            <a:ext cx="314014" cy="1429500"/>
          </a:xfrm>
          <a:custGeom>
            <a:avLst/>
            <a:gdLst/>
            <a:ahLst/>
            <a:cxnLst/>
            <a:rect l="l" t="t" r="r" b="b"/>
            <a:pathLst>
              <a:path w="7021" h="31962" extrusionOk="0">
                <a:moveTo>
                  <a:pt x="1014" y="0"/>
                </a:moveTo>
                <a:lnTo>
                  <a:pt x="1" y="579"/>
                </a:lnTo>
                <a:lnTo>
                  <a:pt x="5800" y="30833"/>
                </a:lnTo>
                <a:lnTo>
                  <a:pt x="6015" y="31962"/>
                </a:lnTo>
                <a:cubicBezTo>
                  <a:pt x="6134" y="31962"/>
                  <a:pt x="6253" y="31935"/>
                  <a:pt x="6345" y="31884"/>
                </a:cubicBezTo>
                <a:lnTo>
                  <a:pt x="6371" y="31871"/>
                </a:lnTo>
                <a:lnTo>
                  <a:pt x="6886" y="31571"/>
                </a:lnTo>
                <a:cubicBezTo>
                  <a:pt x="6977" y="31516"/>
                  <a:pt x="7021" y="31449"/>
                  <a:pt x="7021" y="31381"/>
                </a:cubicBezTo>
                <a:lnTo>
                  <a:pt x="7021" y="31374"/>
                </a:lnTo>
                <a:lnTo>
                  <a:pt x="7014" y="31337"/>
                </a:lnTo>
                <a:lnTo>
                  <a:pt x="7014" y="31330"/>
                </a:lnTo>
                <a:lnTo>
                  <a:pt x="1014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41;p29">
            <a:extLst>
              <a:ext uri="{FF2B5EF4-FFF2-40B4-BE49-F238E27FC236}">
                <a16:creationId xmlns:a16="http://schemas.microsoft.com/office/drawing/2014/main" id="{128B38B6-1458-8B74-EEB6-567638CA0FBD}"/>
              </a:ext>
            </a:extLst>
          </p:cNvPr>
          <p:cNvSpPr/>
          <p:nvPr/>
        </p:nvSpPr>
        <p:spPr>
          <a:xfrm flipH="1">
            <a:off x="9714645" y="4368329"/>
            <a:ext cx="511251" cy="347200"/>
          </a:xfrm>
          <a:custGeom>
            <a:avLst/>
            <a:gdLst/>
            <a:ahLst/>
            <a:cxnLst/>
            <a:rect l="l" t="t" r="r" b="b"/>
            <a:pathLst>
              <a:path w="11431" h="7763" extrusionOk="0">
                <a:moveTo>
                  <a:pt x="11430" y="0"/>
                </a:moveTo>
                <a:lnTo>
                  <a:pt x="0" y="6600"/>
                </a:lnTo>
                <a:lnTo>
                  <a:pt x="0" y="7762"/>
                </a:lnTo>
                <a:lnTo>
                  <a:pt x="11430" y="1163"/>
                </a:lnTo>
                <a:lnTo>
                  <a:pt x="11430" y="0"/>
                </a:lnTo>
                <a:close/>
              </a:path>
            </a:pathLst>
          </a:custGeom>
          <a:solidFill>
            <a:srgbClr val="455A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42;p29">
            <a:extLst>
              <a:ext uri="{FF2B5EF4-FFF2-40B4-BE49-F238E27FC236}">
                <a16:creationId xmlns:a16="http://schemas.microsoft.com/office/drawing/2014/main" id="{6EE270FD-C747-C98B-FE90-9E8772448C8E}"/>
              </a:ext>
            </a:extLst>
          </p:cNvPr>
          <p:cNvSpPr/>
          <p:nvPr/>
        </p:nvSpPr>
        <p:spPr>
          <a:xfrm flipH="1">
            <a:off x="9444148" y="3176311"/>
            <a:ext cx="1487285" cy="900940"/>
          </a:xfrm>
          <a:custGeom>
            <a:avLst/>
            <a:gdLst/>
            <a:ahLst/>
            <a:cxnLst/>
            <a:rect l="l" t="t" r="r" b="b"/>
            <a:pathLst>
              <a:path w="33254" h="20144" extrusionOk="0">
                <a:moveTo>
                  <a:pt x="29221" y="0"/>
                </a:moveTo>
                <a:cubicBezTo>
                  <a:pt x="29105" y="0"/>
                  <a:pt x="28988" y="26"/>
                  <a:pt x="28898" y="77"/>
                </a:cubicBezTo>
                <a:lnTo>
                  <a:pt x="324" y="16575"/>
                </a:lnTo>
                <a:cubicBezTo>
                  <a:pt x="143" y="16681"/>
                  <a:pt x="1" y="16929"/>
                  <a:pt x="1" y="17133"/>
                </a:cubicBezTo>
                <a:lnTo>
                  <a:pt x="1" y="17554"/>
                </a:lnTo>
                <a:cubicBezTo>
                  <a:pt x="1" y="17758"/>
                  <a:pt x="143" y="18010"/>
                  <a:pt x="324" y="18112"/>
                </a:cubicBezTo>
                <a:lnTo>
                  <a:pt x="3710" y="20068"/>
                </a:lnTo>
                <a:cubicBezTo>
                  <a:pt x="3798" y="20118"/>
                  <a:pt x="3914" y="20144"/>
                  <a:pt x="4031" y="20144"/>
                </a:cubicBezTo>
                <a:cubicBezTo>
                  <a:pt x="4147" y="20144"/>
                  <a:pt x="4263" y="20118"/>
                  <a:pt x="4352" y="20068"/>
                </a:cubicBezTo>
                <a:lnTo>
                  <a:pt x="32931" y="3568"/>
                </a:lnTo>
                <a:cubicBezTo>
                  <a:pt x="33108" y="3466"/>
                  <a:pt x="33254" y="3214"/>
                  <a:pt x="33254" y="3010"/>
                </a:cubicBezTo>
                <a:lnTo>
                  <a:pt x="33254" y="2592"/>
                </a:lnTo>
                <a:cubicBezTo>
                  <a:pt x="33254" y="2385"/>
                  <a:pt x="33108" y="2137"/>
                  <a:pt x="32931" y="2031"/>
                </a:cubicBezTo>
                <a:lnTo>
                  <a:pt x="29544" y="77"/>
                </a:lnTo>
                <a:cubicBezTo>
                  <a:pt x="29454" y="26"/>
                  <a:pt x="29338" y="0"/>
                  <a:pt x="292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743;p29">
            <a:extLst>
              <a:ext uri="{FF2B5EF4-FFF2-40B4-BE49-F238E27FC236}">
                <a16:creationId xmlns:a16="http://schemas.microsoft.com/office/drawing/2014/main" id="{91CE44AA-C25E-AF93-DE86-35152A1269FD}"/>
              </a:ext>
            </a:extLst>
          </p:cNvPr>
          <p:cNvSpPr/>
          <p:nvPr/>
        </p:nvSpPr>
        <p:spPr>
          <a:xfrm flipH="1">
            <a:off x="9450678" y="3245232"/>
            <a:ext cx="1472884" cy="779959"/>
          </a:xfrm>
          <a:custGeom>
            <a:avLst/>
            <a:gdLst/>
            <a:ahLst/>
            <a:cxnLst/>
            <a:rect l="l" t="t" r="r" b="b"/>
            <a:pathLst>
              <a:path w="32932" h="17439" extrusionOk="0">
                <a:moveTo>
                  <a:pt x="766" y="14678"/>
                </a:moveTo>
                <a:lnTo>
                  <a:pt x="148" y="15034"/>
                </a:lnTo>
                <a:cubicBezTo>
                  <a:pt x="76" y="15075"/>
                  <a:pt x="32" y="15130"/>
                  <a:pt x="18" y="15181"/>
                </a:cubicBezTo>
                <a:cubicBezTo>
                  <a:pt x="1" y="15246"/>
                  <a:pt x="25" y="15310"/>
                  <a:pt x="82" y="15365"/>
                </a:cubicBezTo>
                <a:cubicBezTo>
                  <a:pt x="99" y="15378"/>
                  <a:pt x="123" y="15395"/>
                  <a:pt x="148" y="15409"/>
                </a:cubicBezTo>
                <a:lnTo>
                  <a:pt x="1347" y="16102"/>
                </a:lnTo>
                <a:cubicBezTo>
                  <a:pt x="1058" y="15925"/>
                  <a:pt x="813" y="15517"/>
                  <a:pt x="793" y="15184"/>
                </a:cubicBezTo>
                <a:lnTo>
                  <a:pt x="766" y="14678"/>
                </a:lnTo>
                <a:close/>
                <a:moveTo>
                  <a:pt x="31904" y="0"/>
                </a:moveTo>
                <a:cubicBezTo>
                  <a:pt x="31813" y="171"/>
                  <a:pt x="31680" y="320"/>
                  <a:pt x="31531" y="405"/>
                </a:cubicBezTo>
                <a:lnTo>
                  <a:pt x="3384" y="16656"/>
                </a:lnTo>
                <a:cubicBezTo>
                  <a:pt x="3380" y="16656"/>
                  <a:pt x="3380" y="16660"/>
                  <a:pt x="3380" y="16660"/>
                </a:cubicBezTo>
                <a:lnTo>
                  <a:pt x="3377" y="16660"/>
                </a:lnTo>
                <a:cubicBezTo>
                  <a:pt x="3231" y="16744"/>
                  <a:pt x="3037" y="16785"/>
                  <a:pt x="2847" y="16785"/>
                </a:cubicBezTo>
                <a:cubicBezTo>
                  <a:pt x="2660" y="16785"/>
                  <a:pt x="2473" y="16744"/>
                  <a:pt x="2326" y="16666"/>
                </a:cubicBezTo>
                <a:lnTo>
                  <a:pt x="2326" y="16666"/>
                </a:lnTo>
                <a:lnTo>
                  <a:pt x="3534" y="17364"/>
                </a:lnTo>
                <a:cubicBezTo>
                  <a:pt x="3557" y="17377"/>
                  <a:pt x="3588" y="17391"/>
                  <a:pt x="3619" y="17400"/>
                </a:cubicBezTo>
                <a:cubicBezTo>
                  <a:pt x="3625" y="17405"/>
                  <a:pt x="3632" y="17408"/>
                  <a:pt x="3639" y="17408"/>
                </a:cubicBezTo>
                <a:cubicBezTo>
                  <a:pt x="3707" y="17428"/>
                  <a:pt x="3782" y="17438"/>
                  <a:pt x="3853" y="17438"/>
                </a:cubicBezTo>
                <a:cubicBezTo>
                  <a:pt x="3972" y="17438"/>
                  <a:pt x="4088" y="17414"/>
                  <a:pt x="4176" y="17364"/>
                </a:cubicBezTo>
                <a:lnTo>
                  <a:pt x="32755" y="864"/>
                </a:lnTo>
                <a:cubicBezTo>
                  <a:pt x="32932" y="762"/>
                  <a:pt x="32932" y="596"/>
                  <a:pt x="32755" y="490"/>
                </a:cubicBezTo>
                <a:lnTo>
                  <a:pt x="319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744;p29">
            <a:extLst>
              <a:ext uri="{FF2B5EF4-FFF2-40B4-BE49-F238E27FC236}">
                <a16:creationId xmlns:a16="http://schemas.microsoft.com/office/drawing/2014/main" id="{2E8FF34F-753E-B7B9-80BF-27323A18E538}"/>
              </a:ext>
            </a:extLst>
          </p:cNvPr>
          <p:cNvSpPr/>
          <p:nvPr/>
        </p:nvSpPr>
        <p:spPr>
          <a:xfrm flipH="1">
            <a:off x="10751236" y="4073813"/>
            <a:ext cx="14312" cy="3533"/>
          </a:xfrm>
          <a:custGeom>
            <a:avLst/>
            <a:gdLst/>
            <a:ahLst/>
            <a:cxnLst/>
            <a:rect l="l" t="t" r="r" b="b"/>
            <a:pathLst>
              <a:path w="320" h="79" extrusionOk="0">
                <a:moveTo>
                  <a:pt x="1" y="1"/>
                </a:moveTo>
                <a:lnTo>
                  <a:pt x="1" y="1"/>
                </a:lnTo>
                <a:cubicBezTo>
                  <a:pt x="86" y="51"/>
                  <a:pt x="205" y="78"/>
                  <a:pt x="320" y="78"/>
                </a:cubicBezTo>
                <a:cubicBezTo>
                  <a:pt x="205" y="78"/>
                  <a:pt x="89" y="51"/>
                  <a:pt x="1" y="1"/>
                </a:cubicBezTo>
                <a:close/>
              </a:path>
            </a:pathLst>
          </a:custGeom>
          <a:solidFill>
            <a:srgbClr val="E5E5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745;p29">
            <a:extLst>
              <a:ext uri="{FF2B5EF4-FFF2-40B4-BE49-F238E27FC236}">
                <a16:creationId xmlns:a16="http://schemas.microsoft.com/office/drawing/2014/main" id="{82DEE845-90AA-D4D0-E24B-CA11A7CAC029}"/>
              </a:ext>
            </a:extLst>
          </p:cNvPr>
          <p:cNvSpPr/>
          <p:nvPr/>
        </p:nvSpPr>
        <p:spPr>
          <a:xfrm flipH="1">
            <a:off x="10751236" y="3919779"/>
            <a:ext cx="180197" cy="157566"/>
          </a:xfrm>
          <a:custGeom>
            <a:avLst/>
            <a:gdLst/>
            <a:ahLst/>
            <a:cxnLst/>
            <a:rect l="l" t="t" r="r" b="b"/>
            <a:pathLst>
              <a:path w="4029" h="3523" extrusionOk="0">
                <a:moveTo>
                  <a:pt x="258" y="0"/>
                </a:moveTo>
                <a:cubicBezTo>
                  <a:pt x="109" y="119"/>
                  <a:pt x="1" y="333"/>
                  <a:pt x="1" y="514"/>
                </a:cubicBezTo>
                <a:lnTo>
                  <a:pt x="1" y="931"/>
                </a:lnTo>
                <a:cubicBezTo>
                  <a:pt x="1" y="1122"/>
                  <a:pt x="126" y="1350"/>
                  <a:pt x="286" y="1466"/>
                </a:cubicBezTo>
                <a:cubicBezTo>
                  <a:pt x="296" y="1476"/>
                  <a:pt x="310" y="1482"/>
                  <a:pt x="324" y="1489"/>
                </a:cubicBezTo>
                <a:lnTo>
                  <a:pt x="3710" y="3445"/>
                </a:lnTo>
                <a:cubicBezTo>
                  <a:pt x="3798" y="3495"/>
                  <a:pt x="3914" y="3522"/>
                  <a:pt x="4029" y="3522"/>
                </a:cubicBezTo>
                <a:lnTo>
                  <a:pt x="4029" y="2359"/>
                </a:lnTo>
                <a:cubicBezTo>
                  <a:pt x="3958" y="2359"/>
                  <a:pt x="3883" y="2346"/>
                  <a:pt x="3815" y="2326"/>
                </a:cubicBezTo>
                <a:cubicBezTo>
                  <a:pt x="3808" y="2326"/>
                  <a:pt x="3801" y="2323"/>
                  <a:pt x="3795" y="2318"/>
                </a:cubicBezTo>
                <a:cubicBezTo>
                  <a:pt x="3764" y="2309"/>
                  <a:pt x="3737" y="2295"/>
                  <a:pt x="3710" y="2282"/>
                </a:cubicBezTo>
                <a:lnTo>
                  <a:pt x="2489" y="1578"/>
                </a:lnTo>
                <a:cubicBezTo>
                  <a:pt x="2489" y="1578"/>
                  <a:pt x="2486" y="1578"/>
                  <a:pt x="2486" y="1574"/>
                </a:cubicBezTo>
                <a:lnTo>
                  <a:pt x="1543" y="1030"/>
                </a:lnTo>
                <a:lnTo>
                  <a:pt x="1540" y="1030"/>
                </a:lnTo>
                <a:lnTo>
                  <a:pt x="324" y="327"/>
                </a:lnTo>
                <a:cubicBezTo>
                  <a:pt x="299" y="313"/>
                  <a:pt x="279" y="296"/>
                  <a:pt x="258" y="283"/>
                </a:cubicBezTo>
                <a:cubicBezTo>
                  <a:pt x="201" y="228"/>
                  <a:pt x="177" y="164"/>
                  <a:pt x="194" y="99"/>
                </a:cubicBezTo>
                <a:cubicBezTo>
                  <a:pt x="205" y="65"/>
                  <a:pt x="225" y="31"/>
                  <a:pt x="25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6;p29">
            <a:extLst>
              <a:ext uri="{FF2B5EF4-FFF2-40B4-BE49-F238E27FC236}">
                <a16:creationId xmlns:a16="http://schemas.microsoft.com/office/drawing/2014/main" id="{661567CF-AC19-6397-4AAD-2323B1468BE4}"/>
              </a:ext>
            </a:extLst>
          </p:cNvPr>
          <p:cNvSpPr/>
          <p:nvPr/>
        </p:nvSpPr>
        <p:spPr>
          <a:xfrm flipH="1">
            <a:off x="10760762" y="3924207"/>
            <a:ext cx="162799" cy="99603"/>
          </a:xfrm>
          <a:custGeom>
            <a:avLst/>
            <a:gdLst/>
            <a:ahLst/>
            <a:cxnLst/>
            <a:rect l="l" t="t" r="r" b="b"/>
            <a:pathLst>
              <a:path w="3640" h="2227" extrusionOk="0">
                <a:moveTo>
                  <a:pt x="3619" y="2219"/>
                </a:moveTo>
                <a:cubicBezTo>
                  <a:pt x="3625" y="2224"/>
                  <a:pt x="3632" y="2227"/>
                  <a:pt x="3639" y="2227"/>
                </a:cubicBezTo>
                <a:cubicBezTo>
                  <a:pt x="3632" y="2227"/>
                  <a:pt x="3625" y="2224"/>
                  <a:pt x="3619" y="2219"/>
                </a:cubicBezTo>
                <a:close/>
                <a:moveTo>
                  <a:pt x="18" y="0"/>
                </a:moveTo>
                <a:cubicBezTo>
                  <a:pt x="1" y="65"/>
                  <a:pt x="25" y="129"/>
                  <a:pt x="82" y="184"/>
                </a:cubicBezTo>
                <a:cubicBezTo>
                  <a:pt x="25" y="129"/>
                  <a:pt x="1" y="65"/>
                  <a:pt x="18" y="0"/>
                </a:cubicBezTo>
                <a:close/>
              </a:path>
            </a:pathLst>
          </a:custGeom>
          <a:solidFill>
            <a:srgbClr val="70D3C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7;p29">
            <a:extLst>
              <a:ext uri="{FF2B5EF4-FFF2-40B4-BE49-F238E27FC236}">
                <a16:creationId xmlns:a16="http://schemas.microsoft.com/office/drawing/2014/main" id="{EC455A28-5A45-8282-406B-25F685BE137D}"/>
              </a:ext>
            </a:extLst>
          </p:cNvPr>
          <p:cNvSpPr/>
          <p:nvPr/>
        </p:nvSpPr>
        <p:spPr>
          <a:xfrm flipH="1">
            <a:off x="9490036" y="1644335"/>
            <a:ext cx="1485809" cy="2351685"/>
          </a:xfrm>
          <a:custGeom>
            <a:avLst/>
            <a:gdLst/>
            <a:ahLst/>
            <a:cxnLst/>
            <a:rect l="l" t="t" r="r" b="b"/>
            <a:pathLst>
              <a:path w="33221" h="52581" extrusionOk="0">
                <a:moveTo>
                  <a:pt x="29207" y="1"/>
                </a:moveTo>
                <a:cubicBezTo>
                  <a:pt x="29013" y="1"/>
                  <a:pt x="28819" y="44"/>
                  <a:pt x="28671" y="131"/>
                </a:cubicBezTo>
                <a:lnTo>
                  <a:pt x="521" y="16382"/>
                </a:lnTo>
                <a:cubicBezTo>
                  <a:pt x="225" y="16552"/>
                  <a:pt x="1" y="16970"/>
                  <a:pt x="21" y="17310"/>
                </a:cubicBezTo>
                <a:lnTo>
                  <a:pt x="1962" y="50978"/>
                </a:lnTo>
                <a:cubicBezTo>
                  <a:pt x="1982" y="51322"/>
                  <a:pt x="2241" y="51736"/>
                  <a:pt x="2536" y="51906"/>
                </a:cubicBezTo>
                <a:lnTo>
                  <a:pt x="3479" y="52450"/>
                </a:lnTo>
                <a:cubicBezTo>
                  <a:pt x="3627" y="52537"/>
                  <a:pt x="3820" y="52580"/>
                  <a:pt x="4015" y="52580"/>
                </a:cubicBezTo>
                <a:cubicBezTo>
                  <a:pt x="4209" y="52580"/>
                  <a:pt x="4403" y="52537"/>
                  <a:pt x="4553" y="52450"/>
                </a:cubicBezTo>
                <a:lnTo>
                  <a:pt x="32700" y="36199"/>
                </a:lnTo>
                <a:cubicBezTo>
                  <a:pt x="32996" y="36029"/>
                  <a:pt x="33220" y="35611"/>
                  <a:pt x="33203" y="35271"/>
                </a:cubicBezTo>
                <a:lnTo>
                  <a:pt x="31258" y="1603"/>
                </a:lnTo>
                <a:cubicBezTo>
                  <a:pt x="31238" y="1259"/>
                  <a:pt x="30983" y="845"/>
                  <a:pt x="30687" y="675"/>
                </a:cubicBezTo>
                <a:lnTo>
                  <a:pt x="29742" y="131"/>
                </a:lnTo>
                <a:cubicBezTo>
                  <a:pt x="29594" y="44"/>
                  <a:pt x="29400" y="1"/>
                  <a:pt x="29207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48;p29">
            <a:extLst>
              <a:ext uri="{FF2B5EF4-FFF2-40B4-BE49-F238E27FC236}">
                <a16:creationId xmlns:a16="http://schemas.microsoft.com/office/drawing/2014/main" id="{331CFC1B-96AA-2C4E-8845-A3A4E3595C6A}"/>
              </a:ext>
            </a:extLst>
          </p:cNvPr>
          <p:cNvSpPr/>
          <p:nvPr/>
        </p:nvSpPr>
        <p:spPr>
          <a:xfrm flipH="1">
            <a:off x="9578412" y="1644424"/>
            <a:ext cx="1390769" cy="802724"/>
          </a:xfrm>
          <a:custGeom>
            <a:avLst/>
            <a:gdLst/>
            <a:ahLst/>
            <a:cxnLst/>
            <a:rect l="l" t="t" r="r" b="b"/>
            <a:pathLst>
              <a:path w="31096" h="17948" extrusionOk="0">
                <a:moveTo>
                  <a:pt x="29060" y="1"/>
                </a:moveTo>
                <a:cubicBezTo>
                  <a:pt x="28866" y="1"/>
                  <a:pt x="28671" y="43"/>
                  <a:pt x="28522" y="129"/>
                </a:cubicBezTo>
                <a:lnTo>
                  <a:pt x="372" y="16380"/>
                </a:lnTo>
                <a:cubicBezTo>
                  <a:pt x="225" y="16468"/>
                  <a:pt x="93" y="16614"/>
                  <a:pt x="1" y="16785"/>
                </a:cubicBezTo>
                <a:lnTo>
                  <a:pt x="2017" y="17947"/>
                </a:lnTo>
                <a:cubicBezTo>
                  <a:pt x="2106" y="17780"/>
                  <a:pt x="2238" y="17631"/>
                  <a:pt x="2387" y="17543"/>
                </a:cubicBezTo>
                <a:lnTo>
                  <a:pt x="30535" y="1291"/>
                </a:lnTo>
                <a:cubicBezTo>
                  <a:pt x="30622" y="1242"/>
                  <a:pt x="30706" y="1219"/>
                  <a:pt x="30781" y="1219"/>
                </a:cubicBezTo>
                <a:cubicBezTo>
                  <a:pt x="30938" y="1219"/>
                  <a:pt x="31057" y="1322"/>
                  <a:pt x="31096" y="1509"/>
                </a:cubicBezTo>
                <a:cubicBezTo>
                  <a:pt x="31045" y="1189"/>
                  <a:pt x="30810" y="833"/>
                  <a:pt x="30542" y="673"/>
                </a:cubicBezTo>
                <a:lnTo>
                  <a:pt x="29593" y="125"/>
                </a:lnTo>
                <a:cubicBezTo>
                  <a:pt x="29446" y="42"/>
                  <a:pt x="29253" y="1"/>
                  <a:pt x="29060" y="1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49;p29">
            <a:extLst>
              <a:ext uri="{FF2B5EF4-FFF2-40B4-BE49-F238E27FC236}">
                <a16:creationId xmlns:a16="http://schemas.microsoft.com/office/drawing/2014/main" id="{5E1BA578-B75C-D810-DCC6-A61BC620A5C3}"/>
              </a:ext>
            </a:extLst>
          </p:cNvPr>
          <p:cNvSpPr/>
          <p:nvPr/>
        </p:nvSpPr>
        <p:spPr>
          <a:xfrm flipH="1">
            <a:off x="9490036" y="1698900"/>
            <a:ext cx="1395644" cy="2294616"/>
          </a:xfrm>
          <a:custGeom>
            <a:avLst/>
            <a:gdLst/>
            <a:ahLst/>
            <a:cxnLst/>
            <a:rect l="l" t="t" r="r" b="b"/>
            <a:pathLst>
              <a:path w="31205" h="51305" extrusionOk="0">
                <a:moveTo>
                  <a:pt x="28915" y="0"/>
                </a:moveTo>
                <a:cubicBezTo>
                  <a:pt x="28840" y="0"/>
                  <a:pt x="28757" y="24"/>
                  <a:pt x="28671" y="73"/>
                </a:cubicBezTo>
                <a:lnTo>
                  <a:pt x="520" y="16325"/>
                </a:lnTo>
                <a:cubicBezTo>
                  <a:pt x="225" y="16494"/>
                  <a:pt x="1" y="16913"/>
                  <a:pt x="21" y="17252"/>
                </a:cubicBezTo>
                <a:lnTo>
                  <a:pt x="1962" y="50921"/>
                </a:lnTo>
                <a:cubicBezTo>
                  <a:pt x="1977" y="51164"/>
                  <a:pt x="2109" y="51305"/>
                  <a:pt x="2291" y="51305"/>
                </a:cubicBezTo>
                <a:cubicBezTo>
                  <a:pt x="2366" y="51305"/>
                  <a:pt x="2449" y="51281"/>
                  <a:pt x="2537" y="51230"/>
                </a:cubicBezTo>
                <a:lnTo>
                  <a:pt x="30684" y="34979"/>
                </a:lnTo>
                <a:cubicBezTo>
                  <a:pt x="30980" y="34809"/>
                  <a:pt x="31204" y="34391"/>
                  <a:pt x="31187" y="34051"/>
                </a:cubicBezTo>
                <a:lnTo>
                  <a:pt x="29242" y="383"/>
                </a:lnTo>
                <a:cubicBezTo>
                  <a:pt x="29228" y="139"/>
                  <a:pt x="29096" y="0"/>
                  <a:pt x="28915" y="0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50;p29">
            <a:extLst>
              <a:ext uri="{FF2B5EF4-FFF2-40B4-BE49-F238E27FC236}">
                <a16:creationId xmlns:a16="http://schemas.microsoft.com/office/drawing/2014/main" id="{857651DC-ED5A-B7D1-A245-3B6265BDBC24}"/>
              </a:ext>
            </a:extLst>
          </p:cNvPr>
          <p:cNvSpPr/>
          <p:nvPr/>
        </p:nvSpPr>
        <p:spPr>
          <a:xfrm flipH="1">
            <a:off x="9940014" y="1795775"/>
            <a:ext cx="721056" cy="513667"/>
          </a:xfrm>
          <a:custGeom>
            <a:avLst/>
            <a:gdLst/>
            <a:ahLst/>
            <a:cxnLst/>
            <a:rect l="l" t="t" r="r" b="b"/>
            <a:pathLst>
              <a:path w="16122" h="11485" extrusionOk="0">
                <a:moveTo>
                  <a:pt x="12092" y="0"/>
                </a:moveTo>
                <a:cubicBezTo>
                  <a:pt x="12010" y="0"/>
                  <a:pt x="11928" y="19"/>
                  <a:pt x="11866" y="56"/>
                </a:cubicBezTo>
                <a:lnTo>
                  <a:pt x="224" y="6774"/>
                </a:lnTo>
                <a:cubicBezTo>
                  <a:pt x="102" y="6849"/>
                  <a:pt x="0" y="7022"/>
                  <a:pt x="0" y="7165"/>
                </a:cubicBezTo>
                <a:lnTo>
                  <a:pt x="3" y="9232"/>
                </a:lnTo>
                <a:lnTo>
                  <a:pt x="1006" y="8651"/>
                </a:lnTo>
                <a:lnTo>
                  <a:pt x="3022" y="9814"/>
                </a:lnTo>
                <a:lnTo>
                  <a:pt x="3022" y="10718"/>
                </a:lnTo>
                <a:cubicBezTo>
                  <a:pt x="3022" y="10861"/>
                  <a:pt x="3124" y="11038"/>
                  <a:pt x="3250" y="11109"/>
                </a:cubicBezTo>
                <a:lnTo>
                  <a:pt x="3805" y="11428"/>
                </a:lnTo>
                <a:cubicBezTo>
                  <a:pt x="3868" y="11466"/>
                  <a:pt x="3949" y="11485"/>
                  <a:pt x="4031" y="11485"/>
                </a:cubicBezTo>
                <a:cubicBezTo>
                  <a:pt x="4112" y="11485"/>
                  <a:pt x="4194" y="11466"/>
                  <a:pt x="4257" y="11428"/>
                </a:cubicBezTo>
                <a:lnTo>
                  <a:pt x="15897" y="4711"/>
                </a:lnTo>
                <a:cubicBezTo>
                  <a:pt x="16024" y="4636"/>
                  <a:pt x="16122" y="4462"/>
                  <a:pt x="16122" y="4319"/>
                </a:cubicBezTo>
                <a:lnTo>
                  <a:pt x="16122" y="2511"/>
                </a:lnTo>
                <a:cubicBezTo>
                  <a:pt x="16122" y="2368"/>
                  <a:pt x="16020" y="2194"/>
                  <a:pt x="15897" y="2120"/>
                </a:cubicBezTo>
                <a:lnTo>
                  <a:pt x="12318" y="56"/>
                </a:lnTo>
                <a:cubicBezTo>
                  <a:pt x="12255" y="19"/>
                  <a:pt x="12173" y="0"/>
                  <a:pt x="1209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751;p29">
            <a:extLst>
              <a:ext uri="{FF2B5EF4-FFF2-40B4-BE49-F238E27FC236}">
                <a16:creationId xmlns:a16="http://schemas.microsoft.com/office/drawing/2014/main" id="{8CBEC740-B3F8-B869-8EF2-9E214E1CD6FB}"/>
              </a:ext>
            </a:extLst>
          </p:cNvPr>
          <p:cNvSpPr/>
          <p:nvPr/>
        </p:nvSpPr>
        <p:spPr>
          <a:xfrm flipH="1">
            <a:off x="9940014" y="1891934"/>
            <a:ext cx="540725" cy="417463"/>
          </a:xfrm>
          <a:custGeom>
            <a:avLst/>
            <a:gdLst/>
            <a:ahLst/>
            <a:cxnLst/>
            <a:rect l="l" t="t" r="r" b="b"/>
            <a:pathLst>
              <a:path w="12090" h="9334" extrusionOk="0">
                <a:moveTo>
                  <a:pt x="11903" y="0"/>
                </a:moveTo>
                <a:cubicBezTo>
                  <a:pt x="11988" y="68"/>
                  <a:pt x="11975" y="170"/>
                  <a:pt x="11865" y="231"/>
                </a:cubicBezTo>
                <a:lnTo>
                  <a:pt x="225" y="6953"/>
                </a:lnTo>
                <a:cubicBezTo>
                  <a:pt x="164" y="6987"/>
                  <a:pt x="82" y="7008"/>
                  <a:pt x="1" y="7008"/>
                </a:cubicBezTo>
                <a:lnTo>
                  <a:pt x="1" y="9333"/>
                </a:lnTo>
                <a:cubicBezTo>
                  <a:pt x="82" y="9333"/>
                  <a:pt x="160" y="9316"/>
                  <a:pt x="225" y="9282"/>
                </a:cubicBezTo>
                <a:lnTo>
                  <a:pt x="11865" y="2557"/>
                </a:lnTo>
                <a:cubicBezTo>
                  <a:pt x="11988" y="2486"/>
                  <a:pt x="12090" y="2312"/>
                  <a:pt x="12090" y="2169"/>
                </a:cubicBezTo>
                <a:lnTo>
                  <a:pt x="12090" y="361"/>
                </a:lnTo>
                <a:cubicBezTo>
                  <a:pt x="12090" y="235"/>
                  <a:pt x="12012" y="82"/>
                  <a:pt x="119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752;p29">
            <a:extLst>
              <a:ext uri="{FF2B5EF4-FFF2-40B4-BE49-F238E27FC236}">
                <a16:creationId xmlns:a16="http://schemas.microsoft.com/office/drawing/2014/main" id="{76B0A223-C36B-D178-2B52-054B1C4FF008}"/>
              </a:ext>
            </a:extLst>
          </p:cNvPr>
          <p:cNvSpPr/>
          <p:nvPr/>
        </p:nvSpPr>
        <p:spPr>
          <a:xfrm flipH="1">
            <a:off x="9944576" y="1795775"/>
            <a:ext cx="711933" cy="409547"/>
          </a:xfrm>
          <a:custGeom>
            <a:avLst/>
            <a:gdLst/>
            <a:ahLst/>
            <a:cxnLst/>
            <a:rect l="l" t="t" r="r" b="b"/>
            <a:pathLst>
              <a:path w="15918" h="9157" extrusionOk="0">
                <a:moveTo>
                  <a:pt x="11990" y="0"/>
                </a:moveTo>
                <a:cubicBezTo>
                  <a:pt x="11908" y="0"/>
                  <a:pt x="11826" y="19"/>
                  <a:pt x="11764" y="56"/>
                </a:cubicBezTo>
                <a:lnTo>
                  <a:pt x="122" y="6774"/>
                </a:lnTo>
                <a:cubicBezTo>
                  <a:pt x="0" y="6849"/>
                  <a:pt x="0" y="6964"/>
                  <a:pt x="122" y="7036"/>
                </a:cubicBezTo>
                <a:lnTo>
                  <a:pt x="3703" y="9103"/>
                </a:lnTo>
                <a:cubicBezTo>
                  <a:pt x="3766" y="9138"/>
                  <a:pt x="3847" y="9156"/>
                  <a:pt x="3929" y="9156"/>
                </a:cubicBezTo>
                <a:cubicBezTo>
                  <a:pt x="4010" y="9156"/>
                  <a:pt x="4092" y="9138"/>
                  <a:pt x="4155" y="9103"/>
                </a:cubicBezTo>
                <a:lnTo>
                  <a:pt x="15795" y="2381"/>
                </a:lnTo>
                <a:cubicBezTo>
                  <a:pt x="15918" y="2310"/>
                  <a:pt x="15918" y="2194"/>
                  <a:pt x="15795" y="2120"/>
                </a:cubicBezTo>
                <a:lnTo>
                  <a:pt x="12216" y="56"/>
                </a:lnTo>
                <a:cubicBezTo>
                  <a:pt x="12153" y="19"/>
                  <a:pt x="12071" y="0"/>
                  <a:pt x="119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53;p29">
            <a:extLst>
              <a:ext uri="{FF2B5EF4-FFF2-40B4-BE49-F238E27FC236}">
                <a16:creationId xmlns:a16="http://schemas.microsoft.com/office/drawing/2014/main" id="{1E0DDE26-EEDF-E981-7B0B-486B0C509B37}"/>
              </a:ext>
            </a:extLst>
          </p:cNvPr>
          <p:cNvSpPr/>
          <p:nvPr/>
        </p:nvSpPr>
        <p:spPr>
          <a:xfrm flipH="1">
            <a:off x="10381718" y="2445052"/>
            <a:ext cx="355877" cy="436784"/>
          </a:xfrm>
          <a:custGeom>
            <a:avLst/>
            <a:gdLst/>
            <a:ahLst/>
            <a:cxnLst/>
            <a:rect l="l" t="t" r="r" b="b"/>
            <a:pathLst>
              <a:path w="7957" h="9766" extrusionOk="0">
                <a:moveTo>
                  <a:pt x="5495" y="1"/>
                </a:moveTo>
                <a:cubicBezTo>
                  <a:pt x="4955" y="1"/>
                  <a:pt x="4354" y="172"/>
                  <a:pt x="3727" y="532"/>
                </a:cubicBezTo>
                <a:cubicBezTo>
                  <a:pt x="1609" y="1756"/>
                  <a:pt x="1" y="4697"/>
                  <a:pt x="140" y="7097"/>
                </a:cubicBezTo>
                <a:cubicBezTo>
                  <a:pt x="239" y="8791"/>
                  <a:pt x="1176" y="9765"/>
                  <a:pt x="2463" y="9765"/>
                </a:cubicBezTo>
                <a:cubicBezTo>
                  <a:pt x="3003" y="9765"/>
                  <a:pt x="3604" y="9594"/>
                  <a:pt x="4231" y="9232"/>
                </a:cubicBezTo>
                <a:cubicBezTo>
                  <a:pt x="6348" y="8008"/>
                  <a:pt x="7956" y="5068"/>
                  <a:pt x="7817" y="2667"/>
                </a:cubicBezTo>
                <a:cubicBezTo>
                  <a:pt x="7719" y="973"/>
                  <a:pt x="6782" y="1"/>
                  <a:pt x="54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754;p29">
            <a:extLst>
              <a:ext uri="{FF2B5EF4-FFF2-40B4-BE49-F238E27FC236}">
                <a16:creationId xmlns:a16="http://schemas.microsoft.com/office/drawing/2014/main" id="{99E66CF0-3D76-8E20-0CFC-376EF7AD59E8}"/>
              </a:ext>
            </a:extLst>
          </p:cNvPr>
          <p:cNvSpPr/>
          <p:nvPr/>
        </p:nvSpPr>
        <p:spPr>
          <a:xfrm flipH="1">
            <a:off x="10449655" y="2445097"/>
            <a:ext cx="121249" cy="218437"/>
          </a:xfrm>
          <a:custGeom>
            <a:avLst/>
            <a:gdLst/>
            <a:ahLst/>
            <a:cxnLst/>
            <a:rect l="l" t="t" r="r" b="b"/>
            <a:pathLst>
              <a:path w="2711" h="4884" extrusionOk="0">
                <a:moveTo>
                  <a:pt x="1768" y="0"/>
                </a:moveTo>
                <a:cubicBezTo>
                  <a:pt x="1227" y="0"/>
                  <a:pt x="626" y="171"/>
                  <a:pt x="0" y="535"/>
                </a:cubicBezTo>
                <a:lnTo>
                  <a:pt x="252" y="4883"/>
                </a:lnTo>
                <a:lnTo>
                  <a:pt x="2710" y="204"/>
                </a:lnTo>
                <a:cubicBezTo>
                  <a:pt x="2428" y="69"/>
                  <a:pt x="2108" y="0"/>
                  <a:pt x="1768" y="0"/>
                </a:cubicBez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755;p29">
            <a:extLst>
              <a:ext uri="{FF2B5EF4-FFF2-40B4-BE49-F238E27FC236}">
                <a16:creationId xmlns:a16="http://schemas.microsoft.com/office/drawing/2014/main" id="{782ABE6D-E883-713F-E2B8-791DB7BC330A}"/>
              </a:ext>
            </a:extLst>
          </p:cNvPr>
          <p:cNvSpPr/>
          <p:nvPr/>
        </p:nvSpPr>
        <p:spPr>
          <a:xfrm flipH="1">
            <a:off x="10385565" y="2476136"/>
            <a:ext cx="34662" cy="222328"/>
          </a:xfrm>
          <a:custGeom>
            <a:avLst/>
            <a:gdLst/>
            <a:ahLst/>
            <a:cxnLst/>
            <a:rect l="l" t="t" r="r" b="b"/>
            <a:pathLst>
              <a:path w="775" h="4971" extrusionOk="0">
                <a:moveTo>
                  <a:pt x="0" y="0"/>
                </a:moveTo>
                <a:lnTo>
                  <a:pt x="0" y="0"/>
                </a:lnTo>
                <a:cubicBezTo>
                  <a:pt x="412" y="456"/>
                  <a:pt x="674" y="1122"/>
                  <a:pt x="721" y="1972"/>
                </a:cubicBezTo>
                <a:cubicBezTo>
                  <a:pt x="674" y="1122"/>
                  <a:pt x="412" y="453"/>
                  <a:pt x="0" y="0"/>
                </a:cubicBezTo>
                <a:close/>
                <a:moveTo>
                  <a:pt x="721" y="1976"/>
                </a:moveTo>
                <a:cubicBezTo>
                  <a:pt x="775" y="2937"/>
                  <a:pt x="551" y="3983"/>
                  <a:pt x="129" y="4971"/>
                </a:cubicBezTo>
                <a:cubicBezTo>
                  <a:pt x="554" y="3983"/>
                  <a:pt x="775" y="2937"/>
                  <a:pt x="721" y="1976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756;p29">
            <a:extLst>
              <a:ext uri="{FF2B5EF4-FFF2-40B4-BE49-F238E27FC236}">
                <a16:creationId xmlns:a16="http://schemas.microsoft.com/office/drawing/2014/main" id="{C4C24DD4-82A0-2772-76FD-0342F52B8D2B}"/>
              </a:ext>
            </a:extLst>
          </p:cNvPr>
          <p:cNvSpPr/>
          <p:nvPr/>
        </p:nvSpPr>
        <p:spPr>
          <a:xfrm flipH="1">
            <a:off x="10385520" y="2454221"/>
            <a:ext cx="174159" cy="244243"/>
          </a:xfrm>
          <a:custGeom>
            <a:avLst/>
            <a:gdLst/>
            <a:ahLst/>
            <a:cxnLst/>
            <a:rect l="l" t="t" r="r" b="b"/>
            <a:pathLst>
              <a:path w="3894" h="5461" extrusionOk="0">
                <a:moveTo>
                  <a:pt x="2459" y="0"/>
                </a:moveTo>
                <a:lnTo>
                  <a:pt x="1" y="4679"/>
                </a:lnTo>
                <a:lnTo>
                  <a:pt x="3247" y="5461"/>
                </a:lnTo>
                <a:cubicBezTo>
                  <a:pt x="3669" y="4472"/>
                  <a:pt x="3894" y="3424"/>
                  <a:pt x="3839" y="2462"/>
                </a:cubicBezTo>
                <a:cubicBezTo>
                  <a:pt x="3792" y="1612"/>
                  <a:pt x="3530" y="946"/>
                  <a:pt x="3118" y="490"/>
                </a:cubicBezTo>
                <a:cubicBezTo>
                  <a:pt x="2932" y="280"/>
                  <a:pt x="2707" y="116"/>
                  <a:pt x="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757;p29">
            <a:extLst>
              <a:ext uri="{FF2B5EF4-FFF2-40B4-BE49-F238E27FC236}">
                <a16:creationId xmlns:a16="http://schemas.microsoft.com/office/drawing/2014/main" id="{1388601F-8FBF-994F-E8A7-C606C14AF9D6}"/>
              </a:ext>
            </a:extLst>
          </p:cNvPr>
          <p:cNvSpPr/>
          <p:nvPr/>
        </p:nvSpPr>
        <p:spPr>
          <a:xfrm flipH="1">
            <a:off x="9689420" y="2071998"/>
            <a:ext cx="613538" cy="390628"/>
          </a:xfrm>
          <a:custGeom>
            <a:avLst/>
            <a:gdLst/>
            <a:ahLst/>
            <a:cxnLst/>
            <a:rect l="l" t="t" r="r" b="b"/>
            <a:pathLst>
              <a:path w="13718" h="8734" extrusionOk="0">
                <a:moveTo>
                  <a:pt x="13487" y="0"/>
                </a:moveTo>
                <a:cubicBezTo>
                  <a:pt x="13442" y="0"/>
                  <a:pt x="13392" y="15"/>
                  <a:pt x="13341" y="44"/>
                </a:cubicBezTo>
                <a:lnTo>
                  <a:pt x="313" y="7564"/>
                </a:lnTo>
                <a:cubicBezTo>
                  <a:pt x="135" y="7666"/>
                  <a:pt x="0" y="7914"/>
                  <a:pt x="13" y="8122"/>
                </a:cubicBezTo>
                <a:lnTo>
                  <a:pt x="33" y="8502"/>
                </a:lnTo>
                <a:cubicBezTo>
                  <a:pt x="41" y="8649"/>
                  <a:pt x="120" y="8733"/>
                  <a:pt x="229" y="8733"/>
                </a:cubicBezTo>
                <a:cubicBezTo>
                  <a:pt x="274" y="8733"/>
                  <a:pt x="324" y="8719"/>
                  <a:pt x="377" y="8689"/>
                </a:cubicBezTo>
                <a:cubicBezTo>
                  <a:pt x="2233" y="7619"/>
                  <a:pt x="11546" y="2243"/>
                  <a:pt x="13402" y="1169"/>
                </a:cubicBezTo>
                <a:cubicBezTo>
                  <a:pt x="13582" y="1067"/>
                  <a:pt x="13718" y="819"/>
                  <a:pt x="13704" y="611"/>
                </a:cubicBezTo>
                <a:lnTo>
                  <a:pt x="13684" y="231"/>
                </a:lnTo>
                <a:cubicBezTo>
                  <a:pt x="13677" y="84"/>
                  <a:pt x="13596" y="0"/>
                  <a:pt x="134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58;p29">
            <a:extLst>
              <a:ext uri="{FF2B5EF4-FFF2-40B4-BE49-F238E27FC236}">
                <a16:creationId xmlns:a16="http://schemas.microsoft.com/office/drawing/2014/main" id="{C380C7A7-2F64-B2F2-ABDD-9E70BA43550E}"/>
              </a:ext>
            </a:extLst>
          </p:cNvPr>
          <p:cNvSpPr/>
          <p:nvPr/>
        </p:nvSpPr>
        <p:spPr>
          <a:xfrm flipH="1">
            <a:off x="10254297" y="2525289"/>
            <a:ext cx="41728" cy="64717"/>
          </a:xfrm>
          <a:custGeom>
            <a:avLst/>
            <a:gdLst/>
            <a:ahLst/>
            <a:cxnLst/>
            <a:rect l="l" t="t" r="r" b="b"/>
            <a:pathLst>
              <a:path w="933" h="1447" extrusionOk="0">
                <a:moveTo>
                  <a:pt x="758" y="1"/>
                </a:moveTo>
                <a:cubicBezTo>
                  <a:pt x="729" y="1"/>
                  <a:pt x="695" y="10"/>
                  <a:pt x="661" y="30"/>
                </a:cubicBezTo>
                <a:lnTo>
                  <a:pt x="208" y="292"/>
                </a:lnTo>
                <a:cubicBezTo>
                  <a:pt x="90" y="360"/>
                  <a:pt x="1" y="526"/>
                  <a:pt x="8" y="663"/>
                </a:cubicBezTo>
                <a:lnTo>
                  <a:pt x="42" y="1295"/>
                </a:lnTo>
                <a:cubicBezTo>
                  <a:pt x="47" y="1391"/>
                  <a:pt x="100" y="1446"/>
                  <a:pt x="172" y="1446"/>
                </a:cubicBezTo>
                <a:cubicBezTo>
                  <a:pt x="202" y="1446"/>
                  <a:pt x="235" y="1437"/>
                  <a:pt x="269" y="1417"/>
                </a:cubicBezTo>
                <a:lnTo>
                  <a:pt x="725" y="1156"/>
                </a:lnTo>
                <a:cubicBezTo>
                  <a:pt x="845" y="1088"/>
                  <a:pt x="933" y="921"/>
                  <a:pt x="926" y="785"/>
                </a:cubicBezTo>
                <a:lnTo>
                  <a:pt x="889" y="156"/>
                </a:lnTo>
                <a:cubicBezTo>
                  <a:pt x="883" y="57"/>
                  <a:pt x="831" y="1"/>
                  <a:pt x="75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759;p29">
            <a:extLst>
              <a:ext uri="{FF2B5EF4-FFF2-40B4-BE49-F238E27FC236}">
                <a16:creationId xmlns:a16="http://schemas.microsoft.com/office/drawing/2014/main" id="{8B61F5EE-9B19-CBD8-76BD-CB002BF2E3BB}"/>
              </a:ext>
            </a:extLst>
          </p:cNvPr>
          <p:cNvSpPr/>
          <p:nvPr/>
        </p:nvSpPr>
        <p:spPr>
          <a:xfrm flipH="1">
            <a:off x="9682398" y="2197274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69" y="1"/>
                </a:moveTo>
                <a:cubicBezTo>
                  <a:pt x="11525" y="1"/>
                  <a:pt x="11475" y="15"/>
                  <a:pt x="11424" y="44"/>
                </a:cubicBezTo>
                <a:lnTo>
                  <a:pt x="314" y="6456"/>
                </a:lnTo>
                <a:cubicBezTo>
                  <a:pt x="137" y="6558"/>
                  <a:pt x="0" y="6810"/>
                  <a:pt x="11" y="7014"/>
                </a:cubicBezTo>
                <a:lnTo>
                  <a:pt x="31" y="7398"/>
                </a:lnTo>
                <a:cubicBezTo>
                  <a:pt x="41" y="7542"/>
                  <a:pt x="120" y="7627"/>
                  <a:pt x="228" y="7627"/>
                </a:cubicBezTo>
                <a:cubicBezTo>
                  <a:pt x="273" y="7627"/>
                  <a:pt x="323" y="7612"/>
                  <a:pt x="375" y="7581"/>
                </a:cubicBezTo>
                <a:lnTo>
                  <a:pt x="11488" y="1170"/>
                </a:lnTo>
                <a:cubicBezTo>
                  <a:pt x="11665" y="1068"/>
                  <a:pt x="11801" y="820"/>
                  <a:pt x="11788" y="612"/>
                </a:cubicBezTo>
                <a:lnTo>
                  <a:pt x="11767" y="231"/>
                </a:lnTo>
                <a:cubicBezTo>
                  <a:pt x="11757" y="84"/>
                  <a:pt x="11678" y="1"/>
                  <a:pt x="115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760;p29">
            <a:extLst>
              <a:ext uri="{FF2B5EF4-FFF2-40B4-BE49-F238E27FC236}">
                <a16:creationId xmlns:a16="http://schemas.microsoft.com/office/drawing/2014/main" id="{1C461D31-32B5-87D2-70EA-6C0F3390AA8C}"/>
              </a:ext>
            </a:extLst>
          </p:cNvPr>
          <p:cNvSpPr/>
          <p:nvPr/>
        </p:nvSpPr>
        <p:spPr>
          <a:xfrm flipH="1">
            <a:off x="10248661" y="2651683"/>
            <a:ext cx="41728" cy="64672"/>
          </a:xfrm>
          <a:custGeom>
            <a:avLst/>
            <a:gdLst/>
            <a:ahLst/>
            <a:cxnLst/>
            <a:rect l="l" t="t" r="r" b="b"/>
            <a:pathLst>
              <a:path w="933" h="1446" extrusionOk="0">
                <a:moveTo>
                  <a:pt x="758" y="0"/>
                </a:moveTo>
                <a:cubicBezTo>
                  <a:pt x="728" y="0"/>
                  <a:pt x="695" y="10"/>
                  <a:pt x="661" y="29"/>
                </a:cubicBezTo>
                <a:lnTo>
                  <a:pt x="209" y="291"/>
                </a:lnTo>
                <a:cubicBezTo>
                  <a:pt x="89" y="359"/>
                  <a:pt x="1" y="526"/>
                  <a:pt x="8" y="662"/>
                </a:cubicBezTo>
                <a:lnTo>
                  <a:pt x="41" y="1294"/>
                </a:lnTo>
                <a:cubicBezTo>
                  <a:pt x="47" y="1390"/>
                  <a:pt x="101" y="1446"/>
                  <a:pt x="173" y="1446"/>
                </a:cubicBezTo>
                <a:cubicBezTo>
                  <a:pt x="203" y="1446"/>
                  <a:pt x="236" y="1436"/>
                  <a:pt x="270" y="1416"/>
                </a:cubicBezTo>
                <a:lnTo>
                  <a:pt x="722" y="1158"/>
                </a:lnTo>
                <a:cubicBezTo>
                  <a:pt x="841" y="1087"/>
                  <a:pt x="932" y="920"/>
                  <a:pt x="923" y="784"/>
                </a:cubicBezTo>
                <a:lnTo>
                  <a:pt x="888" y="155"/>
                </a:lnTo>
                <a:cubicBezTo>
                  <a:pt x="884" y="56"/>
                  <a:pt x="831" y="0"/>
                  <a:pt x="758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61;p29">
            <a:extLst>
              <a:ext uri="{FF2B5EF4-FFF2-40B4-BE49-F238E27FC236}">
                <a16:creationId xmlns:a16="http://schemas.microsoft.com/office/drawing/2014/main" id="{1EC34C1C-6F3A-21D2-68BF-DE46090EF256}"/>
              </a:ext>
            </a:extLst>
          </p:cNvPr>
          <p:cNvSpPr/>
          <p:nvPr/>
        </p:nvSpPr>
        <p:spPr>
          <a:xfrm flipH="1">
            <a:off x="10249109" y="2651772"/>
            <a:ext cx="40968" cy="64672"/>
          </a:xfrm>
          <a:custGeom>
            <a:avLst/>
            <a:gdLst/>
            <a:ahLst/>
            <a:cxnLst/>
            <a:rect l="l" t="t" r="r" b="b"/>
            <a:pathLst>
              <a:path w="916" h="1446" extrusionOk="0">
                <a:moveTo>
                  <a:pt x="752" y="0"/>
                </a:moveTo>
                <a:cubicBezTo>
                  <a:pt x="721" y="0"/>
                  <a:pt x="687" y="7"/>
                  <a:pt x="654" y="27"/>
                </a:cubicBezTo>
                <a:lnTo>
                  <a:pt x="202" y="289"/>
                </a:lnTo>
                <a:cubicBezTo>
                  <a:pt x="89" y="354"/>
                  <a:pt x="1" y="510"/>
                  <a:pt x="1" y="646"/>
                </a:cubicBezTo>
                <a:lnTo>
                  <a:pt x="1" y="660"/>
                </a:lnTo>
                <a:lnTo>
                  <a:pt x="34" y="1292"/>
                </a:lnTo>
                <a:cubicBezTo>
                  <a:pt x="42" y="1387"/>
                  <a:pt x="92" y="1445"/>
                  <a:pt x="167" y="1445"/>
                </a:cubicBezTo>
                <a:cubicBezTo>
                  <a:pt x="198" y="1445"/>
                  <a:pt x="229" y="1435"/>
                  <a:pt x="263" y="1414"/>
                </a:cubicBezTo>
                <a:lnTo>
                  <a:pt x="715" y="1156"/>
                </a:lnTo>
                <a:cubicBezTo>
                  <a:pt x="830" y="1088"/>
                  <a:pt x="916" y="932"/>
                  <a:pt x="916" y="799"/>
                </a:cubicBezTo>
                <a:lnTo>
                  <a:pt x="916" y="782"/>
                </a:lnTo>
                <a:lnTo>
                  <a:pt x="881" y="153"/>
                </a:lnTo>
                <a:cubicBezTo>
                  <a:pt x="878" y="55"/>
                  <a:pt x="823" y="0"/>
                  <a:pt x="75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762;p29">
            <a:extLst>
              <a:ext uri="{FF2B5EF4-FFF2-40B4-BE49-F238E27FC236}">
                <a16:creationId xmlns:a16="http://schemas.microsoft.com/office/drawing/2014/main" id="{79C0C38D-03AB-6C42-B5B1-561F853A944B}"/>
              </a:ext>
            </a:extLst>
          </p:cNvPr>
          <p:cNvSpPr/>
          <p:nvPr/>
        </p:nvSpPr>
        <p:spPr>
          <a:xfrm flipH="1">
            <a:off x="9676763" y="2323667"/>
            <a:ext cx="528023" cy="341207"/>
          </a:xfrm>
          <a:custGeom>
            <a:avLst/>
            <a:gdLst/>
            <a:ahLst/>
            <a:cxnLst/>
            <a:rect l="l" t="t" r="r" b="b"/>
            <a:pathLst>
              <a:path w="11806" h="7629" extrusionOk="0">
                <a:moveTo>
                  <a:pt x="11575" y="0"/>
                </a:moveTo>
                <a:cubicBezTo>
                  <a:pt x="11531" y="0"/>
                  <a:pt x="11482" y="14"/>
                  <a:pt x="11431" y="43"/>
                </a:cubicBezTo>
                <a:lnTo>
                  <a:pt x="314" y="6459"/>
                </a:lnTo>
                <a:cubicBezTo>
                  <a:pt x="137" y="6561"/>
                  <a:pt x="1" y="6812"/>
                  <a:pt x="15" y="7016"/>
                </a:cubicBezTo>
                <a:lnTo>
                  <a:pt x="35" y="7401"/>
                </a:lnTo>
                <a:cubicBezTo>
                  <a:pt x="42" y="7545"/>
                  <a:pt x="121" y="7628"/>
                  <a:pt x="230" y="7628"/>
                </a:cubicBezTo>
                <a:cubicBezTo>
                  <a:pt x="276" y="7628"/>
                  <a:pt x="326" y="7614"/>
                  <a:pt x="379" y="7584"/>
                </a:cubicBezTo>
                <a:lnTo>
                  <a:pt x="11493" y="1173"/>
                </a:lnTo>
                <a:cubicBezTo>
                  <a:pt x="11669" y="1067"/>
                  <a:pt x="11805" y="818"/>
                  <a:pt x="11795" y="614"/>
                </a:cubicBezTo>
                <a:lnTo>
                  <a:pt x="11771" y="231"/>
                </a:lnTo>
                <a:cubicBezTo>
                  <a:pt x="11764" y="85"/>
                  <a:pt x="11684" y="0"/>
                  <a:pt x="11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63;p29">
            <a:extLst>
              <a:ext uri="{FF2B5EF4-FFF2-40B4-BE49-F238E27FC236}">
                <a16:creationId xmlns:a16="http://schemas.microsoft.com/office/drawing/2014/main" id="{8DC9D1D9-0305-CA28-B377-C6E4D05F148A}"/>
              </a:ext>
            </a:extLst>
          </p:cNvPr>
          <p:cNvSpPr/>
          <p:nvPr/>
        </p:nvSpPr>
        <p:spPr>
          <a:xfrm flipH="1">
            <a:off x="10243071" y="2779195"/>
            <a:ext cx="41863" cy="64583"/>
          </a:xfrm>
          <a:custGeom>
            <a:avLst/>
            <a:gdLst/>
            <a:ahLst/>
            <a:cxnLst/>
            <a:rect l="l" t="t" r="r" b="b"/>
            <a:pathLst>
              <a:path w="936" h="1444" extrusionOk="0">
                <a:moveTo>
                  <a:pt x="760" y="0"/>
                </a:moveTo>
                <a:cubicBezTo>
                  <a:pt x="729" y="0"/>
                  <a:pt x="696" y="10"/>
                  <a:pt x="661" y="31"/>
                </a:cubicBezTo>
                <a:lnTo>
                  <a:pt x="209" y="293"/>
                </a:lnTo>
                <a:cubicBezTo>
                  <a:pt x="90" y="360"/>
                  <a:pt x="1" y="527"/>
                  <a:pt x="8" y="663"/>
                </a:cubicBezTo>
                <a:lnTo>
                  <a:pt x="42" y="1292"/>
                </a:lnTo>
                <a:cubicBezTo>
                  <a:pt x="47" y="1389"/>
                  <a:pt x="100" y="1444"/>
                  <a:pt x="172" y="1444"/>
                </a:cubicBezTo>
                <a:cubicBezTo>
                  <a:pt x="202" y="1444"/>
                  <a:pt x="235" y="1434"/>
                  <a:pt x="270" y="1415"/>
                </a:cubicBezTo>
                <a:lnTo>
                  <a:pt x="725" y="1153"/>
                </a:lnTo>
                <a:cubicBezTo>
                  <a:pt x="845" y="1085"/>
                  <a:pt x="936" y="918"/>
                  <a:pt x="926" y="782"/>
                </a:cubicBezTo>
                <a:lnTo>
                  <a:pt x="892" y="153"/>
                </a:lnTo>
                <a:cubicBezTo>
                  <a:pt x="885" y="57"/>
                  <a:pt x="832" y="0"/>
                  <a:pt x="760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64;p29">
            <a:extLst>
              <a:ext uri="{FF2B5EF4-FFF2-40B4-BE49-F238E27FC236}">
                <a16:creationId xmlns:a16="http://schemas.microsoft.com/office/drawing/2014/main" id="{C47D30A7-0438-2A95-2CD4-71D7B5A01B29}"/>
              </a:ext>
            </a:extLst>
          </p:cNvPr>
          <p:cNvSpPr/>
          <p:nvPr/>
        </p:nvSpPr>
        <p:spPr>
          <a:xfrm flipH="1">
            <a:off x="10243339" y="2779195"/>
            <a:ext cx="41236" cy="64628"/>
          </a:xfrm>
          <a:custGeom>
            <a:avLst/>
            <a:gdLst/>
            <a:ahLst/>
            <a:cxnLst/>
            <a:rect l="l" t="t" r="r" b="b"/>
            <a:pathLst>
              <a:path w="922" h="1445" extrusionOk="0">
                <a:moveTo>
                  <a:pt x="752" y="1"/>
                </a:moveTo>
                <a:cubicBezTo>
                  <a:pt x="721" y="1"/>
                  <a:pt x="691" y="10"/>
                  <a:pt x="653" y="31"/>
                </a:cubicBezTo>
                <a:lnTo>
                  <a:pt x="201" y="293"/>
                </a:lnTo>
                <a:cubicBezTo>
                  <a:pt x="85" y="357"/>
                  <a:pt x="0" y="514"/>
                  <a:pt x="0" y="646"/>
                </a:cubicBezTo>
                <a:lnTo>
                  <a:pt x="0" y="663"/>
                </a:lnTo>
                <a:lnTo>
                  <a:pt x="34" y="1292"/>
                </a:lnTo>
                <a:cubicBezTo>
                  <a:pt x="41" y="1388"/>
                  <a:pt x="92" y="1445"/>
                  <a:pt x="167" y="1445"/>
                </a:cubicBezTo>
                <a:cubicBezTo>
                  <a:pt x="194" y="1445"/>
                  <a:pt x="228" y="1435"/>
                  <a:pt x="262" y="1415"/>
                </a:cubicBezTo>
                <a:lnTo>
                  <a:pt x="717" y="1153"/>
                </a:lnTo>
                <a:cubicBezTo>
                  <a:pt x="833" y="1088"/>
                  <a:pt x="921" y="932"/>
                  <a:pt x="918" y="796"/>
                </a:cubicBezTo>
                <a:lnTo>
                  <a:pt x="918" y="782"/>
                </a:lnTo>
                <a:lnTo>
                  <a:pt x="884" y="153"/>
                </a:lnTo>
                <a:cubicBezTo>
                  <a:pt x="877" y="54"/>
                  <a:pt x="823" y="1"/>
                  <a:pt x="75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65;p29">
            <a:extLst>
              <a:ext uri="{FF2B5EF4-FFF2-40B4-BE49-F238E27FC236}">
                <a16:creationId xmlns:a16="http://schemas.microsoft.com/office/drawing/2014/main" id="{349029B8-448C-51CD-C406-894EA4CE2A7B}"/>
              </a:ext>
            </a:extLst>
          </p:cNvPr>
          <p:cNvSpPr/>
          <p:nvPr/>
        </p:nvSpPr>
        <p:spPr>
          <a:xfrm flipH="1">
            <a:off x="9671306" y="2451090"/>
            <a:ext cx="527844" cy="341162"/>
          </a:xfrm>
          <a:custGeom>
            <a:avLst/>
            <a:gdLst/>
            <a:ahLst/>
            <a:cxnLst/>
            <a:rect l="l" t="t" r="r" b="b"/>
            <a:pathLst>
              <a:path w="11802" h="7628" extrusionOk="0">
                <a:moveTo>
                  <a:pt x="11570" y="0"/>
                </a:moveTo>
                <a:cubicBezTo>
                  <a:pt x="11525" y="0"/>
                  <a:pt x="11476" y="14"/>
                  <a:pt x="11424" y="44"/>
                </a:cubicBezTo>
                <a:lnTo>
                  <a:pt x="314" y="6459"/>
                </a:lnTo>
                <a:cubicBezTo>
                  <a:pt x="137" y="6561"/>
                  <a:pt x="0" y="6813"/>
                  <a:pt x="11" y="7017"/>
                </a:cubicBezTo>
                <a:lnTo>
                  <a:pt x="31" y="7398"/>
                </a:lnTo>
                <a:cubicBezTo>
                  <a:pt x="41" y="7543"/>
                  <a:pt x="121" y="7628"/>
                  <a:pt x="231" y="7628"/>
                </a:cubicBezTo>
                <a:cubicBezTo>
                  <a:pt x="275" y="7628"/>
                  <a:pt x="324" y="7614"/>
                  <a:pt x="375" y="7585"/>
                </a:cubicBezTo>
                <a:lnTo>
                  <a:pt x="11489" y="1172"/>
                </a:lnTo>
                <a:cubicBezTo>
                  <a:pt x="11665" y="1067"/>
                  <a:pt x="11802" y="819"/>
                  <a:pt x="11788" y="615"/>
                </a:cubicBezTo>
                <a:lnTo>
                  <a:pt x="11767" y="230"/>
                </a:lnTo>
                <a:cubicBezTo>
                  <a:pt x="11760" y="85"/>
                  <a:pt x="11680" y="0"/>
                  <a:pt x="115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766;p29">
            <a:extLst>
              <a:ext uri="{FF2B5EF4-FFF2-40B4-BE49-F238E27FC236}">
                <a16:creationId xmlns:a16="http://schemas.microsoft.com/office/drawing/2014/main" id="{FC511731-4805-89FF-AB06-B5AEADA923B7}"/>
              </a:ext>
            </a:extLst>
          </p:cNvPr>
          <p:cNvSpPr/>
          <p:nvPr/>
        </p:nvSpPr>
        <p:spPr>
          <a:xfrm flipH="1">
            <a:off x="10399206" y="2861444"/>
            <a:ext cx="273270" cy="217095"/>
          </a:xfrm>
          <a:custGeom>
            <a:avLst/>
            <a:gdLst/>
            <a:ahLst/>
            <a:cxnLst/>
            <a:rect l="l" t="t" r="r" b="b"/>
            <a:pathLst>
              <a:path w="6110" h="4854" extrusionOk="0">
                <a:moveTo>
                  <a:pt x="5850" y="1"/>
                </a:moveTo>
                <a:cubicBezTo>
                  <a:pt x="5806" y="1"/>
                  <a:pt x="5756" y="15"/>
                  <a:pt x="5705" y="45"/>
                </a:cubicBezTo>
                <a:lnTo>
                  <a:pt x="313" y="3163"/>
                </a:lnTo>
                <a:cubicBezTo>
                  <a:pt x="136" y="3268"/>
                  <a:pt x="1" y="3516"/>
                  <a:pt x="14" y="3720"/>
                </a:cubicBezTo>
                <a:lnTo>
                  <a:pt x="65" y="4624"/>
                </a:lnTo>
                <a:cubicBezTo>
                  <a:pt x="74" y="4768"/>
                  <a:pt x="154" y="4853"/>
                  <a:pt x="262" y="4853"/>
                </a:cubicBezTo>
                <a:cubicBezTo>
                  <a:pt x="307" y="4853"/>
                  <a:pt x="357" y="4839"/>
                  <a:pt x="408" y="4807"/>
                </a:cubicBezTo>
                <a:lnTo>
                  <a:pt x="5800" y="1691"/>
                </a:lnTo>
                <a:cubicBezTo>
                  <a:pt x="5977" y="1589"/>
                  <a:pt x="6110" y="1336"/>
                  <a:pt x="6100" y="1132"/>
                </a:cubicBezTo>
                <a:lnTo>
                  <a:pt x="6048" y="232"/>
                </a:lnTo>
                <a:cubicBezTo>
                  <a:pt x="6039" y="85"/>
                  <a:pt x="5959" y="1"/>
                  <a:pt x="585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767;p29">
            <a:extLst>
              <a:ext uri="{FF2B5EF4-FFF2-40B4-BE49-F238E27FC236}">
                <a16:creationId xmlns:a16="http://schemas.microsoft.com/office/drawing/2014/main" id="{1B516E87-0EB3-A752-5A3E-E477A8DFCE17}"/>
              </a:ext>
            </a:extLst>
          </p:cNvPr>
          <p:cNvSpPr/>
          <p:nvPr/>
        </p:nvSpPr>
        <p:spPr>
          <a:xfrm flipH="1">
            <a:off x="10337619" y="3122551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5" y="1"/>
                </a:moveTo>
                <a:cubicBezTo>
                  <a:pt x="8331" y="1"/>
                  <a:pt x="8282" y="15"/>
                  <a:pt x="8231" y="44"/>
                </a:cubicBezTo>
                <a:lnTo>
                  <a:pt x="313" y="4617"/>
                </a:lnTo>
                <a:cubicBezTo>
                  <a:pt x="136" y="4719"/>
                  <a:pt x="1" y="4971"/>
                  <a:pt x="14" y="5175"/>
                </a:cubicBezTo>
                <a:lnTo>
                  <a:pt x="34" y="5558"/>
                </a:lnTo>
                <a:cubicBezTo>
                  <a:pt x="44" y="5703"/>
                  <a:pt x="123" y="5786"/>
                  <a:pt x="232" y="5786"/>
                </a:cubicBezTo>
                <a:cubicBezTo>
                  <a:pt x="276" y="5786"/>
                  <a:pt x="326" y="5772"/>
                  <a:pt x="378" y="5742"/>
                </a:cubicBezTo>
                <a:lnTo>
                  <a:pt x="8296" y="1173"/>
                </a:lnTo>
                <a:cubicBezTo>
                  <a:pt x="8473" y="1067"/>
                  <a:pt x="8609" y="819"/>
                  <a:pt x="8595" y="615"/>
                </a:cubicBezTo>
                <a:lnTo>
                  <a:pt x="8575" y="231"/>
                </a:lnTo>
                <a:cubicBezTo>
                  <a:pt x="8565" y="86"/>
                  <a:pt x="8485" y="1"/>
                  <a:pt x="83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768;p29">
            <a:extLst>
              <a:ext uri="{FF2B5EF4-FFF2-40B4-BE49-F238E27FC236}">
                <a16:creationId xmlns:a16="http://schemas.microsoft.com/office/drawing/2014/main" id="{092ADE14-2247-0AD0-F303-A14029DDAE08}"/>
              </a:ext>
            </a:extLst>
          </p:cNvPr>
          <p:cNvSpPr/>
          <p:nvPr/>
        </p:nvSpPr>
        <p:spPr>
          <a:xfrm flipH="1">
            <a:off x="10329882" y="3256816"/>
            <a:ext cx="385038" cy="258779"/>
          </a:xfrm>
          <a:custGeom>
            <a:avLst/>
            <a:gdLst/>
            <a:ahLst/>
            <a:cxnLst/>
            <a:rect l="l" t="t" r="r" b="b"/>
            <a:pathLst>
              <a:path w="8609" h="5786" extrusionOk="0">
                <a:moveTo>
                  <a:pt x="8378" y="0"/>
                </a:moveTo>
                <a:cubicBezTo>
                  <a:pt x="8333" y="0"/>
                  <a:pt x="8283" y="14"/>
                  <a:pt x="8232" y="44"/>
                </a:cubicBezTo>
                <a:lnTo>
                  <a:pt x="313" y="4621"/>
                </a:lnTo>
                <a:cubicBezTo>
                  <a:pt x="137" y="4723"/>
                  <a:pt x="1" y="4971"/>
                  <a:pt x="14" y="5178"/>
                </a:cubicBezTo>
                <a:lnTo>
                  <a:pt x="35" y="5555"/>
                </a:lnTo>
                <a:cubicBezTo>
                  <a:pt x="44" y="5700"/>
                  <a:pt x="125" y="5786"/>
                  <a:pt x="235" y="5786"/>
                </a:cubicBezTo>
                <a:cubicBezTo>
                  <a:pt x="279" y="5786"/>
                  <a:pt x="328" y="5772"/>
                  <a:pt x="378" y="5743"/>
                </a:cubicBezTo>
                <a:lnTo>
                  <a:pt x="8296" y="1169"/>
                </a:lnTo>
                <a:cubicBezTo>
                  <a:pt x="8477" y="1067"/>
                  <a:pt x="8609" y="816"/>
                  <a:pt x="8599" y="612"/>
                </a:cubicBezTo>
                <a:lnTo>
                  <a:pt x="8575" y="228"/>
                </a:lnTo>
                <a:cubicBezTo>
                  <a:pt x="8568" y="83"/>
                  <a:pt x="8487" y="0"/>
                  <a:pt x="83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769;p29">
            <a:extLst>
              <a:ext uri="{FF2B5EF4-FFF2-40B4-BE49-F238E27FC236}">
                <a16:creationId xmlns:a16="http://schemas.microsoft.com/office/drawing/2014/main" id="{9B6814F1-BFEB-0FFF-2BBB-8662EFD2CDE0}"/>
              </a:ext>
            </a:extLst>
          </p:cNvPr>
          <p:cNvSpPr/>
          <p:nvPr/>
        </p:nvSpPr>
        <p:spPr>
          <a:xfrm flipH="1">
            <a:off x="10322100" y="3390947"/>
            <a:ext cx="384903" cy="258824"/>
          </a:xfrm>
          <a:custGeom>
            <a:avLst/>
            <a:gdLst/>
            <a:ahLst/>
            <a:cxnLst/>
            <a:rect l="l" t="t" r="r" b="b"/>
            <a:pathLst>
              <a:path w="8606" h="5787" extrusionOk="0">
                <a:moveTo>
                  <a:pt x="8374" y="0"/>
                </a:moveTo>
                <a:cubicBezTo>
                  <a:pt x="8329" y="0"/>
                  <a:pt x="8280" y="14"/>
                  <a:pt x="8228" y="44"/>
                </a:cubicBezTo>
                <a:lnTo>
                  <a:pt x="313" y="4624"/>
                </a:lnTo>
                <a:cubicBezTo>
                  <a:pt x="133" y="4729"/>
                  <a:pt x="1" y="4977"/>
                  <a:pt x="10" y="5184"/>
                </a:cubicBezTo>
                <a:lnTo>
                  <a:pt x="31" y="5559"/>
                </a:lnTo>
                <a:cubicBezTo>
                  <a:pt x="41" y="5703"/>
                  <a:pt x="120" y="5786"/>
                  <a:pt x="229" y="5786"/>
                </a:cubicBezTo>
                <a:cubicBezTo>
                  <a:pt x="275" y="5786"/>
                  <a:pt x="325" y="5772"/>
                  <a:pt x="378" y="5742"/>
                </a:cubicBezTo>
                <a:lnTo>
                  <a:pt x="8292" y="1173"/>
                </a:lnTo>
                <a:cubicBezTo>
                  <a:pt x="8473" y="1067"/>
                  <a:pt x="8606" y="819"/>
                  <a:pt x="8595" y="615"/>
                </a:cubicBezTo>
                <a:lnTo>
                  <a:pt x="8571" y="230"/>
                </a:lnTo>
                <a:cubicBezTo>
                  <a:pt x="8564" y="85"/>
                  <a:pt x="8484" y="0"/>
                  <a:pt x="837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770;p29">
            <a:extLst>
              <a:ext uri="{FF2B5EF4-FFF2-40B4-BE49-F238E27FC236}">
                <a16:creationId xmlns:a16="http://schemas.microsoft.com/office/drawing/2014/main" id="{7F355BAD-7D0F-258C-1FF1-524F8155DC6F}"/>
              </a:ext>
            </a:extLst>
          </p:cNvPr>
          <p:cNvSpPr/>
          <p:nvPr/>
        </p:nvSpPr>
        <p:spPr>
          <a:xfrm flipH="1">
            <a:off x="10314228" y="3525168"/>
            <a:ext cx="385038" cy="258824"/>
          </a:xfrm>
          <a:custGeom>
            <a:avLst/>
            <a:gdLst/>
            <a:ahLst/>
            <a:cxnLst/>
            <a:rect l="l" t="t" r="r" b="b"/>
            <a:pathLst>
              <a:path w="8609" h="5787" extrusionOk="0">
                <a:moveTo>
                  <a:pt x="8378" y="1"/>
                </a:moveTo>
                <a:cubicBezTo>
                  <a:pt x="8333" y="1"/>
                  <a:pt x="8283" y="15"/>
                  <a:pt x="8232" y="45"/>
                </a:cubicBezTo>
                <a:lnTo>
                  <a:pt x="314" y="4628"/>
                </a:lnTo>
                <a:cubicBezTo>
                  <a:pt x="137" y="4730"/>
                  <a:pt x="1" y="4981"/>
                  <a:pt x="11" y="5185"/>
                </a:cubicBezTo>
                <a:lnTo>
                  <a:pt x="35" y="5556"/>
                </a:lnTo>
                <a:cubicBezTo>
                  <a:pt x="42" y="5702"/>
                  <a:pt x="122" y="5786"/>
                  <a:pt x="232" y="5786"/>
                </a:cubicBezTo>
                <a:cubicBezTo>
                  <a:pt x="277" y="5786"/>
                  <a:pt x="326" y="5773"/>
                  <a:pt x="378" y="5743"/>
                </a:cubicBezTo>
                <a:lnTo>
                  <a:pt x="8296" y="1171"/>
                </a:lnTo>
                <a:cubicBezTo>
                  <a:pt x="8473" y="1069"/>
                  <a:pt x="8609" y="816"/>
                  <a:pt x="8596" y="612"/>
                </a:cubicBezTo>
                <a:lnTo>
                  <a:pt x="8575" y="228"/>
                </a:lnTo>
                <a:cubicBezTo>
                  <a:pt x="8566" y="84"/>
                  <a:pt x="8486" y="1"/>
                  <a:pt x="837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771;p29">
            <a:extLst>
              <a:ext uri="{FF2B5EF4-FFF2-40B4-BE49-F238E27FC236}">
                <a16:creationId xmlns:a16="http://schemas.microsoft.com/office/drawing/2014/main" id="{DFEF9217-B616-6C91-882E-8FB6E15A6F38}"/>
              </a:ext>
            </a:extLst>
          </p:cNvPr>
          <p:cNvSpPr/>
          <p:nvPr/>
        </p:nvSpPr>
        <p:spPr>
          <a:xfrm flipH="1">
            <a:off x="10135999" y="3093211"/>
            <a:ext cx="96427" cy="334632"/>
          </a:xfrm>
          <a:custGeom>
            <a:avLst/>
            <a:gdLst/>
            <a:ahLst/>
            <a:cxnLst/>
            <a:rect l="l" t="t" r="r" b="b"/>
            <a:pathLst>
              <a:path w="2156" h="7482" extrusionOk="0">
                <a:moveTo>
                  <a:pt x="1596" y="0"/>
                </a:moveTo>
                <a:cubicBezTo>
                  <a:pt x="1551" y="0"/>
                  <a:pt x="1501" y="14"/>
                  <a:pt x="1449" y="44"/>
                </a:cubicBezTo>
                <a:lnTo>
                  <a:pt x="313" y="700"/>
                </a:lnTo>
                <a:cubicBezTo>
                  <a:pt x="132" y="805"/>
                  <a:pt x="0" y="1053"/>
                  <a:pt x="10" y="1257"/>
                </a:cubicBezTo>
                <a:lnTo>
                  <a:pt x="364" y="7251"/>
                </a:lnTo>
                <a:cubicBezTo>
                  <a:pt x="371" y="7397"/>
                  <a:pt x="451" y="7481"/>
                  <a:pt x="561" y="7481"/>
                </a:cubicBezTo>
                <a:cubicBezTo>
                  <a:pt x="606" y="7481"/>
                  <a:pt x="656" y="7468"/>
                  <a:pt x="708" y="7438"/>
                </a:cubicBezTo>
                <a:lnTo>
                  <a:pt x="1846" y="6779"/>
                </a:lnTo>
                <a:cubicBezTo>
                  <a:pt x="2023" y="6677"/>
                  <a:pt x="2156" y="6429"/>
                  <a:pt x="2145" y="6222"/>
                </a:cubicBezTo>
                <a:lnTo>
                  <a:pt x="1795" y="231"/>
                </a:lnTo>
                <a:cubicBezTo>
                  <a:pt x="1786" y="84"/>
                  <a:pt x="1706" y="0"/>
                  <a:pt x="159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772;p29">
            <a:extLst>
              <a:ext uri="{FF2B5EF4-FFF2-40B4-BE49-F238E27FC236}">
                <a16:creationId xmlns:a16="http://schemas.microsoft.com/office/drawing/2014/main" id="{7E97A5DD-22EA-4AB6-55DF-EFAA4C2497E3}"/>
              </a:ext>
            </a:extLst>
          </p:cNvPr>
          <p:cNvSpPr/>
          <p:nvPr/>
        </p:nvSpPr>
        <p:spPr>
          <a:xfrm flipH="1">
            <a:off x="10131437" y="3444305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6" y="0"/>
                </a:moveTo>
                <a:cubicBezTo>
                  <a:pt x="1583" y="0"/>
                  <a:pt x="1521" y="19"/>
                  <a:pt x="1456" y="57"/>
                </a:cubicBezTo>
                <a:lnTo>
                  <a:pt x="317" y="714"/>
                </a:lnTo>
                <a:cubicBezTo>
                  <a:pt x="140" y="816"/>
                  <a:pt x="1" y="1027"/>
                  <a:pt x="11" y="1179"/>
                </a:cubicBezTo>
                <a:cubicBezTo>
                  <a:pt x="15" y="1278"/>
                  <a:pt x="78" y="1332"/>
                  <a:pt x="168" y="1332"/>
                </a:cubicBezTo>
                <a:cubicBezTo>
                  <a:pt x="220" y="1332"/>
                  <a:pt x="282" y="1314"/>
                  <a:pt x="347" y="1275"/>
                </a:cubicBezTo>
                <a:lnTo>
                  <a:pt x="1486" y="619"/>
                </a:lnTo>
                <a:cubicBezTo>
                  <a:pt x="1667" y="517"/>
                  <a:pt x="1803" y="306"/>
                  <a:pt x="1792" y="153"/>
                </a:cubicBezTo>
                <a:cubicBezTo>
                  <a:pt x="1788" y="54"/>
                  <a:pt x="1726" y="0"/>
                  <a:pt x="16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773;p29">
            <a:extLst>
              <a:ext uri="{FF2B5EF4-FFF2-40B4-BE49-F238E27FC236}">
                <a16:creationId xmlns:a16="http://schemas.microsoft.com/office/drawing/2014/main" id="{20048908-21A1-FE8F-7DA8-270CE114F186}"/>
              </a:ext>
            </a:extLst>
          </p:cNvPr>
          <p:cNvSpPr/>
          <p:nvPr/>
        </p:nvSpPr>
        <p:spPr>
          <a:xfrm flipH="1">
            <a:off x="9962064" y="3120091"/>
            <a:ext cx="89092" cy="207121"/>
          </a:xfrm>
          <a:custGeom>
            <a:avLst/>
            <a:gdLst/>
            <a:ahLst/>
            <a:cxnLst/>
            <a:rect l="l" t="t" r="r" b="b"/>
            <a:pathLst>
              <a:path w="1992" h="4631" extrusionOk="0">
                <a:moveTo>
                  <a:pt x="1597" y="1"/>
                </a:moveTo>
                <a:cubicBezTo>
                  <a:pt x="1553" y="1"/>
                  <a:pt x="1503" y="15"/>
                  <a:pt x="1452" y="44"/>
                </a:cubicBezTo>
                <a:lnTo>
                  <a:pt x="313" y="701"/>
                </a:lnTo>
                <a:cubicBezTo>
                  <a:pt x="136" y="807"/>
                  <a:pt x="0" y="1055"/>
                  <a:pt x="13" y="1259"/>
                </a:cubicBezTo>
                <a:lnTo>
                  <a:pt x="197" y="4403"/>
                </a:lnTo>
                <a:cubicBezTo>
                  <a:pt x="204" y="4548"/>
                  <a:pt x="285" y="4631"/>
                  <a:pt x="394" y="4631"/>
                </a:cubicBezTo>
                <a:cubicBezTo>
                  <a:pt x="439" y="4631"/>
                  <a:pt x="489" y="4617"/>
                  <a:pt x="540" y="4587"/>
                </a:cubicBezTo>
                <a:lnTo>
                  <a:pt x="1679" y="3931"/>
                </a:lnTo>
                <a:cubicBezTo>
                  <a:pt x="1856" y="3829"/>
                  <a:pt x="1992" y="3578"/>
                  <a:pt x="1979" y="3374"/>
                </a:cubicBezTo>
                <a:lnTo>
                  <a:pt x="1795" y="232"/>
                </a:lnTo>
                <a:cubicBezTo>
                  <a:pt x="1788" y="85"/>
                  <a:pt x="1707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774;p29">
            <a:extLst>
              <a:ext uri="{FF2B5EF4-FFF2-40B4-BE49-F238E27FC236}">
                <a16:creationId xmlns:a16="http://schemas.microsoft.com/office/drawing/2014/main" id="{80F3185C-53C4-6577-5857-8CC60A0642C7}"/>
              </a:ext>
            </a:extLst>
          </p:cNvPr>
          <p:cNvSpPr/>
          <p:nvPr/>
        </p:nvSpPr>
        <p:spPr>
          <a:xfrm flipH="1">
            <a:off x="9962645" y="3120091"/>
            <a:ext cx="87929" cy="207121"/>
          </a:xfrm>
          <a:custGeom>
            <a:avLst/>
            <a:gdLst/>
            <a:ahLst/>
            <a:cxnLst/>
            <a:rect l="l" t="t" r="r" b="b"/>
            <a:pathLst>
              <a:path w="1966" h="4631" extrusionOk="0">
                <a:moveTo>
                  <a:pt x="1585" y="0"/>
                </a:moveTo>
                <a:cubicBezTo>
                  <a:pt x="1541" y="0"/>
                  <a:pt x="1489" y="14"/>
                  <a:pt x="1439" y="44"/>
                </a:cubicBezTo>
                <a:lnTo>
                  <a:pt x="300" y="701"/>
                </a:lnTo>
                <a:cubicBezTo>
                  <a:pt x="130" y="799"/>
                  <a:pt x="0" y="1034"/>
                  <a:pt x="0" y="1235"/>
                </a:cubicBezTo>
                <a:lnTo>
                  <a:pt x="0" y="1259"/>
                </a:lnTo>
                <a:lnTo>
                  <a:pt x="184" y="4403"/>
                </a:lnTo>
                <a:cubicBezTo>
                  <a:pt x="191" y="4549"/>
                  <a:pt x="273" y="4631"/>
                  <a:pt x="381" y="4631"/>
                </a:cubicBezTo>
                <a:cubicBezTo>
                  <a:pt x="425" y="4631"/>
                  <a:pt x="477" y="4618"/>
                  <a:pt x="527" y="4587"/>
                </a:cubicBezTo>
                <a:lnTo>
                  <a:pt x="1666" y="3931"/>
                </a:lnTo>
                <a:cubicBezTo>
                  <a:pt x="1836" y="3832"/>
                  <a:pt x="1966" y="3601"/>
                  <a:pt x="1966" y="3400"/>
                </a:cubicBezTo>
                <a:lnTo>
                  <a:pt x="1966" y="3374"/>
                </a:lnTo>
                <a:lnTo>
                  <a:pt x="1782" y="232"/>
                </a:lnTo>
                <a:cubicBezTo>
                  <a:pt x="1775" y="85"/>
                  <a:pt x="1693" y="0"/>
                  <a:pt x="15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775;p29">
            <a:extLst>
              <a:ext uri="{FF2B5EF4-FFF2-40B4-BE49-F238E27FC236}">
                <a16:creationId xmlns:a16="http://schemas.microsoft.com/office/drawing/2014/main" id="{82B27134-B812-054A-AD32-248DCBB487DB}"/>
              </a:ext>
            </a:extLst>
          </p:cNvPr>
          <p:cNvSpPr/>
          <p:nvPr/>
        </p:nvSpPr>
        <p:spPr>
          <a:xfrm flipH="1">
            <a:off x="9957636" y="3343717"/>
            <a:ext cx="80639" cy="59618"/>
          </a:xfrm>
          <a:custGeom>
            <a:avLst/>
            <a:gdLst/>
            <a:ahLst/>
            <a:cxnLst/>
            <a:rect l="l" t="t" r="r" b="b"/>
            <a:pathLst>
              <a:path w="1803" h="1333" extrusionOk="0">
                <a:moveTo>
                  <a:pt x="1634" y="1"/>
                </a:moveTo>
                <a:cubicBezTo>
                  <a:pt x="1582" y="1"/>
                  <a:pt x="1521" y="19"/>
                  <a:pt x="1456" y="56"/>
                </a:cubicBezTo>
                <a:lnTo>
                  <a:pt x="317" y="712"/>
                </a:lnTo>
                <a:cubicBezTo>
                  <a:pt x="140" y="817"/>
                  <a:pt x="1" y="1025"/>
                  <a:pt x="11" y="1181"/>
                </a:cubicBezTo>
                <a:cubicBezTo>
                  <a:pt x="17" y="1280"/>
                  <a:pt x="79" y="1333"/>
                  <a:pt x="169" y="1333"/>
                </a:cubicBezTo>
                <a:cubicBezTo>
                  <a:pt x="222" y="1333"/>
                  <a:pt x="284" y="1314"/>
                  <a:pt x="351" y="1277"/>
                </a:cubicBezTo>
                <a:lnTo>
                  <a:pt x="1487" y="621"/>
                </a:lnTo>
                <a:cubicBezTo>
                  <a:pt x="1666" y="519"/>
                  <a:pt x="1803" y="307"/>
                  <a:pt x="1793" y="151"/>
                </a:cubicBezTo>
                <a:cubicBezTo>
                  <a:pt x="1788" y="54"/>
                  <a:pt x="1725" y="1"/>
                  <a:pt x="163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776;p29">
            <a:extLst>
              <a:ext uri="{FF2B5EF4-FFF2-40B4-BE49-F238E27FC236}">
                <a16:creationId xmlns:a16="http://schemas.microsoft.com/office/drawing/2014/main" id="{418D6661-845C-E03F-869D-8270E4486E80}"/>
              </a:ext>
            </a:extLst>
          </p:cNvPr>
          <p:cNvSpPr/>
          <p:nvPr/>
        </p:nvSpPr>
        <p:spPr>
          <a:xfrm flipH="1">
            <a:off x="9788218" y="2815064"/>
            <a:ext cx="100273" cy="411649"/>
          </a:xfrm>
          <a:custGeom>
            <a:avLst/>
            <a:gdLst/>
            <a:ahLst/>
            <a:cxnLst/>
            <a:rect l="l" t="t" r="r" b="b"/>
            <a:pathLst>
              <a:path w="2242" h="9204" extrusionOk="0">
                <a:moveTo>
                  <a:pt x="1597" y="1"/>
                </a:moveTo>
                <a:cubicBezTo>
                  <a:pt x="1552" y="1"/>
                  <a:pt x="1501" y="15"/>
                  <a:pt x="1449" y="45"/>
                </a:cubicBezTo>
                <a:lnTo>
                  <a:pt x="313" y="701"/>
                </a:lnTo>
                <a:cubicBezTo>
                  <a:pt x="133" y="806"/>
                  <a:pt x="1" y="1055"/>
                  <a:pt x="10" y="1259"/>
                </a:cubicBezTo>
                <a:lnTo>
                  <a:pt x="446" y="8973"/>
                </a:lnTo>
                <a:cubicBezTo>
                  <a:pt x="455" y="9120"/>
                  <a:pt x="535" y="9204"/>
                  <a:pt x="644" y="9204"/>
                </a:cubicBezTo>
                <a:cubicBezTo>
                  <a:pt x="689" y="9204"/>
                  <a:pt x="738" y="9189"/>
                  <a:pt x="790" y="9160"/>
                </a:cubicBezTo>
                <a:lnTo>
                  <a:pt x="1928" y="8504"/>
                </a:lnTo>
                <a:cubicBezTo>
                  <a:pt x="2105" y="8398"/>
                  <a:pt x="2241" y="8150"/>
                  <a:pt x="2231" y="7946"/>
                </a:cubicBezTo>
                <a:lnTo>
                  <a:pt x="1792" y="232"/>
                </a:lnTo>
                <a:cubicBezTo>
                  <a:pt x="1785" y="85"/>
                  <a:pt x="1706" y="1"/>
                  <a:pt x="1597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777;p29">
            <a:extLst>
              <a:ext uri="{FF2B5EF4-FFF2-40B4-BE49-F238E27FC236}">
                <a16:creationId xmlns:a16="http://schemas.microsoft.com/office/drawing/2014/main" id="{ECE6FBD5-BADF-C508-7C70-D5387BC6C72C}"/>
              </a:ext>
            </a:extLst>
          </p:cNvPr>
          <p:cNvSpPr/>
          <p:nvPr/>
        </p:nvSpPr>
        <p:spPr>
          <a:xfrm flipH="1">
            <a:off x="9788710" y="2815064"/>
            <a:ext cx="99334" cy="411649"/>
          </a:xfrm>
          <a:custGeom>
            <a:avLst/>
            <a:gdLst/>
            <a:ahLst/>
            <a:cxnLst/>
            <a:rect l="l" t="t" r="r" b="b"/>
            <a:pathLst>
              <a:path w="2221" h="9204" extrusionOk="0">
                <a:moveTo>
                  <a:pt x="1588" y="1"/>
                </a:moveTo>
                <a:cubicBezTo>
                  <a:pt x="1541" y="1"/>
                  <a:pt x="1494" y="14"/>
                  <a:pt x="1439" y="45"/>
                </a:cubicBezTo>
                <a:lnTo>
                  <a:pt x="303" y="701"/>
                </a:lnTo>
                <a:cubicBezTo>
                  <a:pt x="130" y="799"/>
                  <a:pt x="0" y="1034"/>
                  <a:pt x="0" y="1234"/>
                </a:cubicBezTo>
                <a:lnTo>
                  <a:pt x="0" y="1259"/>
                </a:lnTo>
                <a:lnTo>
                  <a:pt x="436" y="8973"/>
                </a:lnTo>
                <a:cubicBezTo>
                  <a:pt x="446" y="9119"/>
                  <a:pt x="524" y="9204"/>
                  <a:pt x="633" y="9204"/>
                </a:cubicBezTo>
                <a:cubicBezTo>
                  <a:pt x="678" y="9204"/>
                  <a:pt x="728" y="9190"/>
                  <a:pt x="780" y="9160"/>
                </a:cubicBezTo>
                <a:lnTo>
                  <a:pt x="1918" y="8504"/>
                </a:lnTo>
                <a:cubicBezTo>
                  <a:pt x="2088" y="8405"/>
                  <a:pt x="2221" y="8170"/>
                  <a:pt x="2221" y="7970"/>
                </a:cubicBezTo>
                <a:lnTo>
                  <a:pt x="2221" y="7946"/>
                </a:lnTo>
                <a:lnTo>
                  <a:pt x="1782" y="232"/>
                </a:lnTo>
                <a:cubicBezTo>
                  <a:pt x="1775" y="85"/>
                  <a:pt x="1698" y="1"/>
                  <a:pt x="158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778;p29">
            <a:extLst>
              <a:ext uri="{FF2B5EF4-FFF2-40B4-BE49-F238E27FC236}">
                <a16:creationId xmlns:a16="http://schemas.microsoft.com/office/drawing/2014/main" id="{46AFD5BE-1669-B49C-C61D-69092C0C3FFD}"/>
              </a:ext>
            </a:extLst>
          </p:cNvPr>
          <p:cNvSpPr/>
          <p:nvPr/>
        </p:nvSpPr>
        <p:spPr>
          <a:xfrm flipH="1">
            <a:off x="9783835" y="3243175"/>
            <a:ext cx="80505" cy="59618"/>
          </a:xfrm>
          <a:custGeom>
            <a:avLst/>
            <a:gdLst/>
            <a:ahLst/>
            <a:cxnLst/>
            <a:rect l="l" t="t" r="r" b="b"/>
            <a:pathLst>
              <a:path w="1800" h="1333" extrusionOk="0">
                <a:moveTo>
                  <a:pt x="1633" y="1"/>
                </a:moveTo>
                <a:cubicBezTo>
                  <a:pt x="1580" y="1"/>
                  <a:pt x="1518" y="19"/>
                  <a:pt x="1453" y="57"/>
                </a:cubicBezTo>
                <a:lnTo>
                  <a:pt x="314" y="713"/>
                </a:lnTo>
                <a:cubicBezTo>
                  <a:pt x="137" y="815"/>
                  <a:pt x="1" y="1025"/>
                  <a:pt x="8" y="1182"/>
                </a:cubicBezTo>
                <a:cubicBezTo>
                  <a:pt x="14" y="1279"/>
                  <a:pt x="77" y="1333"/>
                  <a:pt x="168" y="1333"/>
                </a:cubicBezTo>
                <a:cubicBezTo>
                  <a:pt x="220" y="1333"/>
                  <a:pt x="282" y="1315"/>
                  <a:pt x="348" y="1278"/>
                </a:cubicBezTo>
                <a:lnTo>
                  <a:pt x="1487" y="617"/>
                </a:lnTo>
                <a:cubicBezTo>
                  <a:pt x="1664" y="515"/>
                  <a:pt x="1800" y="308"/>
                  <a:pt x="1793" y="152"/>
                </a:cubicBezTo>
                <a:cubicBezTo>
                  <a:pt x="1786" y="54"/>
                  <a:pt x="1723" y="1"/>
                  <a:pt x="16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79;p29">
            <a:extLst>
              <a:ext uri="{FF2B5EF4-FFF2-40B4-BE49-F238E27FC236}">
                <a16:creationId xmlns:a16="http://schemas.microsoft.com/office/drawing/2014/main" id="{EEE279F4-BAC3-EC1C-04D5-CB874638E7FC}"/>
              </a:ext>
            </a:extLst>
          </p:cNvPr>
          <p:cNvSpPr/>
          <p:nvPr/>
        </p:nvSpPr>
        <p:spPr>
          <a:xfrm flipH="1">
            <a:off x="9614461" y="2866856"/>
            <a:ext cx="91418" cy="259316"/>
          </a:xfrm>
          <a:custGeom>
            <a:avLst/>
            <a:gdLst/>
            <a:ahLst/>
            <a:cxnLst/>
            <a:rect l="l" t="t" r="r" b="b"/>
            <a:pathLst>
              <a:path w="2044" h="5798" extrusionOk="0">
                <a:moveTo>
                  <a:pt x="1601" y="1"/>
                </a:moveTo>
                <a:cubicBezTo>
                  <a:pt x="1555" y="1"/>
                  <a:pt x="1505" y="15"/>
                  <a:pt x="1452" y="46"/>
                </a:cubicBezTo>
                <a:lnTo>
                  <a:pt x="317" y="702"/>
                </a:lnTo>
                <a:cubicBezTo>
                  <a:pt x="137" y="804"/>
                  <a:pt x="1" y="1055"/>
                  <a:pt x="14" y="1259"/>
                </a:cubicBezTo>
                <a:lnTo>
                  <a:pt x="252" y="5568"/>
                </a:lnTo>
                <a:cubicBezTo>
                  <a:pt x="259" y="5713"/>
                  <a:pt x="339" y="5798"/>
                  <a:pt x="448" y="5798"/>
                </a:cubicBezTo>
                <a:cubicBezTo>
                  <a:pt x="492" y="5798"/>
                  <a:pt x="541" y="5784"/>
                  <a:pt x="592" y="5755"/>
                </a:cubicBezTo>
                <a:lnTo>
                  <a:pt x="1731" y="5094"/>
                </a:lnTo>
                <a:cubicBezTo>
                  <a:pt x="1912" y="4992"/>
                  <a:pt x="2044" y="4744"/>
                  <a:pt x="2034" y="4537"/>
                </a:cubicBezTo>
                <a:lnTo>
                  <a:pt x="1796" y="230"/>
                </a:lnTo>
                <a:cubicBezTo>
                  <a:pt x="1789" y="85"/>
                  <a:pt x="1710" y="1"/>
                  <a:pt x="1601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780;p29">
            <a:extLst>
              <a:ext uri="{FF2B5EF4-FFF2-40B4-BE49-F238E27FC236}">
                <a16:creationId xmlns:a16="http://schemas.microsoft.com/office/drawing/2014/main" id="{E2005995-D003-3EDE-8DB5-C1FBFA74BA36}"/>
              </a:ext>
            </a:extLst>
          </p:cNvPr>
          <p:cNvSpPr/>
          <p:nvPr/>
        </p:nvSpPr>
        <p:spPr>
          <a:xfrm flipH="1">
            <a:off x="9614908" y="2866946"/>
            <a:ext cx="90345" cy="259271"/>
          </a:xfrm>
          <a:custGeom>
            <a:avLst/>
            <a:gdLst/>
            <a:ahLst/>
            <a:cxnLst/>
            <a:rect l="l" t="t" r="r" b="b"/>
            <a:pathLst>
              <a:path w="2020" h="5797" extrusionOk="0">
                <a:moveTo>
                  <a:pt x="1584" y="0"/>
                </a:moveTo>
                <a:cubicBezTo>
                  <a:pt x="1540" y="0"/>
                  <a:pt x="1493" y="13"/>
                  <a:pt x="1438" y="44"/>
                </a:cubicBezTo>
                <a:lnTo>
                  <a:pt x="303" y="700"/>
                </a:lnTo>
                <a:cubicBezTo>
                  <a:pt x="129" y="799"/>
                  <a:pt x="0" y="1033"/>
                  <a:pt x="0" y="1234"/>
                </a:cubicBezTo>
                <a:lnTo>
                  <a:pt x="0" y="1257"/>
                </a:lnTo>
                <a:lnTo>
                  <a:pt x="238" y="5566"/>
                </a:lnTo>
                <a:cubicBezTo>
                  <a:pt x="245" y="5712"/>
                  <a:pt x="324" y="5797"/>
                  <a:pt x="432" y="5797"/>
                </a:cubicBezTo>
                <a:cubicBezTo>
                  <a:pt x="479" y="5797"/>
                  <a:pt x="528" y="5779"/>
                  <a:pt x="578" y="5753"/>
                </a:cubicBezTo>
                <a:lnTo>
                  <a:pt x="1717" y="5092"/>
                </a:lnTo>
                <a:cubicBezTo>
                  <a:pt x="1890" y="4995"/>
                  <a:pt x="2020" y="4760"/>
                  <a:pt x="2020" y="4559"/>
                </a:cubicBezTo>
                <a:lnTo>
                  <a:pt x="2020" y="4535"/>
                </a:lnTo>
                <a:lnTo>
                  <a:pt x="1782" y="228"/>
                </a:lnTo>
                <a:cubicBezTo>
                  <a:pt x="1775" y="82"/>
                  <a:pt x="1694" y="0"/>
                  <a:pt x="1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781;p29">
            <a:extLst>
              <a:ext uri="{FF2B5EF4-FFF2-40B4-BE49-F238E27FC236}">
                <a16:creationId xmlns:a16="http://schemas.microsoft.com/office/drawing/2014/main" id="{24698987-33F9-0BC8-3452-35D1C2D5F273}"/>
              </a:ext>
            </a:extLst>
          </p:cNvPr>
          <p:cNvSpPr/>
          <p:nvPr/>
        </p:nvSpPr>
        <p:spPr>
          <a:xfrm flipH="1">
            <a:off x="9609899" y="3142588"/>
            <a:ext cx="80594" cy="59663"/>
          </a:xfrm>
          <a:custGeom>
            <a:avLst/>
            <a:gdLst/>
            <a:ahLst/>
            <a:cxnLst/>
            <a:rect l="l" t="t" r="r" b="b"/>
            <a:pathLst>
              <a:path w="1802" h="1334" extrusionOk="0">
                <a:moveTo>
                  <a:pt x="1631" y="0"/>
                </a:moveTo>
                <a:cubicBezTo>
                  <a:pt x="1579" y="0"/>
                  <a:pt x="1517" y="18"/>
                  <a:pt x="1452" y="55"/>
                </a:cubicBezTo>
                <a:lnTo>
                  <a:pt x="313" y="715"/>
                </a:lnTo>
                <a:cubicBezTo>
                  <a:pt x="136" y="817"/>
                  <a:pt x="0" y="1027"/>
                  <a:pt x="7" y="1181"/>
                </a:cubicBezTo>
                <a:cubicBezTo>
                  <a:pt x="13" y="1279"/>
                  <a:pt x="76" y="1333"/>
                  <a:pt x="167" y="1333"/>
                </a:cubicBezTo>
                <a:cubicBezTo>
                  <a:pt x="219" y="1333"/>
                  <a:pt x="282" y="1315"/>
                  <a:pt x="347" y="1275"/>
                </a:cubicBezTo>
                <a:lnTo>
                  <a:pt x="1486" y="619"/>
                </a:lnTo>
                <a:cubicBezTo>
                  <a:pt x="1662" y="517"/>
                  <a:pt x="1802" y="307"/>
                  <a:pt x="1792" y="153"/>
                </a:cubicBezTo>
                <a:cubicBezTo>
                  <a:pt x="1785" y="54"/>
                  <a:pt x="1723" y="0"/>
                  <a:pt x="16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782;p29">
            <a:extLst>
              <a:ext uri="{FF2B5EF4-FFF2-40B4-BE49-F238E27FC236}">
                <a16:creationId xmlns:a16="http://schemas.microsoft.com/office/drawing/2014/main" id="{A52D46AE-4FAD-F796-E55C-F5D91BA133CA}"/>
              </a:ext>
            </a:extLst>
          </p:cNvPr>
          <p:cNvSpPr/>
          <p:nvPr/>
        </p:nvSpPr>
        <p:spPr>
          <a:xfrm flipH="1">
            <a:off x="8171723" y="3350471"/>
            <a:ext cx="257303" cy="278100"/>
          </a:xfrm>
          <a:custGeom>
            <a:avLst/>
            <a:gdLst/>
            <a:ahLst/>
            <a:cxnLst/>
            <a:rect l="l" t="t" r="r" b="b"/>
            <a:pathLst>
              <a:path w="5753" h="6218" extrusionOk="0">
                <a:moveTo>
                  <a:pt x="1934" y="0"/>
                </a:moveTo>
                <a:lnTo>
                  <a:pt x="0" y="1140"/>
                </a:lnTo>
                <a:cubicBezTo>
                  <a:pt x="265" y="1989"/>
                  <a:pt x="755" y="2985"/>
                  <a:pt x="1064" y="3618"/>
                </a:cubicBezTo>
                <a:cubicBezTo>
                  <a:pt x="2037" y="5587"/>
                  <a:pt x="2874" y="6217"/>
                  <a:pt x="3787" y="6217"/>
                </a:cubicBezTo>
                <a:cubicBezTo>
                  <a:pt x="3889" y="6217"/>
                  <a:pt x="3992" y="6209"/>
                  <a:pt x="4096" y="6194"/>
                </a:cubicBezTo>
                <a:cubicBezTo>
                  <a:pt x="5753" y="5963"/>
                  <a:pt x="5637" y="5352"/>
                  <a:pt x="4685" y="4451"/>
                </a:cubicBezTo>
                <a:cubicBezTo>
                  <a:pt x="3981" y="3784"/>
                  <a:pt x="3644" y="3098"/>
                  <a:pt x="3644" y="3098"/>
                </a:cubicBezTo>
                <a:lnTo>
                  <a:pt x="3644" y="3098"/>
                </a:lnTo>
                <a:cubicBezTo>
                  <a:pt x="4015" y="3271"/>
                  <a:pt x="4311" y="3404"/>
                  <a:pt x="4532" y="3441"/>
                </a:cubicBezTo>
                <a:cubicBezTo>
                  <a:pt x="4584" y="3449"/>
                  <a:pt x="4632" y="3453"/>
                  <a:pt x="4678" y="3453"/>
                </a:cubicBezTo>
                <a:cubicBezTo>
                  <a:pt x="5021" y="3453"/>
                  <a:pt x="5193" y="3226"/>
                  <a:pt x="5229" y="3087"/>
                </a:cubicBezTo>
                <a:cubicBezTo>
                  <a:pt x="5259" y="2968"/>
                  <a:pt x="4953" y="2914"/>
                  <a:pt x="4559" y="2598"/>
                </a:cubicBezTo>
                <a:cubicBezTo>
                  <a:pt x="4059" y="2193"/>
                  <a:pt x="3774" y="1846"/>
                  <a:pt x="3142" y="1557"/>
                </a:cubicBezTo>
                <a:cubicBezTo>
                  <a:pt x="2903" y="1449"/>
                  <a:pt x="2400" y="1132"/>
                  <a:pt x="2298" y="895"/>
                </a:cubicBezTo>
                <a:cubicBezTo>
                  <a:pt x="2189" y="650"/>
                  <a:pt x="2067" y="344"/>
                  <a:pt x="1934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783;p29">
            <a:extLst>
              <a:ext uri="{FF2B5EF4-FFF2-40B4-BE49-F238E27FC236}">
                <a16:creationId xmlns:a16="http://schemas.microsoft.com/office/drawing/2014/main" id="{EC6A3E8A-BB73-A6B7-4DCE-7E9F3932A0FC}"/>
              </a:ext>
            </a:extLst>
          </p:cNvPr>
          <p:cNvSpPr/>
          <p:nvPr/>
        </p:nvSpPr>
        <p:spPr>
          <a:xfrm flipH="1">
            <a:off x="8325756" y="2541793"/>
            <a:ext cx="276624" cy="869991"/>
          </a:xfrm>
          <a:custGeom>
            <a:avLst/>
            <a:gdLst/>
            <a:ahLst/>
            <a:cxnLst/>
            <a:rect l="l" t="t" r="r" b="b"/>
            <a:pathLst>
              <a:path w="6185" h="19452" extrusionOk="0">
                <a:moveTo>
                  <a:pt x="1108" y="1"/>
                </a:moveTo>
                <a:cubicBezTo>
                  <a:pt x="1108" y="1"/>
                  <a:pt x="707" y="1130"/>
                  <a:pt x="316" y="1796"/>
                </a:cubicBezTo>
                <a:cubicBezTo>
                  <a:pt x="0" y="2334"/>
                  <a:pt x="266" y="10925"/>
                  <a:pt x="425" y="11645"/>
                </a:cubicBezTo>
                <a:cubicBezTo>
                  <a:pt x="585" y="12367"/>
                  <a:pt x="3726" y="19390"/>
                  <a:pt x="3726" y="19390"/>
                </a:cubicBezTo>
                <a:cubicBezTo>
                  <a:pt x="3726" y="19390"/>
                  <a:pt x="3930" y="19451"/>
                  <a:pt x="4250" y="19451"/>
                </a:cubicBezTo>
                <a:cubicBezTo>
                  <a:pt x="4731" y="19451"/>
                  <a:pt x="5476" y="19314"/>
                  <a:pt x="6184" y="18625"/>
                </a:cubicBezTo>
                <a:lnTo>
                  <a:pt x="3848" y="11268"/>
                </a:lnTo>
                <a:lnTo>
                  <a:pt x="3702" y="4998"/>
                </a:lnTo>
                <a:cubicBezTo>
                  <a:pt x="3702" y="4998"/>
                  <a:pt x="3795" y="481"/>
                  <a:pt x="1108" y="1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784;p29">
            <a:extLst>
              <a:ext uri="{FF2B5EF4-FFF2-40B4-BE49-F238E27FC236}">
                <a16:creationId xmlns:a16="http://schemas.microsoft.com/office/drawing/2014/main" id="{8CF7A4E8-2C77-F18A-8804-9573CAD945A7}"/>
              </a:ext>
            </a:extLst>
          </p:cNvPr>
          <p:cNvSpPr/>
          <p:nvPr/>
        </p:nvSpPr>
        <p:spPr>
          <a:xfrm flipH="1">
            <a:off x="8325756" y="2541793"/>
            <a:ext cx="227069" cy="869991"/>
          </a:xfrm>
          <a:custGeom>
            <a:avLst/>
            <a:gdLst/>
            <a:ahLst/>
            <a:cxnLst/>
            <a:rect l="l" t="t" r="r" b="b"/>
            <a:pathLst>
              <a:path w="5077" h="19452" extrusionOk="0">
                <a:moveTo>
                  <a:pt x="0" y="1"/>
                </a:moveTo>
                <a:lnTo>
                  <a:pt x="0" y="1"/>
                </a:lnTo>
                <a:cubicBezTo>
                  <a:pt x="1687" y="521"/>
                  <a:pt x="1714" y="1589"/>
                  <a:pt x="1894" y="3921"/>
                </a:cubicBezTo>
                <a:cubicBezTo>
                  <a:pt x="2054" y="5941"/>
                  <a:pt x="2152" y="18160"/>
                  <a:pt x="2152" y="18160"/>
                </a:cubicBezTo>
                <a:cubicBezTo>
                  <a:pt x="2132" y="18176"/>
                  <a:pt x="2111" y="18190"/>
                  <a:pt x="2091" y="18207"/>
                </a:cubicBezTo>
                <a:cubicBezTo>
                  <a:pt x="2407" y="18918"/>
                  <a:pt x="2618" y="19390"/>
                  <a:pt x="2618" y="19390"/>
                </a:cubicBezTo>
                <a:cubicBezTo>
                  <a:pt x="2618" y="19390"/>
                  <a:pt x="2822" y="19451"/>
                  <a:pt x="3142" y="19451"/>
                </a:cubicBezTo>
                <a:cubicBezTo>
                  <a:pt x="3621" y="19451"/>
                  <a:pt x="4366" y="19312"/>
                  <a:pt x="5076" y="18625"/>
                </a:cubicBezTo>
                <a:lnTo>
                  <a:pt x="2740" y="11268"/>
                </a:lnTo>
                <a:lnTo>
                  <a:pt x="2594" y="4998"/>
                </a:lnTo>
                <a:lnTo>
                  <a:pt x="2594" y="4948"/>
                </a:lnTo>
                <a:cubicBezTo>
                  <a:pt x="2594" y="4441"/>
                  <a:pt x="2516" y="450"/>
                  <a:pt x="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785;p29">
            <a:extLst>
              <a:ext uri="{FF2B5EF4-FFF2-40B4-BE49-F238E27FC236}">
                <a16:creationId xmlns:a16="http://schemas.microsoft.com/office/drawing/2014/main" id="{90ACE057-BB83-FD64-2519-F831545A1670}"/>
              </a:ext>
            </a:extLst>
          </p:cNvPr>
          <p:cNvSpPr/>
          <p:nvPr/>
        </p:nvSpPr>
        <p:spPr>
          <a:xfrm flipH="1">
            <a:off x="8889290" y="4580148"/>
            <a:ext cx="104030" cy="177961"/>
          </a:xfrm>
          <a:custGeom>
            <a:avLst/>
            <a:gdLst/>
            <a:ahLst/>
            <a:cxnLst/>
            <a:rect l="l" t="t" r="r" b="b"/>
            <a:pathLst>
              <a:path w="2326" h="3979" extrusionOk="0">
                <a:moveTo>
                  <a:pt x="0" y="1"/>
                </a:moveTo>
                <a:lnTo>
                  <a:pt x="0" y="3979"/>
                </a:lnTo>
                <a:lnTo>
                  <a:pt x="2326" y="3979"/>
                </a:lnTo>
                <a:lnTo>
                  <a:pt x="2326" y="1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786;p29">
            <a:extLst>
              <a:ext uri="{FF2B5EF4-FFF2-40B4-BE49-F238E27FC236}">
                <a16:creationId xmlns:a16="http://schemas.microsoft.com/office/drawing/2014/main" id="{C0DB0846-CB07-98B2-2D98-737617BFC8A6}"/>
              </a:ext>
            </a:extLst>
          </p:cNvPr>
          <p:cNvSpPr/>
          <p:nvPr/>
        </p:nvSpPr>
        <p:spPr>
          <a:xfrm flipH="1">
            <a:off x="8459126" y="4435104"/>
            <a:ext cx="109084" cy="191915"/>
          </a:xfrm>
          <a:custGeom>
            <a:avLst/>
            <a:gdLst/>
            <a:ahLst/>
            <a:cxnLst/>
            <a:rect l="l" t="t" r="r" b="b"/>
            <a:pathLst>
              <a:path w="2439" h="4291" extrusionOk="0">
                <a:moveTo>
                  <a:pt x="1" y="0"/>
                </a:moveTo>
                <a:lnTo>
                  <a:pt x="1" y="4212"/>
                </a:lnTo>
                <a:lnTo>
                  <a:pt x="2323" y="4291"/>
                </a:lnTo>
                <a:lnTo>
                  <a:pt x="2439" y="82"/>
                </a:lnTo>
                <a:lnTo>
                  <a:pt x="1" y="0"/>
                </a:ln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787;p29">
            <a:extLst>
              <a:ext uri="{FF2B5EF4-FFF2-40B4-BE49-F238E27FC236}">
                <a16:creationId xmlns:a16="http://schemas.microsoft.com/office/drawing/2014/main" id="{3DA2E3BB-AFD8-123C-BC33-39D70BBD57F2}"/>
              </a:ext>
            </a:extLst>
          </p:cNvPr>
          <p:cNvSpPr/>
          <p:nvPr/>
        </p:nvSpPr>
        <p:spPr>
          <a:xfrm flipH="1">
            <a:off x="8446021" y="3288705"/>
            <a:ext cx="574672" cy="1394347"/>
          </a:xfrm>
          <a:custGeom>
            <a:avLst/>
            <a:gdLst/>
            <a:ahLst/>
            <a:cxnLst/>
            <a:rect l="l" t="t" r="r" b="b"/>
            <a:pathLst>
              <a:path w="12849" h="31176" extrusionOk="0">
                <a:moveTo>
                  <a:pt x="12151" y="1"/>
                </a:moveTo>
                <a:lnTo>
                  <a:pt x="938" y="481"/>
                </a:lnTo>
                <a:cubicBezTo>
                  <a:pt x="938" y="2700"/>
                  <a:pt x="786" y="15603"/>
                  <a:pt x="786" y="15603"/>
                </a:cubicBezTo>
                <a:cubicBezTo>
                  <a:pt x="734" y="16238"/>
                  <a:pt x="119" y="17374"/>
                  <a:pt x="72" y="19676"/>
                </a:cubicBezTo>
                <a:cubicBezTo>
                  <a:pt x="0" y="23011"/>
                  <a:pt x="513" y="30868"/>
                  <a:pt x="513" y="30868"/>
                </a:cubicBezTo>
                <a:cubicBezTo>
                  <a:pt x="513" y="30868"/>
                  <a:pt x="1043" y="31175"/>
                  <a:pt x="1844" y="31175"/>
                </a:cubicBezTo>
                <a:cubicBezTo>
                  <a:pt x="2214" y="31175"/>
                  <a:pt x="2641" y="31110"/>
                  <a:pt x="3101" y="30919"/>
                </a:cubicBezTo>
                <a:cubicBezTo>
                  <a:pt x="3101" y="30919"/>
                  <a:pt x="4927" y="19805"/>
                  <a:pt x="5341" y="16504"/>
                </a:cubicBezTo>
                <a:cubicBezTo>
                  <a:pt x="5705" y="13624"/>
                  <a:pt x="6959" y="5934"/>
                  <a:pt x="6959" y="5934"/>
                </a:cubicBezTo>
                <a:lnTo>
                  <a:pt x="8734" y="15670"/>
                </a:lnTo>
                <a:cubicBezTo>
                  <a:pt x="8734" y="15670"/>
                  <a:pt x="8306" y="17387"/>
                  <a:pt x="8448" y="19363"/>
                </a:cubicBezTo>
                <a:cubicBezTo>
                  <a:pt x="8558" y="20889"/>
                  <a:pt x="9972" y="28539"/>
                  <a:pt x="9972" y="28539"/>
                </a:cubicBezTo>
                <a:cubicBezTo>
                  <a:pt x="9972" y="28539"/>
                  <a:pt x="10560" y="28938"/>
                  <a:pt x="11502" y="28938"/>
                </a:cubicBezTo>
                <a:cubicBezTo>
                  <a:pt x="11843" y="28938"/>
                  <a:pt x="12231" y="28886"/>
                  <a:pt x="12654" y="28743"/>
                </a:cubicBezTo>
                <a:cubicBezTo>
                  <a:pt x="12654" y="28743"/>
                  <a:pt x="12790" y="16739"/>
                  <a:pt x="12817" y="15338"/>
                </a:cubicBezTo>
                <a:cubicBezTo>
                  <a:pt x="12848" y="13740"/>
                  <a:pt x="12151" y="1"/>
                  <a:pt x="1215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788;p29">
            <a:extLst>
              <a:ext uri="{FF2B5EF4-FFF2-40B4-BE49-F238E27FC236}">
                <a16:creationId xmlns:a16="http://schemas.microsoft.com/office/drawing/2014/main" id="{93DE4B89-1278-8CC6-DAF2-F4A603FBA15A}"/>
              </a:ext>
            </a:extLst>
          </p:cNvPr>
          <p:cNvSpPr/>
          <p:nvPr/>
        </p:nvSpPr>
        <p:spPr>
          <a:xfrm flipH="1">
            <a:off x="8752432" y="4691827"/>
            <a:ext cx="269826" cy="302520"/>
          </a:xfrm>
          <a:custGeom>
            <a:avLst/>
            <a:gdLst/>
            <a:ahLst/>
            <a:cxnLst/>
            <a:rect l="l" t="t" r="r" b="b"/>
            <a:pathLst>
              <a:path w="6033" h="6764" extrusionOk="0">
                <a:moveTo>
                  <a:pt x="631" y="0"/>
                </a:moveTo>
                <a:cubicBezTo>
                  <a:pt x="499" y="0"/>
                  <a:pt x="388" y="433"/>
                  <a:pt x="283" y="829"/>
                </a:cubicBezTo>
                <a:cubicBezTo>
                  <a:pt x="158" y="1305"/>
                  <a:pt x="1" y="1841"/>
                  <a:pt x="198" y="2318"/>
                </a:cubicBezTo>
                <a:cubicBezTo>
                  <a:pt x="307" y="2583"/>
                  <a:pt x="481" y="2814"/>
                  <a:pt x="644" y="3052"/>
                </a:cubicBezTo>
                <a:cubicBezTo>
                  <a:pt x="923" y="3464"/>
                  <a:pt x="1171" y="3912"/>
                  <a:pt x="1225" y="4402"/>
                </a:cubicBezTo>
                <a:cubicBezTo>
                  <a:pt x="1249" y="4619"/>
                  <a:pt x="1239" y="4837"/>
                  <a:pt x="1273" y="5051"/>
                </a:cubicBezTo>
                <a:cubicBezTo>
                  <a:pt x="1392" y="5796"/>
                  <a:pt x="1915" y="6377"/>
                  <a:pt x="2640" y="6588"/>
                </a:cubicBezTo>
                <a:cubicBezTo>
                  <a:pt x="3016" y="6699"/>
                  <a:pt x="3453" y="6763"/>
                  <a:pt x="3899" y="6763"/>
                </a:cubicBezTo>
                <a:cubicBezTo>
                  <a:pt x="4572" y="6763"/>
                  <a:pt x="5263" y="6617"/>
                  <a:pt x="5791" y="6265"/>
                </a:cubicBezTo>
                <a:cubicBezTo>
                  <a:pt x="6032" y="6105"/>
                  <a:pt x="5982" y="5408"/>
                  <a:pt x="5842" y="5160"/>
                </a:cubicBezTo>
                <a:cubicBezTo>
                  <a:pt x="5699" y="4909"/>
                  <a:pt x="5298" y="4551"/>
                  <a:pt x="5121" y="4327"/>
                </a:cubicBezTo>
                <a:cubicBezTo>
                  <a:pt x="4366" y="3382"/>
                  <a:pt x="4091" y="3079"/>
                  <a:pt x="3765" y="2270"/>
                </a:cubicBezTo>
                <a:cubicBezTo>
                  <a:pt x="3561" y="1774"/>
                  <a:pt x="3465" y="1512"/>
                  <a:pt x="3357" y="1080"/>
                </a:cubicBezTo>
                <a:cubicBezTo>
                  <a:pt x="3285" y="801"/>
                  <a:pt x="3255" y="638"/>
                  <a:pt x="3221" y="424"/>
                </a:cubicBezTo>
                <a:cubicBezTo>
                  <a:pt x="3174" y="129"/>
                  <a:pt x="3097" y="6"/>
                  <a:pt x="2977" y="6"/>
                </a:cubicBezTo>
                <a:cubicBezTo>
                  <a:pt x="2976" y="6"/>
                  <a:pt x="2974" y="6"/>
                  <a:pt x="2973" y="6"/>
                </a:cubicBezTo>
                <a:lnTo>
                  <a:pt x="2973" y="335"/>
                </a:lnTo>
                <a:cubicBezTo>
                  <a:pt x="2976" y="574"/>
                  <a:pt x="2272" y="650"/>
                  <a:pt x="1896" y="650"/>
                </a:cubicBezTo>
                <a:cubicBezTo>
                  <a:pt x="1865" y="650"/>
                  <a:pt x="1836" y="650"/>
                  <a:pt x="1810" y="649"/>
                </a:cubicBezTo>
                <a:cubicBezTo>
                  <a:pt x="1283" y="628"/>
                  <a:pt x="817" y="445"/>
                  <a:pt x="647" y="258"/>
                </a:cubicBezTo>
                <a:lnTo>
                  <a:pt x="647" y="2"/>
                </a:lnTo>
                <a:cubicBezTo>
                  <a:pt x="642" y="1"/>
                  <a:pt x="636" y="0"/>
                  <a:pt x="63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789;p29">
            <a:extLst>
              <a:ext uri="{FF2B5EF4-FFF2-40B4-BE49-F238E27FC236}">
                <a16:creationId xmlns:a16="http://schemas.microsoft.com/office/drawing/2014/main" id="{7C5B6EF6-E3ED-0DEC-A5D8-7280B93FA3B6}"/>
              </a:ext>
            </a:extLst>
          </p:cNvPr>
          <p:cNvSpPr/>
          <p:nvPr/>
        </p:nvSpPr>
        <p:spPr>
          <a:xfrm flipH="1">
            <a:off x="8210231" y="4588109"/>
            <a:ext cx="396890" cy="204393"/>
          </a:xfrm>
          <a:custGeom>
            <a:avLst/>
            <a:gdLst/>
            <a:ahLst/>
            <a:cxnLst/>
            <a:rect l="l" t="t" r="r" b="b"/>
            <a:pathLst>
              <a:path w="8874" h="4570" extrusionOk="0">
                <a:moveTo>
                  <a:pt x="857" y="1"/>
                </a:moveTo>
                <a:cubicBezTo>
                  <a:pt x="645" y="1"/>
                  <a:pt x="466" y="992"/>
                  <a:pt x="323" y="1634"/>
                </a:cubicBezTo>
                <a:cubicBezTo>
                  <a:pt x="191" y="2236"/>
                  <a:pt x="0" y="2933"/>
                  <a:pt x="474" y="3263"/>
                </a:cubicBezTo>
                <a:cubicBezTo>
                  <a:pt x="833" y="3510"/>
                  <a:pt x="1609" y="3576"/>
                  <a:pt x="2244" y="3576"/>
                </a:cubicBezTo>
                <a:cubicBezTo>
                  <a:pt x="2448" y="3576"/>
                  <a:pt x="2638" y="3569"/>
                  <a:pt x="2795" y="3559"/>
                </a:cubicBezTo>
                <a:cubicBezTo>
                  <a:pt x="2811" y="3558"/>
                  <a:pt x="2828" y="3558"/>
                  <a:pt x="2844" y="3558"/>
                </a:cubicBezTo>
                <a:cubicBezTo>
                  <a:pt x="3489" y="3558"/>
                  <a:pt x="4474" y="4246"/>
                  <a:pt x="5236" y="4416"/>
                </a:cubicBezTo>
                <a:cubicBezTo>
                  <a:pt x="5716" y="4524"/>
                  <a:pt x="6169" y="4569"/>
                  <a:pt x="6578" y="4569"/>
                </a:cubicBezTo>
                <a:cubicBezTo>
                  <a:pt x="7391" y="4569"/>
                  <a:pt x="8029" y="4390"/>
                  <a:pt x="8357" y="4171"/>
                </a:cubicBezTo>
                <a:cubicBezTo>
                  <a:pt x="8853" y="3841"/>
                  <a:pt x="8874" y="3266"/>
                  <a:pt x="8395" y="3049"/>
                </a:cubicBezTo>
                <a:cubicBezTo>
                  <a:pt x="7629" y="2706"/>
                  <a:pt x="5940" y="2036"/>
                  <a:pt x="5070" y="1601"/>
                </a:cubicBezTo>
                <a:cubicBezTo>
                  <a:pt x="4549" y="1339"/>
                  <a:pt x="4023" y="965"/>
                  <a:pt x="3703" y="614"/>
                </a:cubicBezTo>
                <a:cubicBezTo>
                  <a:pt x="3435" y="329"/>
                  <a:pt x="3339" y="156"/>
                  <a:pt x="3217" y="153"/>
                </a:cubicBezTo>
                <a:lnTo>
                  <a:pt x="3203" y="512"/>
                </a:lnTo>
                <a:cubicBezTo>
                  <a:pt x="2988" y="621"/>
                  <a:pt x="2670" y="671"/>
                  <a:pt x="2336" y="671"/>
                </a:cubicBezTo>
                <a:cubicBezTo>
                  <a:pt x="1721" y="671"/>
                  <a:pt x="1052" y="502"/>
                  <a:pt x="871" y="227"/>
                </a:cubicBezTo>
                <a:lnTo>
                  <a:pt x="871" y="2"/>
                </a:lnTo>
                <a:cubicBezTo>
                  <a:pt x="866" y="1"/>
                  <a:pt x="862" y="1"/>
                  <a:pt x="85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790;p29">
            <a:extLst>
              <a:ext uri="{FF2B5EF4-FFF2-40B4-BE49-F238E27FC236}">
                <a16:creationId xmlns:a16="http://schemas.microsoft.com/office/drawing/2014/main" id="{228B8539-E826-91D5-A64B-B05B9FDEBC3D}"/>
              </a:ext>
            </a:extLst>
          </p:cNvPr>
          <p:cNvSpPr/>
          <p:nvPr/>
        </p:nvSpPr>
        <p:spPr>
          <a:xfrm flipH="1">
            <a:off x="8564632" y="3471050"/>
            <a:ext cx="144820" cy="488442"/>
          </a:xfrm>
          <a:custGeom>
            <a:avLst/>
            <a:gdLst/>
            <a:ahLst/>
            <a:cxnLst/>
            <a:rect l="l" t="t" r="r" b="b"/>
            <a:pathLst>
              <a:path w="3238" h="10921" extrusionOk="0">
                <a:moveTo>
                  <a:pt x="3237" y="0"/>
                </a:moveTo>
                <a:lnTo>
                  <a:pt x="3237" y="0"/>
                </a:lnTo>
                <a:cubicBezTo>
                  <a:pt x="1857" y="1333"/>
                  <a:pt x="0" y="1857"/>
                  <a:pt x="0" y="1857"/>
                </a:cubicBezTo>
                <a:lnTo>
                  <a:pt x="1653" y="10920"/>
                </a:lnTo>
                <a:lnTo>
                  <a:pt x="755" y="2258"/>
                </a:lnTo>
                <a:cubicBezTo>
                  <a:pt x="2611" y="1170"/>
                  <a:pt x="3237" y="1"/>
                  <a:pt x="323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791;p29">
            <a:extLst>
              <a:ext uri="{FF2B5EF4-FFF2-40B4-BE49-F238E27FC236}">
                <a16:creationId xmlns:a16="http://schemas.microsoft.com/office/drawing/2014/main" id="{5FCA5352-3718-FBCF-4421-4346F39B606D}"/>
              </a:ext>
            </a:extLst>
          </p:cNvPr>
          <p:cNvSpPr/>
          <p:nvPr/>
        </p:nvSpPr>
        <p:spPr>
          <a:xfrm flipH="1">
            <a:off x="8468070" y="2544387"/>
            <a:ext cx="484998" cy="819943"/>
          </a:xfrm>
          <a:custGeom>
            <a:avLst/>
            <a:gdLst/>
            <a:ahLst/>
            <a:cxnLst/>
            <a:rect l="l" t="t" r="r" b="b"/>
            <a:pathLst>
              <a:path w="10844" h="18333" extrusionOk="0">
                <a:moveTo>
                  <a:pt x="6852" y="1"/>
                </a:moveTo>
                <a:lnTo>
                  <a:pt x="3456" y="99"/>
                </a:lnTo>
                <a:cubicBezTo>
                  <a:pt x="2667" y="290"/>
                  <a:pt x="1072" y="551"/>
                  <a:pt x="715" y="2125"/>
                </a:cubicBezTo>
                <a:cubicBezTo>
                  <a:pt x="286" y="4019"/>
                  <a:pt x="147" y="8137"/>
                  <a:pt x="147" y="8137"/>
                </a:cubicBezTo>
                <a:lnTo>
                  <a:pt x="1" y="17302"/>
                </a:lnTo>
                <a:cubicBezTo>
                  <a:pt x="797" y="17883"/>
                  <a:pt x="2655" y="18332"/>
                  <a:pt x="4736" y="18332"/>
                </a:cubicBezTo>
                <a:cubicBezTo>
                  <a:pt x="6832" y="18332"/>
                  <a:pt x="9154" y="17877"/>
                  <a:pt x="10843" y="16643"/>
                </a:cubicBezTo>
                <a:cubicBezTo>
                  <a:pt x="10843" y="16643"/>
                  <a:pt x="10432" y="5638"/>
                  <a:pt x="10432" y="3925"/>
                </a:cubicBezTo>
                <a:cubicBezTo>
                  <a:pt x="10432" y="2211"/>
                  <a:pt x="9480" y="154"/>
                  <a:pt x="6852" y="1"/>
                </a:cubicBez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792;p29">
            <a:extLst>
              <a:ext uri="{FF2B5EF4-FFF2-40B4-BE49-F238E27FC236}">
                <a16:creationId xmlns:a16="http://schemas.microsoft.com/office/drawing/2014/main" id="{C55F6F49-9ADE-DCB7-1DB8-F19BD34D4246}"/>
              </a:ext>
            </a:extLst>
          </p:cNvPr>
          <p:cNvSpPr/>
          <p:nvPr/>
        </p:nvSpPr>
        <p:spPr>
          <a:xfrm flipH="1">
            <a:off x="8456532" y="2526273"/>
            <a:ext cx="191781" cy="868336"/>
          </a:xfrm>
          <a:custGeom>
            <a:avLst/>
            <a:gdLst/>
            <a:ahLst/>
            <a:cxnLst/>
            <a:rect l="l" t="t" r="r" b="b"/>
            <a:pathLst>
              <a:path w="4288" h="19415" extrusionOk="0">
                <a:moveTo>
                  <a:pt x="3" y="1"/>
                </a:moveTo>
                <a:lnTo>
                  <a:pt x="0" y="229"/>
                </a:lnTo>
                <a:cubicBezTo>
                  <a:pt x="0" y="229"/>
                  <a:pt x="1183" y="1164"/>
                  <a:pt x="1503" y="2551"/>
                </a:cubicBezTo>
                <a:cubicBezTo>
                  <a:pt x="1823" y="3938"/>
                  <a:pt x="1874" y="19414"/>
                  <a:pt x="1874" y="19414"/>
                </a:cubicBezTo>
                <a:cubicBezTo>
                  <a:pt x="1874" y="19414"/>
                  <a:pt x="3516" y="19111"/>
                  <a:pt x="4287" y="18507"/>
                </a:cubicBezTo>
                <a:cubicBezTo>
                  <a:pt x="4287" y="18507"/>
                  <a:pt x="4189" y="6288"/>
                  <a:pt x="4029" y="4268"/>
                </a:cubicBezTo>
                <a:cubicBezTo>
                  <a:pt x="3794" y="1205"/>
                  <a:pt x="3818" y="324"/>
                  <a:pt x="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793;p29">
            <a:extLst>
              <a:ext uri="{FF2B5EF4-FFF2-40B4-BE49-F238E27FC236}">
                <a16:creationId xmlns:a16="http://schemas.microsoft.com/office/drawing/2014/main" id="{69F0776B-3004-2407-E31B-00EECEAC8A47}"/>
              </a:ext>
            </a:extLst>
          </p:cNvPr>
          <p:cNvSpPr/>
          <p:nvPr/>
        </p:nvSpPr>
        <p:spPr>
          <a:xfrm flipH="1">
            <a:off x="8722466" y="2526273"/>
            <a:ext cx="277250" cy="872898"/>
          </a:xfrm>
          <a:custGeom>
            <a:avLst/>
            <a:gdLst/>
            <a:ahLst/>
            <a:cxnLst/>
            <a:rect l="l" t="t" r="r" b="b"/>
            <a:pathLst>
              <a:path w="6199" h="19517" extrusionOk="0">
                <a:moveTo>
                  <a:pt x="3808" y="1"/>
                </a:moveTo>
                <a:cubicBezTo>
                  <a:pt x="3808" y="1"/>
                  <a:pt x="3808" y="1"/>
                  <a:pt x="3808" y="1"/>
                </a:cubicBezTo>
                <a:cubicBezTo>
                  <a:pt x="3808" y="1"/>
                  <a:pt x="2363" y="304"/>
                  <a:pt x="1201" y="773"/>
                </a:cubicBezTo>
                <a:cubicBezTo>
                  <a:pt x="562" y="1028"/>
                  <a:pt x="96" y="3605"/>
                  <a:pt x="44" y="5598"/>
                </a:cubicBezTo>
                <a:cubicBezTo>
                  <a:pt x="0" y="7338"/>
                  <a:pt x="276" y="18575"/>
                  <a:pt x="276" y="18575"/>
                </a:cubicBezTo>
                <a:cubicBezTo>
                  <a:pt x="1567" y="19347"/>
                  <a:pt x="3280" y="19516"/>
                  <a:pt x="4532" y="19516"/>
                </a:cubicBezTo>
                <a:cubicBezTo>
                  <a:pt x="5504" y="19516"/>
                  <a:pt x="6198" y="19414"/>
                  <a:pt x="6198" y="19414"/>
                </a:cubicBezTo>
                <a:cubicBezTo>
                  <a:pt x="6198" y="19414"/>
                  <a:pt x="6042" y="11343"/>
                  <a:pt x="6021" y="6709"/>
                </a:cubicBezTo>
                <a:cubicBezTo>
                  <a:pt x="5998" y="1354"/>
                  <a:pt x="3814" y="1"/>
                  <a:pt x="38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794;p29">
            <a:extLst>
              <a:ext uri="{FF2B5EF4-FFF2-40B4-BE49-F238E27FC236}">
                <a16:creationId xmlns:a16="http://schemas.microsoft.com/office/drawing/2014/main" id="{D691E280-556C-10B3-4B59-B2A8217DB12C}"/>
              </a:ext>
            </a:extLst>
          </p:cNvPr>
          <p:cNvSpPr/>
          <p:nvPr/>
        </p:nvSpPr>
        <p:spPr>
          <a:xfrm flipH="1">
            <a:off x="8928380" y="2593182"/>
            <a:ext cx="824461" cy="466169"/>
          </a:xfrm>
          <a:custGeom>
            <a:avLst/>
            <a:gdLst/>
            <a:ahLst/>
            <a:cxnLst/>
            <a:rect l="l" t="t" r="r" b="b"/>
            <a:pathLst>
              <a:path w="18434" h="10423" extrusionOk="0">
                <a:moveTo>
                  <a:pt x="4188" y="1"/>
                </a:moveTo>
                <a:cubicBezTo>
                  <a:pt x="4055" y="1"/>
                  <a:pt x="3918" y="115"/>
                  <a:pt x="3876" y="253"/>
                </a:cubicBezTo>
                <a:cubicBezTo>
                  <a:pt x="3825" y="427"/>
                  <a:pt x="3883" y="617"/>
                  <a:pt x="3941" y="790"/>
                </a:cubicBezTo>
                <a:cubicBezTo>
                  <a:pt x="4015" y="1018"/>
                  <a:pt x="4247" y="1337"/>
                  <a:pt x="3924" y="1389"/>
                </a:cubicBezTo>
                <a:cubicBezTo>
                  <a:pt x="3884" y="1395"/>
                  <a:pt x="3843" y="1398"/>
                  <a:pt x="3803" y="1398"/>
                </a:cubicBezTo>
                <a:cubicBezTo>
                  <a:pt x="3567" y="1398"/>
                  <a:pt x="3324" y="1298"/>
                  <a:pt x="3117" y="1208"/>
                </a:cubicBezTo>
                <a:cubicBezTo>
                  <a:pt x="2703" y="1031"/>
                  <a:pt x="2298" y="835"/>
                  <a:pt x="1901" y="623"/>
                </a:cubicBezTo>
                <a:cubicBezTo>
                  <a:pt x="1642" y="488"/>
                  <a:pt x="1377" y="338"/>
                  <a:pt x="1088" y="334"/>
                </a:cubicBezTo>
                <a:cubicBezTo>
                  <a:pt x="1084" y="334"/>
                  <a:pt x="1080" y="334"/>
                  <a:pt x="1075" y="334"/>
                </a:cubicBezTo>
                <a:cubicBezTo>
                  <a:pt x="655" y="334"/>
                  <a:pt x="274" y="655"/>
                  <a:pt x="139" y="1052"/>
                </a:cubicBezTo>
                <a:cubicBezTo>
                  <a:pt x="0" y="1453"/>
                  <a:pt x="85" y="1905"/>
                  <a:pt x="289" y="2279"/>
                </a:cubicBezTo>
                <a:cubicBezTo>
                  <a:pt x="493" y="2650"/>
                  <a:pt x="806" y="2949"/>
                  <a:pt x="1143" y="3211"/>
                </a:cubicBezTo>
                <a:cubicBezTo>
                  <a:pt x="1870" y="3772"/>
                  <a:pt x="2832" y="4030"/>
                  <a:pt x="3713" y="4265"/>
                </a:cubicBezTo>
                <a:cubicBezTo>
                  <a:pt x="4137" y="4377"/>
                  <a:pt x="4423" y="4510"/>
                  <a:pt x="4953" y="4842"/>
                </a:cubicBezTo>
                <a:cubicBezTo>
                  <a:pt x="5657" y="5335"/>
                  <a:pt x="9312" y="8450"/>
                  <a:pt x="11063" y="9732"/>
                </a:cubicBezTo>
                <a:cubicBezTo>
                  <a:pt x="11731" y="10221"/>
                  <a:pt x="12198" y="10423"/>
                  <a:pt x="12583" y="10423"/>
                </a:cubicBezTo>
                <a:cubicBezTo>
                  <a:pt x="13111" y="10423"/>
                  <a:pt x="13486" y="10043"/>
                  <a:pt x="14021" y="9500"/>
                </a:cubicBezTo>
                <a:cubicBezTo>
                  <a:pt x="14945" y="8562"/>
                  <a:pt x="18434" y="4155"/>
                  <a:pt x="18434" y="4155"/>
                </a:cubicBezTo>
                <a:lnTo>
                  <a:pt x="15622" y="2208"/>
                </a:lnTo>
                <a:cubicBezTo>
                  <a:pt x="14599" y="3951"/>
                  <a:pt x="12375" y="7467"/>
                  <a:pt x="12375" y="7467"/>
                </a:cubicBezTo>
                <a:cubicBezTo>
                  <a:pt x="12179" y="7314"/>
                  <a:pt x="7503" y="4387"/>
                  <a:pt x="6450" y="3082"/>
                </a:cubicBezTo>
                <a:cubicBezTo>
                  <a:pt x="6202" y="2568"/>
                  <a:pt x="6008" y="2140"/>
                  <a:pt x="5657" y="1681"/>
                </a:cubicBezTo>
                <a:cubicBezTo>
                  <a:pt x="5253" y="1154"/>
                  <a:pt x="4838" y="637"/>
                  <a:pt x="4410" y="134"/>
                </a:cubicBezTo>
                <a:cubicBezTo>
                  <a:pt x="4376" y="96"/>
                  <a:pt x="4341" y="55"/>
                  <a:pt x="4301" y="32"/>
                </a:cubicBezTo>
                <a:cubicBezTo>
                  <a:pt x="4265" y="10"/>
                  <a:pt x="4227" y="1"/>
                  <a:pt x="4188" y="1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795;p29">
            <a:extLst>
              <a:ext uri="{FF2B5EF4-FFF2-40B4-BE49-F238E27FC236}">
                <a16:creationId xmlns:a16="http://schemas.microsoft.com/office/drawing/2014/main" id="{08254986-34AB-8537-0B9B-23DF12E47E4A}"/>
              </a:ext>
            </a:extLst>
          </p:cNvPr>
          <p:cNvSpPr/>
          <p:nvPr/>
        </p:nvSpPr>
        <p:spPr>
          <a:xfrm flipH="1">
            <a:off x="8870416" y="2550201"/>
            <a:ext cx="633217" cy="519034"/>
          </a:xfrm>
          <a:custGeom>
            <a:avLst/>
            <a:gdLst/>
            <a:ahLst/>
            <a:cxnLst/>
            <a:rect l="l" t="t" r="r" b="b"/>
            <a:pathLst>
              <a:path w="14158" h="11605" extrusionOk="0">
                <a:moveTo>
                  <a:pt x="13117" y="0"/>
                </a:moveTo>
                <a:lnTo>
                  <a:pt x="13117" y="0"/>
                </a:ln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569" y="5232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7" y="11370"/>
                  <a:pt x="6785" y="11604"/>
                  <a:pt x="7194" y="11604"/>
                </a:cubicBezTo>
                <a:cubicBezTo>
                  <a:pt x="7494" y="11604"/>
                  <a:pt x="7790" y="11477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838" y="5263"/>
                  <a:pt x="14157" y="1139"/>
                  <a:pt x="13117" y="0"/>
                </a:cubicBez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796;p29">
            <a:extLst>
              <a:ext uri="{FF2B5EF4-FFF2-40B4-BE49-F238E27FC236}">
                <a16:creationId xmlns:a16="http://schemas.microsoft.com/office/drawing/2014/main" id="{806FBD2C-0876-F555-0E71-4DF239C4EF28}"/>
              </a:ext>
            </a:extLst>
          </p:cNvPr>
          <p:cNvSpPr/>
          <p:nvPr/>
        </p:nvSpPr>
        <p:spPr>
          <a:xfrm flipH="1">
            <a:off x="8889916" y="2550201"/>
            <a:ext cx="613716" cy="518989"/>
          </a:xfrm>
          <a:custGeom>
            <a:avLst/>
            <a:gdLst/>
            <a:ahLst/>
            <a:cxnLst/>
            <a:rect l="l" t="t" r="r" b="b"/>
            <a:pathLst>
              <a:path w="13722" h="11604" extrusionOk="0">
                <a:moveTo>
                  <a:pt x="13117" y="0"/>
                </a:moveTo>
                <a:cubicBezTo>
                  <a:pt x="10737" y="694"/>
                  <a:pt x="10897" y="1537"/>
                  <a:pt x="9316" y="4063"/>
                </a:cubicBezTo>
                <a:cubicBezTo>
                  <a:pt x="7732" y="6589"/>
                  <a:pt x="6674" y="7735"/>
                  <a:pt x="6674" y="7735"/>
                </a:cubicBezTo>
                <a:lnTo>
                  <a:pt x="1622" y="4553"/>
                </a:lnTo>
                <a:cubicBezTo>
                  <a:pt x="1622" y="4553"/>
                  <a:pt x="1571" y="4586"/>
                  <a:pt x="1486" y="4651"/>
                </a:cubicBezTo>
                <a:cubicBezTo>
                  <a:pt x="1207" y="4865"/>
                  <a:pt x="558" y="5436"/>
                  <a:pt x="112" y="6375"/>
                </a:cubicBezTo>
                <a:cubicBezTo>
                  <a:pt x="75" y="6456"/>
                  <a:pt x="38" y="6538"/>
                  <a:pt x="1" y="6626"/>
                </a:cubicBezTo>
                <a:cubicBezTo>
                  <a:pt x="1" y="6626"/>
                  <a:pt x="5080" y="10563"/>
                  <a:pt x="5787" y="11005"/>
                </a:cubicBezTo>
                <a:cubicBezTo>
                  <a:pt x="6368" y="11369"/>
                  <a:pt x="6786" y="11603"/>
                  <a:pt x="7194" y="11603"/>
                </a:cubicBezTo>
                <a:cubicBezTo>
                  <a:pt x="7494" y="11603"/>
                  <a:pt x="7790" y="11478"/>
                  <a:pt x="8140" y="11182"/>
                </a:cubicBezTo>
                <a:cubicBezTo>
                  <a:pt x="8969" y="10481"/>
                  <a:pt x="12311" y="6806"/>
                  <a:pt x="12311" y="6806"/>
                </a:cubicBezTo>
                <a:cubicBezTo>
                  <a:pt x="13239" y="5865"/>
                  <a:pt x="13722" y="3968"/>
                  <a:pt x="13722" y="2370"/>
                </a:cubicBezTo>
                <a:cubicBezTo>
                  <a:pt x="13722" y="1347"/>
                  <a:pt x="13522" y="445"/>
                  <a:pt x="1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97;p29">
            <a:extLst>
              <a:ext uri="{FF2B5EF4-FFF2-40B4-BE49-F238E27FC236}">
                <a16:creationId xmlns:a16="http://schemas.microsoft.com/office/drawing/2014/main" id="{71CE7E1F-C2FE-ED56-A219-4030BD494666}"/>
              </a:ext>
            </a:extLst>
          </p:cNvPr>
          <p:cNvSpPr/>
          <p:nvPr/>
        </p:nvSpPr>
        <p:spPr>
          <a:xfrm flipH="1">
            <a:off x="8758962" y="2657363"/>
            <a:ext cx="81400" cy="269826"/>
          </a:xfrm>
          <a:custGeom>
            <a:avLst/>
            <a:gdLst/>
            <a:ahLst/>
            <a:cxnLst/>
            <a:rect l="l" t="t" r="r" b="b"/>
            <a:pathLst>
              <a:path w="1820" h="6033" extrusionOk="0">
                <a:moveTo>
                  <a:pt x="1" y="1"/>
                </a:moveTo>
                <a:lnTo>
                  <a:pt x="785" y="1320"/>
                </a:lnTo>
                <a:lnTo>
                  <a:pt x="228" y="2656"/>
                </a:lnTo>
                <a:lnTo>
                  <a:pt x="1819" y="6032"/>
                </a:lnTo>
                <a:lnTo>
                  <a:pt x="500" y="2656"/>
                </a:lnTo>
                <a:lnTo>
                  <a:pt x="1003" y="1242"/>
                </a:lnTo>
                <a:lnTo>
                  <a:pt x="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98;p29">
            <a:extLst>
              <a:ext uri="{FF2B5EF4-FFF2-40B4-BE49-F238E27FC236}">
                <a16:creationId xmlns:a16="http://schemas.microsoft.com/office/drawing/2014/main" id="{2F78E38F-1F39-5084-6330-FF77961765A8}"/>
              </a:ext>
            </a:extLst>
          </p:cNvPr>
          <p:cNvSpPr/>
          <p:nvPr/>
        </p:nvSpPr>
        <p:spPr>
          <a:xfrm flipH="1">
            <a:off x="8494861" y="2639428"/>
            <a:ext cx="54162" cy="278145"/>
          </a:xfrm>
          <a:custGeom>
            <a:avLst/>
            <a:gdLst/>
            <a:ahLst/>
            <a:cxnLst/>
            <a:rect l="l" t="t" r="r" b="b"/>
            <a:pathLst>
              <a:path w="1211" h="6219" extrusionOk="0">
                <a:moveTo>
                  <a:pt x="558" y="0"/>
                </a:moveTo>
                <a:lnTo>
                  <a:pt x="137" y="1401"/>
                </a:lnTo>
                <a:lnTo>
                  <a:pt x="935" y="2459"/>
                </a:lnTo>
                <a:lnTo>
                  <a:pt x="0" y="6219"/>
                </a:lnTo>
                <a:lnTo>
                  <a:pt x="1210" y="2415"/>
                </a:lnTo>
                <a:lnTo>
                  <a:pt x="341" y="1286"/>
                </a:lnTo>
                <a:lnTo>
                  <a:pt x="5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99;p29">
            <a:extLst>
              <a:ext uri="{FF2B5EF4-FFF2-40B4-BE49-F238E27FC236}">
                <a16:creationId xmlns:a16="http://schemas.microsoft.com/office/drawing/2014/main" id="{B0FC9F8E-33DD-3A86-DB6E-F4241E7FCEBA}"/>
              </a:ext>
            </a:extLst>
          </p:cNvPr>
          <p:cNvSpPr/>
          <p:nvPr/>
        </p:nvSpPr>
        <p:spPr>
          <a:xfrm flipH="1">
            <a:off x="8487392" y="2064484"/>
            <a:ext cx="285793" cy="285614"/>
          </a:xfrm>
          <a:custGeom>
            <a:avLst/>
            <a:gdLst/>
            <a:ahLst/>
            <a:cxnLst/>
            <a:rect l="l" t="t" r="r" b="b"/>
            <a:pathLst>
              <a:path w="6390" h="6386" extrusionOk="0">
                <a:moveTo>
                  <a:pt x="3194" y="1"/>
                </a:moveTo>
                <a:cubicBezTo>
                  <a:pt x="1433" y="1"/>
                  <a:pt x="1" y="1429"/>
                  <a:pt x="1" y="3194"/>
                </a:cubicBezTo>
                <a:cubicBezTo>
                  <a:pt x="1" y="4958"/>
                  <a:pt x="1433" y="6386"/>
                  <a:pt x="3194" y="6386"/>
                </a:cubicBezTo>
                <a:cubicBezTo>
                  <a:pt x="4958" y="6386"/>
                  <a:pt x="6390" y="4958"/>
                  <a:pt x="6390" y="3194"/>
                </a:cubicBezTo>
                <a:cubicBezTo>
                  <a:pt x="6390" y="1429"/>
                  <a:pt x="4958" y="1"/>
                  <a:pt x="31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00;p29">
            <a:extLst>
              <a:ext uri="{FF2B5EF4-FFF2-40B4-BE49-F238E27FC236}">
                <a16:creationId xmlns:a16="http://schemas.microsoft.com/office/drawing/2014/main" id="{A677B6DA-6ED4-43D8-92E3-24694B4384A3}"/>
              </a:ext>
            </a:extLst>
          </p:cNvPr>
          <p:cNvSpPr/>
          <p:nvPr/>
        </p:nvSpPr>
        <p:spPr>
          <a:xfrm flipH="1">
            <a:off x="8816299" y="2308863"/>
            <a:ext cx="60871" cy="149516"/>
          </a:xfrm>
          <a:custGeom>
            <a:avLst/>
            <a:gdLst/>
            <a:ahLst/>
            <a:cxnLst/>
            <a:rect l="l" t="t" r="r" b="b"/>
            <a:pathLst>
              <a:path w="1361" h="3343" extrusionOk="0">
                <a:moveTo>
                  <a:pt x="0" y="1"/>
                </a:moveTo>
                <a:lnTo>
                  <a:pt x="0" y="1"/>
                </a:lnTo>
                <a:cubicBezTo>
                  <a:pt x="0" y="1"/>
                  <a:pt x="518" y="2431"/>
                  <a:pt x="725" y="2829"/>
                </a:cubicBezTo>
                <a:cubicBezTo>
                  <a:pt x="932" y="3230"/>
                  <a:pt x="1360" y="3343"/>
                  <a:pt x="1360" y="3343"/>
                </a:cubicBezTo>
                <a:lnTo>
                  <a:pt x="1326" y="1632"/>
                </a:ln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801;p29">
            <a:extLst>
              <a:ext uri="{FF2B5EF4-FFF2-40B4-BE49-F238E27FC236}">
                <a16:creationId xmlns:a16="http://schemas.microsoft.com/office/drawing/2014/main" id="{4269AD3E-22E7-1C36-A35B-426F623834D0}"/>
              </a:ext>
            </a:extLst>
          </p:cNvPr>
          <p:cNvSpPr/>
          <p:nvPr/>
        </p:nvSpPr>
        <p:spPr>
          <a:xfrm flipH="1">
            <a:off x="8833474" y="2152638"/>
            <a:ext cx="78045" cy="161323"/>
          </a:xfrm>
          <a:custGeom>
            <a:avLst/>
            <a:gdLst/>
            <a:ahLst/>
            <a:cxnLst/>
            <a:rect l="l" t="t" r="r" b="b"/>
            <a:pathLst>
              <a:path w="1745" h="3607" extrusionOk="0">
                <a:moveTo>
                  <a:pt x="1287" y="0"/>
                </a:moveTo>
                <a:cubicBezTo>
                  <a:pt x="1096" y="0"/>
                  <a:pt x="731" y="47"/>
                  <a:pt x="426" y="359"/>
                </a:cubicBezTo>
                <a:cubicBezTo>
                  <a:pt x="0" y="794"/>
                  <a:pt x="238" y="2158"/>
                  <a:pt x="768" y="3494"/>
                </a:cubicBezTo>
                <a:lnTo>
                  <a:pt x="1744" y="3606"/>
                </a:lnTo>
                <a:lnTo>
                  <a:pt x="1744" y="3606"/>
                </a:lnTo>
                <a:lnTo>
                  <a:pt x="1418" y="9"/>
                </a:lnTo>
                <a:cubicBezTo>
                  <a:pt x="1418" y="9"/>
                  <a:pt x="1368" y="0"/>
                  <a:pt x="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802;p29">
            <a:extLst>
              <a:ext uri="{FF2B5EF4-FFF2-40B4-BE49-F238E27FC236}">
                <a16:creationId xmlns:a16="http://schemas.microsoft.com/office/drawing/2014/main" id="{018088D0-E670-1177-1F0E-48784D7FE1E4}"/>
              </a:ext>
            </a:extLst>
          </p:cNvPr>
          <p:cNvSpPr/>
          <p:nvPr/>
        </p:nvSpPr>
        <p:spPr>
          <a:xfrm flipH="1">
            <a:off x="8503224" y="2085952"/>
            <a:ext cx="430657" cy="559107"/>
          </a:xfrm>
          <a:custGeom>
            <a:avLst/>
            <a:gdLst/>
            <a:ahLst/>
            <a:cxnLst/>
            <a:rect l="l" t="t" r="r" b="b"/>
            <a:pathLst>
              <a:path w="9629" h="12501" extrusionOk="0">
                <a:moveTo>
                  <a:pt x="6227" y="0"/>
                </a:moveTo>
                <a:cubicBezTo>
                  <a:pt x="5320" y="0"/>
                  <a:pt x="4384" y="270"/>
                  <a:pt x="3679" y="715"/>
                </a:cubicBezTo>
                <a:cubicBezTo>
                  <a:pt x="1830" y="1877"/>
                  <a:pt x="2533" y="5097"/>
                  <a:pt x="2533" y="5097"/>
                </a:cubicBezTo>
                <a:cubicBezTo>
                  <a:pt x="2508" y="5112"/>
                  <a:pt x="2482" y="5119"/>
                  <a:pt x="2455" y="5119"/>
                </a:cubicBezTo>
                <a:cubicBezTo>
                  <a:pt x="2269" y="5119"/>
                  <a:pt x="2030" y="4806"/>
                  <a:pt x="1819" y="4587"/>
                </a:cubicBezTo>
                <a:cubicBezTo>
                  <a:pt x="1692" y="4453"/>
                  <a:pt x="1415" y="4294"/>
                  <a:pt x="1123" y="4294"/>
                </a:cubicBezTo>
                <a:cubicBezTo>
                  <a:pt x="860" y="4294"/>
                  <a:pt x="585" y="4423"/>
                  <a:pt x="398" y="4815"/>
                </a:cubicBezTo>
                <a:cubicBezTo>
                  <a:pt x="0" y="5658"/>
                  <a:pt x="745" y="6773"/>
                  <a:pt x="1364" y="6966"/>
                </a:cubicBezTo>
                <a:cubicBezTo>
                  <a:pt x="1573" y="7032"/>
                  <a:pt x="1748" y="7058"/>
                  <a:pt x="1893" y="7058"/>
                </a:cubicBezTo>
                <a:cubicBezTo>
                  <a:pt x="2489" y="7058"/>
                  <a:pt x="2594" y="6616"/>
                  <a:pt x="2594" y="6616"/>
                </a:cubicBezTo>
                <a:lnTo>
                  <a:pt x="2673" y="10584"/>
                </a:lnTo>
                <a:cubicBezTo>
                  <a:pt x="3362" y="11471"/>
                  <a:pt x="4857" y="12500"/>
                  <a:pt x="5776" y="12500"/>
                </a:cubicBezTo>
                <a:cubicBezTo>
                  <a:pt x="5840" y="12500"/>
                  <a:pt x="5902" y="12495"/>
                  <a:pt x="5960" y="12485"/>
                </a:cubicBezTo>
                <a:cubicBezTo>
                  <a:pt x="6674" y="12359"/>
                  <a:pt x="6831" y="11156"/>
                  <a:pt x="6148" y="10367"/>
                </a:cubicBezTo>
                <a:lnTo>
                  <a:pt x="6144" y="9193"/>
                </a:lnTo>
                <a:lnTo>
                  <a:pt x="6144" y="9193"/>
                </a:lnTo>
                <a:cubicBezTo>
                  <a:pt x="6144" y="9193"/>
                  <a:pt x="6770" y="9288"/>
                  <a:pt x="7261" y="9288"/>
                </a:cubicBezTo>
                <a:cubicBezTo>
                  <a:pt x="7381" y="9288"/>
                  <a:pt x="7493" y="9282"/>
                  <a:pt x="7585" y="9268"/>
                </a:cubicBezTo>
                <a:cubicBezTo>
                  <a:pt x="8371" y="9146"/>
                  <a:pt x="8864" y="8527"/>
                  <a:pt x="9101" y="7677"/>
                </a:cubicBezTo>
                <a:cubicBezTo>
                  <a:pt x="9482" y="6310"/>
                  <a:pt x="9628" y="5209"/>
                  <a:pt x="9305" y="2527"/>
                </a:cubicBezTo>
                <a:cubicBezTo>
                  <a:pt x="9085" y="707"/>
                  <a:pt x="7693" y="0"/>
                  <a:pt x="6227" y="0"/>
                </a:cubicBezTo>
                <a:close/>
              </a:path>
            </a:pathLst>
          </a:custGeom>
          <a:solidFill>
            <a:srgbClr val="B166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803;p29">
            <a:extLst>
              <a:ext uri="{FF2B5EF4-FFF2-40B4-BE49-F238E27FC236}">
                <a16:creationId xmlns:a16="http://schemas.microsoft.com/office/drawing/2014/main" id="{DE8C2AFB-52C6-06F4-33FD-9D41877BDA96}"/>
              </a:ext>
            </a:extLst>
          </p:cNvPr>
          <p:cNvSpPr/>
          <p:nvPr/>
        </p:nvSpPr>
        <p:spPr>
          <a:xfrm flipH="1">
            <a:off x="8487392" y="2044045"/>
            <a:ext cx="380207" cy="284630"/>
          </a:xfrm>
          <a:custGeom>
            <a:avLst/>
            <a:gdLst/>
            <a:ahLst/>
            <a:cxnLst/>
            <a:rect l="l" t="t" r="r" b="b"/>
            <a:pathLst>
              <a:path w="8501" h="6364" extrusionOk="0">
                <a:moveTo>
                  <a:pt x="2986" y="1"/>
                </a:moveTo>
                <a:cubicBezTo>
                  <a:pt x="1575" y="1"/>
                  <a:pt x="1057" y="510"/>
                  <a:pt x="667" y="938"/>
                </a:cubicBezTo>
                <a:cubicBezTo>
                  <a:pt x="18" y="1652"/>
                  <a:pt x="436" y="2437"/>
                  <a:pt x="436" y="2437"/>
                </a:cubicBezTo>
                <a:cubicBezTo>
                  <a:pt x="436" y="2437"/>
                  <a:pt x="1" y="5214"/>
                  <a:pt x="337" y="5524"/>
                </a:cubicBezTo>
                <a:cubicBezTo>
                  <a:pt x="582" y="5744"/>
                  <a:pt x="956" y="6364"/>
                  <a:pt x="1055" y="6364"/>
                </a:cubicBezTo>
                <a:cubicBezTo>
                  <a:pt x="1385" y="6356"/>
                  <a:pt x="1527" y="4925"/>
                  <a:pt x="1697" y="4086"/>
                </a:cubicBezTo>
                <a:cubicBezTo>
                  <a:pt x="1883" y="3180"/>
                  <a:pt x="1960" y="2817"/>
                  <a:pt x="2272" y="2817"/>
                </a:cubicBezTo>
                <a:cubicBezTo>
                  <a:pt x="2291" y="2817"/>
                  <a:pt x="2312" y="2818"/>
                  <a:pt x="2333" y="2821"/>
                </a:cubicBezTo>
                <a:cubicBezTo>
                  <a:pt x="2522" y="2848"/>
                  <a:pt x="3571" y="2947"/>
                  <a:pt x="4611" y="2947"/>
                </a:cubicBezTo>
                <a:cubicBezTo>
                  <a:pt x="5026" y="2947"/>
                  <a:pt x="5440" y="2931"/>
                  <a:pt x="5797" y="2889"/>
                </a:cubicBezTo>
                <a:cubicBezTo>
                  <a:pt x="7048" y="2736"/>
                  <a:pt x="7525" y="2430"/>
                  <a:pt x="7525" y="2430"/>
                </a:cubicBezTo>
                <a:cubicBezTo>
                  <a:pt x="8341" y="1784"/>
                  <a:pt x="8501" y="873"/>
                  <a:pt x="8303" y="53"/>
                </a:cubicBezTo>
                <a:lnTo>
                  <a:pt x="8303" y="53"/>
                </a:lnTo>
                <a:cubicBezTo>
                  <a:pt x="7799" y="301"/>
                  <a:pt x="7250" y="385"/>
                  <a:pt x="6680" y="385"/>
                </a:cubicBezTo>
                <a:cubicBezTo>
                  <a:pt x="5762" y="385"/>
                  <a:pt x="4791" y="166"/>
                  <a:pt x="3870" y="57"/>
                </a:cubicBezTo>
                <a:cubicBezTo>
                  <a:pt x="3541" y="18"/>
                  <a:pt x="3248" y="1"/>
                  <a:pt x="298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804;p29">
            <a:extLst>
              <a:ext uri="{FF2B5EF4-FFF2-40B4-BE49-F238E27FC236}">
                <a16:creationId xmlns:a16="http://schemas.microsoft.com/office/drawing/2014/main" id="{64C1A1BC-A662-2178-9420-06E4F64F18E7}"/>
              </a:ext>
            </a:extLst>
          </p:cNvPr>
          <p:cNvSpPr/>
          <p:nvPr/>
        </p:nvSpPr>
        <p:spPr>
          <a:xfrm flipH="1">
            <a:off x="8840451" y="2117663"/>
            <a:ext cx="60468" cy="45128"/>
          </a:xfrm>
          <a:custGeom>
            <a:avLst/>
            <a:gdLst/>
            <a:ahLst/>
            <a:cxnLst/>
            <a:rect l="l" t="t" r="r" b="b"/>
            <a:pathLst>
              <a:path w="1352" h="1009" extrusionOk="0">
                <a:moveTo>
                  <a:pt x="592" y="1"/>
                </a:moveTo>
                <a:cubicBezTo>
                  <a:pt x="351" y="1"/>
                  <a:pt x="118" y="136"/>
                  <a:pt x="1" y="373"/>
                </a:cubicBezTo>
                <a:lnTo>
                  <a:pt x="1181" y="1008"/>
                </a:lnTo>
                <a:cubicBezTo>
                  <a:pt x="1351" y="668"/>
                  <a:pt x="1222" y="254"/>
                  <a:pt x="895" y="77"/>
                </a:cubicBezTo>
                <a:cubicBezTo>
                  <a:pt x="798" y="25"/>
                  <a:pt x="694" y="1"/>
                  <a:pt x="5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805;p29">
            <a:extLst>
              <a:ext uri="{FF2B5EF4-FFF2-40B4-BE49-F238E27FC236}">
                <a16:creationId xmlns:a16="http://schemas.microsoft.com/office/drawing/2014/main" id="{EF49570D-277B-00DF-93F6-388E82BF3B82}"/>
              </a:ext>
            </a:extLst>
          </p:cNvPr>
          <p:cNvSpPr/>
          <p:nvPr/>
        </p:nvSpPr>
        <p:spPr>
          <a:xfrm flipH="1">
            <a:off x="8659091" y="2429309"/>
            <a:ext cx="143701" cy="88690"/>
          </a:xfrm>
          <a:custGeom>
            <a:avLst/>
            <a:gdLst/>
            <a:ahLst/>
            <a:cxnLst/>
            <a:rect l="l" t="t" r="r" b="b"/>
            <a:pathLst>
              <a:path w="3213" h="1983" extrusionOk="0">
                <a:moveTo>
                  <a:pt x="0" y="0"/>
                </a:moveTo>
                <a:cubicBezTo>
                  <a:pt x="0" y="0"/>
                  <a:pt x="116" y="521"/>
                  <a:pt x="483" y="990"/>
                </a:cubicBezTo>
                <a:cubicBezTo>
                  <a:pt x="932" y="1561"/>
                  <a:pt x="3213" y="1982"/>
                  <a:pt x="3213" y="1982"/>
                </a:cubicBezTo>
                <a:lnTo>
                  <a:pt x="3213" y="1516"/>
                </a:lnTo>
                <a:cubicBezTo>
                  <a:pt x="3213" y="1516"/>
                  <a:pt x="1462" y="1163"/>
                  <a:pt x="850" y="837"/>
                </a:cubicBezTo>
                <a:cubicBezTo>
                  <a:pt x="438" y="619"/>
                  <a:pt x="102" y="242"/>
                  <a:pt x="0" y="0"/>
                </a:cubicBez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806;p29">
            <a:extLst>
              <a:ext uri="{FF2B5EF4-FFF2-40B4-BE49-F238E27FC236}">
                <a16:creationId xmlns:a16="http://schemas.microsoft.com/office/drawing/2014/main" id="{4DC267A8-CA35-4722-A4EF-34C433C984DD}"/>
              </a:ext>
            </a:extLst>
          </p:cNvPr>
          <p:cNvSpPr/>
          <p:nvPr/>
        </p:nvSpPr>
        <p:spPr>
          <a:xfrm flipH="1">
            <a:off x="8677920" y="2277824"/>
            <a:ext cx="31397" cy="32783"/>
          </a:xfrm>
          <a:custGeom>
            <a:avLst/>
            <a:gdLst/>
            <a:ahLst/>
            <a:cxnLst/>
            <a:rect l="l" t="t" r="r" b="b"/>
            <a:pathLst>
              <a:path w="702" h="733" extrusionOk="0">
                <a:moveTo>
                  <a:pt x="351" y="1"/>
                </a:moveTo>
                <a:cubicBezTo>
                  <a:pt x="157" y="1"/>
                  <a:pt x="1" y="164"/>
                  <a:pt x="1" y="365"/>
                </a:cubicBezTo>
                <a:cubicBezTo>
                  <a:pt x="1" y="569"/>
                  <a:pt x="157" y="732"/>
                  <a:pt x="351" y="732"/>
                </a:cubicBezTo>
                <a:cubicBezTo>
                  <a:pt x="545" y="732"/>
                  <a:pt x="702" y="569"/>
                  <a:pt x="702" y="368"/>
                </a:cubicBezTo>
                <a:cubicBezTo>
                  <a:pt x="702" y="167"/>
                  <a:pt x="545" y="1"/>
                  <a:pt x="35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7;p29">
            <a:extLst>
              <a:ext uri="{FF2B5EF4-FFF2-40B4-BE49-F238E27FC236}">
                <a16:creationId xmlns:a16="http://schemas.microsoft.com/office/drawing/2014/main" id="{C1103BED-F51E-53CF-0F51-7F344B1F4F05}"/>
              </a:ext>
            </a:extLst>
          </p:cNvPr>
          <p:cNvSpPr/>
          <p:nvPr/>
        </p:nvSpPr>
        <p:spPr>
          <a:xfrm flipH="1">
            <a:off x="8694468" y="2224377"/>
            <a:ext cx="38732" cy="29161"/>
          </a:xfrm>
          <a:custGeom>
            <a:avLst/>
            <a:gdLst/>
            <a:ahLst/>
            <a:cxnLst/>
            <a:rect l="l" t="t" r="r" b="b"/>
            <a:pathLst>
              <a:path w="866" h="652" extrusionOk="0">
                <a:moveTo>
                  <a:pt x="487" y="1"/>
                </a:moveTo>
                <a:cubicBezTo>
                  <a:pt x="419" y="1"/>
                  <a:pt x="350" y="18"/>
                  <a:pt x="287" y="54"/>
                </a:cubicBezTo>
                <a:cubicBezTo>
                  <a:pt x="79" y="169"/>
                  <a:pt x="1" y="435"/>
                  <a:pt x="114" y="652"/>
                </a:cubicBezTo>
                <a:lnTo>
                  <a:pt x="865" y="237"/>
                </a:lnTo>
                <a:cubicBezTo>
                  <a:pt x="787" y="86"/>
                  <a:pt x="639" y="1"/>
                  <a:pt x="48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08;p29">
            <a:extLst>
              <a:ext uri="{FF2B5EF4-FFF2-40B4-BE49-F238E27FC236}">
                <a16:creationId xmlns:a16="http://schemas.microsoft.com/office/drawing/2014/main" id="{E719C9F9-D7F1-C9C2-AB78-DCD79FBB1D9D}"/>
              </a:ext>
            </a:extLst>
          </p:cNvPr>
          <p:cNvSpPr/>
          <p:nvPr/>
        </p:nvSpPr>
        <p:spPr>
          <a:xfrm flipH="1">
            <a:off x="8630333" y="2402831"/>
            <a:ext cx="39403" cy="26522"/>
          </a:xfrm>
          <a:custGeom>
            <a:avLst/>
            <a:gdLst/>
            <a:ahLst/>
            <a:cxnLst/>
            <a:rect l="l" t="t" r="r" b="b"/>
            <a:pathLst>
              <a:path w="881" h="593" extrusionOk="0">
                <a:moveTo>
                  <a:pt x="82" y="1"/>
                </a:moveTo>
                <a:lnTo>
                  <a:pt x="82" y="1"/>
                </a:lnTo>
                <a:cubicBezTo>
                  <a:pt x="0" y="228"/>
                  <a:pt x="115" y="484"/>
                  <a:pt x="336" y="565"/>
                </a:cubicBezTo>
                <a:cubicBezTo>
                  <a:pt x="385" y="584"/>
                  <a:pt x="434" y="593"/>
                  <a:pt x="483" y="593"/>
                </a:cubicBezTo>
                <a:cubicBezTo>
                  <a:pt x="657" y="593"/>
                  <a:pt x="819" y="480"/>
                  <a:pt x="881" y="300"/>
                </a:cubicBezTo>
                <a:lnTo>
                  <a:pt x="82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09;p29">
            <a:extLst>
              <a:ext uri="{FF2B5EF4-FFF2-40B4-BE49-F238E27FC236}">
                <a16:creationId xmlns:a16="http://schemas.microsoft.com/office/drawing/2014/main" id="{CB7C74F1-62A1-39B6-65DF-81A0DDC42456}"/>
              </a:ext>
            </a:extLst>
          </p:cNvPr>
          <p:cNvSpPr/>
          <p:nvPr/>
        </p:nvSpPr>
        <p:spPr>
          <a:xfrm flipH="1">
            <a:off x="8531491" y="2216461"/>
            <a:ext cx="36988" cy="31621"/>
          </a:xfrm>
          <a:custGeom>
            <a:avLst/>
            <a:gdLst/>
            <a:ahLst/>
            <a:cxnLst/>
            <a:rect l="l" t="t" r="r" b="b"/>
            <a:pathLst>
              <a:path w="827" h="707" extrusionOk="0">
                <a:moveTo>
                  <a:pt x="343" y="0"/>
                </a:moveTo>
                <a:cubicBezTo>
                  <a:pt x="212" y="0"/>
                  <a:pt x="84" y="62"/>
                  <a:pt x="0" y="180"/>
                </a:cubicBezTo>
                <a:lnTo>
                  <a:pt x="687" y="706"/>
                </a:lnTo>
                <a:cubicBezTo>
                  <a:pt x="826" y="510"/>
                  <a:pt x="785" y="234"/>
                  <a:pt x="595" y="88"/>
                </a:cubicBezTo>
                <a:cubicBezTo>
                  <a:pt x="520" y="29"/>
                  <a:pt x="431" y="0"/>
                  <a:pt x="343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10;p29">
            <a:extLst>
              <a:ext uri="{FF2B5EF4-FFF2-40B4-BE49-F238E27FC236}">
                <a16:creationId xmlns:a16="http://schemas.microsoft.com/office/drawing/2014/main" id="{CC2FF9B4-A7AA-AC0D-5121-DA1C12D5D5AA}"/>
              </a:ext>
            </a:extLst>
          </p:cNvPr>
          <p:cNvSpPr/>
          <p:nvPr/>
        </p:nvSpPr>
        <p:spPr>
          <a:xfrm flipH="1">
            <a:off x="8547144" y="2273441"/>
            <a:ext cx="31531" cy="32739"/>
          </a:xfrm>
          <a:custGeom>
            <a:avLst/>
            <a:gdLst/>
            <a:ahLst/>
            <a:cxnLst/>
            <a:rect l="l" t="t" r="r" b="b"/>
            <a:pathLst>
              <a:path w="705" h="732" extrusionOk="0">
                <a:moveTo>
                  <a:pt x="351" y="0"/>
                </a:moveTo>
                <a:cubicBezTo>
                  <a:pt x="157" y="0"/>
                  <a:pt x="1" y="163"/>
                  <a:pt x="1" y="364"/>
                </a:cubicBezTo>
                <a:cubicBezTo>
                  <a:pt x="1" y="565"/>
                  <a:pt x="157" y="728"/>
                  <a:pt x="351" y="731"/>
                </a:cubicBezTo>
                <a:cubicBezTo>
                  <a:pt x="544" y="731"/>
                  <a:pt x="704" y="568"/>
                  <a:pt x="704" y="367"/>
                </a:cubicBezTo>
                <a:cubicBezTo>
                  <a:pt x="704" y="163"/>
                  <a:pt x="544" y="0"/>
                  <a:pt x="351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11;p29">
            <a:extLst>
              <a:ext uri="{FF2B5EF4-FFF2-40B4-BE49-F238E27FC236}">
                <a16:creationId xmlns:a16="http://schemas.microsoft.com/office/drawing/2014/main" id="{697C8BF4-FEC9-34AF-CC99-8D949EF4A3BB}"/>
              </a:ext>
            </a:extLst>
          </p:cNvPr>
          <p:cNvSpPr/>
          <p:nvPr/>
        </p:nvSpPr>
        <p:spPr>
          <a:xfrm flipH="1">
            <a:off x="8572727" y="2274962"/>
            <a:ext cx="54609" cy="94459"/>
          </a:xfrm>
          <a:custGeom>
            <a:avLst/>
            <a:gdLst/>
            <a:ahLst/>
            <a:cxnLst/>
            <a:rect l="l" t="t" r="r" b="b"/>
            <a:pathLst>
              <a:path w="1221" h="2112" extrusionOk="0">
                <a:moveTo>
                  <a:pt x="0" y="1"/>
                </a:moveTo>
                <a:lnTo>
                  <a:pt x="116" y="2111"/>
                </a:lnTo>
                <a:lnTo>
                  <a:pt x="1221" y="1734"/>
                </a:lnTo>
                <a:lnTo>
                  <a:pt x="0" y="1"/>
                </a:lnTo>
                <a:close/>
              </a:path>
            </a:pathLst>
          </a:custGeom>
          <a:solidFill>
            <a:srgbClr val="9A4A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12;p29">
            <a:extLst>
              <a:ext uri="{FF2B5EF4-FFF2-40B4-BE49-F238E27FC236}">
                <a16:creationId xmlns:a16="http://schemas.microsoft.com/office/drawing/2014/main" id="{0E920D68-5743-7A64-91BF-9E9964EA6372}"/>
              </a:ext>
            </a:extLst>
          </p:cNvPr>
          <p:cNvSpPr/>
          <p:nvPr/>
        </p:nvSpPr>
        <p:spPr>
          <a:xfrm flipH="1">
            <a:off x="8610251" y="2593987"/>
            <a:ext cx="148755" cy="75943"/>
          </a:xfrm>
          <a:custGeom>
            <a:avLst/>
            <a:gdLst/>
            <a:ahLst/>
            <a:cxnLst/>
            <a:rect l="l" t="t" r="r" b="b"/>
            <a:pathLst>
              <a:path w="3326" h="1698" extrusionOk="0">
                <a:moveTo>
                  <a:pt x="2128" y="1"/>
                </a:moveTo>
                <a:lnTo>
                  <a:pt x="2034" y="955"/>
                </a:lnTo>
                <a:lnTo>
                  <a:pt x="898" y="98"/>
                </a:lnTo>
                <a:lnTo>
                  <a:pt x="0" y="993"/>
                </a:lnTo>
                <a:cubicBezTo>
                  <a:pt x="360" y="1369"/>
                  <a:pt x="1112" y="1697"/>
                  <a:pt x="1786" y="1697"/>
                </a:cubicBezTo>
                <a:cubicBezTo>
                  <a:pt x="1856" y="1697"/>
                  <a:pt x="1925" y="1694"/>
                  <a:pt x="1993" y="1686"/>
                </a:cubicBezTo>
                <a:cubicBezTo>
                  <a:pt x="2713" y="1605"/>
                  <a:pt x="3111" y="1394"/>
                  <a:pt x="3325" y="884"/>
                </a:cubicBezTo>
                <a:lnTo>
                  <a:pt x="2128" y="1"/>
                </a:lnTo>
                <a:close/>
              </a:path>
            </a:pathLst>
          </a:custGeom>
          <a:solidFill>
            <a:srgbClr val="27DE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13;p29">
            <a:extLst>
              <a:ext uri="{FF2B5EF4-FFF2-40B4-BE49-F238E27FC236}">
                <a16:creationId xmlns:a16="http://schemas.microsoft.com/office/drawing/2014/main" id="{E7E95250-E99E-970A-F3E1-72446FA23849}"/>
              </a:ext>
            </a:extLst>
          </p:cNvPr>
          <p:cNvSpPr/>
          <p:nvPr/>
        </p:nvSpPr>
        <p:spPr>
          <a:xfrm flipH="1">
            <a:off x="8610251" y="2593987"/>
            <a:ext cx="148755" cy="72544"/>
          </a:xfrm>
          <a:custGeom>
            <a:avLst/>
            <a:gdLst/>
            <a:ahLst/>
            <a:cxnLst/>
            <a:rect l="l" t="t" r="r" b="b"/>
            <a:pathLst>
              <a:path w="3326" h="1622" extrusionOk="0">
                <a:moveTo>
                  <a:pt x="2128" y="1"/>
                </a:moveTo>
                <a:lnTo>
                  <a:pt x="2034" y="955"/>
                </a:lnTo>
                <a:lnTo>
                  <a:pt x="2034" y="955"/>
                </a:lnTo>
                <a:lnTo>
                  <a:pt x="2761" y="605"/>
                </a:lnTo>
                <a:cubicBezTo>
                  <a:pt x="2761" y="605"/>
                  <a:pt x="2903" y="1003"/>
                  <a:pt x="2894" y="1421"/>
                </a:cubicBezTo>
                <a:cubicBezTo>
                  <a:pt x="3087" y="1295"/>
                  <a:pt x="3227" y="1123"/>
                  <a:pt x="3325" y="884"/>
                </a:cubicBezTo>
                <a:lnTo>
                  <a:pt x="2128" y="1"/>
                </a:lnTo>
                <a:close/>
                <a:moveTo>
                  <a:pt x="898" y="98"/>
                </a:moveTo>
                <a:lnTo>
                  <a:pt x="21" y="969"/>
                </a:lnTo>
                <a:lnTo>
                  <a:pt x="0" y="993"/>
                </a:lnTo>
                <a:cubicBezTo>
                  <a:pt x="255" y="1261"/>
                  <a:pt x="711" y="1503"/>
                  <a:pt x="1193" y="1622"/>
                </a:cubicBezTo>
                <a:cubicBezTo>
                  <a:pt x="1095" y="1388"/>
                  <a:pt x="1037" y="1126"/>
                  <a:pt x="1047" y="843"/>
                </a:cubicBezTo>
                <a:lnTo>
                  <a:pt x="1047" y="843"/>
                </a:lnTo>
                <a:lnTo>
                  <a:pt x="2034" y="955"/>
                </a:lnTo>
                <a:lnTo>
                  <a:pt x="898" y="98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14;p29">
            <a:extLst>
              <a:ext uri="{FF2B5EF4-FFF2-40B4-BE49-F238E27FC236}">
                <a16:creationId xmlns:a16="http://schemas.microsoft.com/office/drawing/2014/main" id="{B6C70638-AC80-EE21-1096-DE2A929886D7}"/>
              </a:ext>
            </a:extLst>
          </p:cNvPr>
          <p:cNvSpPr/>
          <p:nvPr/>
        </p:nvSpPr>
        <p:spPr>
          <a:xfrm flipH="1">
            <a:off x="8627470" y="2621046"/>
            <a:ext cx="85917" cy="84575"/>
          </a:xfrm>
          <a:custGeom>
            <a:avLst/>
            <a:gdLst/>
            <a:ahLst/>
            <a:cxnLst/>
            <a:rect l="l" t="t" r="r" b="b"/>
            <a:pathLst>
              <a:path w="1921" h="1891" extrusionOk="0">
                <a:moveTo>
                  <a:pt x="1741" y="0"/>
                </a:moveTo>
                <a:lnTo>
                  <a:pt x="1014" y="350"/>
                </a:lnTo>
                <a:lnTo>
                  <a:pt x="27" y="238"/>
                </a:lnTo>
                <a:lnTo>
                  <a:pt x="27" y="238"/>
                </a:lnTo>
                <a:cubicBezTo>
                  <a:pt x="0" y="925"/>
                  <a:pt x="385" y="1489"/>
                  <a:pt x="765" y="1843"/>
                </a:cubicBezTo>
                <a:cubicBezTo>
                  <a:pt x="881" y="1877"/>
                  <a:pt x="986" y="1890"/>
                  <a:pt x="1079" y="1890"/>
                </a:cubicBezTo>
                <a:cubicBezTo>
                  <a:pt x="1374" y="1890"/>
                  <a:pt x="1540" y="1758"/>
                  <a:pt x="1540" y="1758"/>
                </a:cubicBezTo>
                <a:cubicBezTo>
                  <a:pt x="1540" y="1758"/>
                  <a:pt x="1799" y="1456"/>
                  <a:pt x="1860" y="959"/>
                </a:cubicBezTo>
                <a:cubicBezTo>
                  <a:pt x="1921" y="493"/>
                  <a:pt x="1741" y="0"/>
                  <a:pt x="17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15;p29">
            <a:extLst>
              <a:ext uri="{FF2B5EF4-FFF2-40B4-BE49-F238E27FC236}">
                <a16:creationId xmlns:a16="http://schemas.microsoft.com/office/drawing/2014/main" id="{C12A4897-CB53-DAC1-5144-944E012C2A64}"/>
              </a:ext>
            </a:extLst>
          </p:cNvPr>
          <p:cNvSpPr/>
          <p:nvPr/>
        </p:nvSpPr>
        <p:spPr>
          <a:xfrm flipH="1">
            <a:off x="8588068" y="2699628"/>
            <a:ext cx="112126" cy="417642"/>
          </a:xfrm>
          <a:custGeom>
            <a:avLst/>
            <a:gdLst/>
            <a:ahLst/>
            <a:cxnLst/>
            <a:rect l="l" t="t" r="r" b="b"/>
            <a:pathLst>
              <a:path w="2507" h="9338" extrusionOk="0">
                <a:moveTo>
                  <a:pt x="1245" y="1"/>
                </a:moveTo>
                <a:lnTo>
                  <a:pt x="470" y="86"/>
                </a:lnTo>
                <a:cubicBezTo>
                  <a:pt x="470" y="86"/>
                  <a:pt x="1" y="6740"/>
                  <a:pt x="14" y="7209"/>
                </a:cubicBezTo>
                <a:cubicBezTo>
                  <a:pt x="28" y="7679"/>
                  <a:pt x="889" y="9337"/>
                  <a:pt x="1337" y="9337"/>
                </a:cubicBezTo>
                <a:cubicBezTo>
                  <a:pt x="1339" y="9337"/>
                  <a:pt x="1341" y="9337"/>
                  <a:pt x="1344" y="9337"/>
                </a:cubicBezTo>
                <a:cubicBezTo>
                  <a:pt x="1789" y="9323"/>
                  <a:pt x="2506" y="7477"/>
                  <a:pt x="2459" y="6957"/>
                </a:cubicBezTo>
                <a:cubicBezTo>
                  <a:pt x="2412" y="6437"/>
                  <a:pt x="1245" y="1"/>
                  <a:pt x="12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16;p29">
            <a:extLst>
              <a:ext uri="{FF2B5EF4-FFF2-40B4-BE49-F238E27FC236}">
                <a16:creationId xmlns:a16="http://schemas.microsoft.com/office/drawing/2014/main" id="{97478009-D13B-C24E-9EF7-B778ECB61063}"/>
              </a:ext>
            </a:extLst>
          </p:cNvPr>
          <p:cNvSpPr/>
          <p:nvPr/>
        </p:nvSpPr>
        <p:spPr>
          <a:xfrm flipH="1">
            <a:off x="8644511" y="2699628"/>
            <a:ext cx="45" cy="224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1"/>
                </a:moveTo>
                <a:lnTo>
                  <a:pt x="1" y="1"/>
                </a:lnTo>
                <a:lnTo>
                  <a:pt x="1" y="5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817;p29">
            <a:extLst>
              <a:ext uri="{FF2B5EF4-FFF2-40B4-BE49-F238E27FC236}">
                <a16:creationId xmlns:a16="http://schemas.microsoft.com/office/drawing/2014/main" id="{0D71A925-F18C-D6EE-B959-47BC686D9AA0}"/>
              </a:ext>
            </a:extLst>
          </p:cNvPr>
          <p:cNvSpPr/>
          <p:nvPr/>
        </p:nvSpPr>
        <p:spPr>
          <a:xfrm flipH="1">
            <a:off x="8643706" y="2700389"/>
            <a:ext cx="626" cy="3846"/>
          </a:xfrm>
          <a:custGeom>
            <a:avLst/>
            <a:gdLst/>
            <a:ahLst/>
            <a:cxnLst/>
            <a:rect l="l" t="t" r="r" b="b"/>
            <a:pathLst>
              <a:path w="14" h="86" extrusionOk="0">
                <a:moveTo>
                  <a:pt x="0" y="1"/>
                </a:moveTo>
                <a:lnTo>
                  <a:pt x="8" y="54"/>
                </a:lnTo>
                <a:lnTo>
                  <a:pt x="8" y="54"/>
                </a:lnTo>
                <a:cubicBezTo>
                  <a:pt x="5" y="30"/>
                  <a:pt x="2" y="13"/>
                  <a:pt x="0" y="1"/>
                </a:cubicBezTo>
                <a:close/>
                <a:moveTo>
                  <a:pt x="8" y="54"/>
                </a:moveTo>
                <a:cubicBezTo>
                  <a:pt x="10" y="64"/>
                  <a:pt x="11" y="74"/>
                  <a:pt x="13" y="86"/>
                </a:cubicBezTo>
                <a:lnTo>
                  <a:pt x="8" y="54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818;p29">
            <a:extLst>
              <a:ext uri="{FF2B5EF4-FFF2-40B4-BE49-F238E27FC236}">
                <a16:creationId xmlns:a16="http://schemas.microsoft.com/office/drawing/2014/main" id="{835E1919-9440-CEA7-D8E5-B2DAFC67A1E2}"/>
              </a:ext>
            </a:extLst>
          </p:cNvPr>
          <p:cNvSpPr/>
          <p:nvPr/>
        </p:nvSpPr>
        <p:spPr>
          <a:xfrm flipH="1">
            <a:off x="8643706" y="2699628"/>
            <a:ext cx="35959" cy="13283"/>
          </a:xfrm>
          <a:custGeom>
            <a:avLst/>
            <a:gdLst/>
            <a:ahLst/>
            <a:cxnLst/>
            <a:rect l="l" t="t" r="r" b="b"/>
            <a:pathLst>
              <a:path w="804" h="297" extrusionOk="0">
                <a:moveTo>
                  <a:pt x="786" y="1"/>
                </a:moveTo>
                <a:cubicBezTo>
                  <a:pt x="630" y="117"/>
                  <a:pt x="470" y="151"/>
                  <a:pt x="334" y="151"/>
                </a:cubicBezTo>
                <a:cubicBezTo>
                  <a:pt x="147" y="151"/>
                  <a:pt x="11" y="86"/>
                  <a:pt x="11" y="86"/>
                </a:cubicBezTo>
                <a:lnTo>
                  <a:pt x="1" y="263"/>
                </a:lnTo>
                <a:cubicBezTo>
                  <a:pt x="89" y="286"/>
                  <a:pt x="174" y="297"/>
                  <a:pt x="252" y="297"/>
                </a:cubicBezTo>
                <a:cubicBezTo>
                  <a:pt x="589" y="297"/>
                  <a:pt x="803" y="103"/>
                  <a:pt x="803" y="103"/>
                </a:cubicBezTo>
                <a:cubicBezTo>
                  <a:pt x="797" y="62"/>
                  <a:pt x="793" y="35"/>
                  <a:pt x="790" y="18"/>
                </a:cubicBezTo>
                <a:lnTo>
                  <a:pt x="790" y="15"/>
                </a:lnTo>
                <a:lnTo>
                  <a:pt x="790" y="11"/>
                </a:lnTo>
                <a:lnTo>
                  <a:pt x="790" y="8"/>
                </a:lnTo>
                <a:lnTo>
                  <a:pt x="786" y="8"/>
                </a:lnTo>
                <a:lnTo>
                  <a:pt x="786" y="5"/>
                </a:lnTo>
                <a:lnTo>
                  <a:pt x="786" y="1"/>
                </a:lnTo>
                <a:close/>
              </a:path>
            </a:pathLst>
          </a:custGeom>
          <a:solidFill>
            <a:srgbClr val="23C7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819;p29">
            <a:extLst>
              <a:ext uri="{FF2B5EF4-FFF2-40B4-BE49-F238E27FC236}">
                <a16:creationId xmlns:a16="http://schemas.microsoft.com/office/drawing/2014/main" id="{326D588A-A280-2C1D-1E91-AD230384DB8C}"/>
              </a:ext>
            </a:extLst>
          </p:cNvPr>
          <p:cNvSpPr/>
          <p:nvPr/>
        </p:nvSpPr>
        <p:spPr>
          <a:xfrm flipH="1">
            <a:off x="8668036" y="2491477"/>
            <a:ext cx="189500" cy="195269"/>
          </a:xfrm>
          <a:custGeom>
            <a:avLst/>
            <a:gdLst/>
            <a:ahLst/>
            <a:cxnLst/>
            <a:rect l="l" t="t" r="r" b="b"/>
            <a:pathLst>
              <a:path w="4237" h="4366" extrusionOk="0">
                <a:moveTo>
                  <a:pt x="935" y="1"/>
                </a:moveTo>
                <a:cubicBezTo>
                  <a:pt x="935" y="1"/>
                  <a:pt x="170" y="293"/>
                  <a:pt x="0" y="1640"/>
                </a:cubicBezTo>
                <a:cubicBezTo>
                  <a:pt x="466" y="2727"/>
                  <a:pt x="1316" y="3655"/>
                  <a:pt x="2560" y="4366"/>
                </a:cubicBezTo>
                <a:lnTo>
                  <a:pt x="3250" y="3135"/>
                </a:lnTo>
                <a:lnTo>
                  <a:pt x="4237" y="3247"/>
                </a:lnTo>
                <a:lnTo>
                  <a:pt x="4237" y="3247"/>
                </a:lnTo>
                <a:lnTo>
                  <a:pt x="948" y="746"/>
                </a:lnTo>
                <a:lnTo>
                  <a:pt x="935" y="1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820;p29">
            <a:extLst>
              <a:ext uri="{FF2B5EF4-FFF2-40B4-BE49-F238E27FC236}">
                <a16:creationId xmlns:a16="http://schemas.microsoft.com/office/drawing/2014/main" id="{0493DFBE-D648-A194-0B6C-39B3756C35CF}"/>
              </a:ext>
            </a:extLst>
          </p:cNvPr>
          <p:cNvSpPr/>
          <p:nvPr/>
        </p:nvSpPr>
        <p:spPr>
          <a:xfrm flipH="1">
            <a:off x="8596879" y="2506862"/>
            <a:ext cx="71202" cy="146161"/>
          </a:xfrm>
          <a:custGeom>
            <a:avLst/>
            <a:gdLst/>
            <a:ahLst/>
            <a:cxnLst/>
            <a:rect l="l" t="t" r="r" b="b"/>
            <a:pathLst>
              <a:path w="1592" h="3268" extrusionOk="0">
                <a:moveTo>
                  <a:pt x="201" y="0"/>
                </a:moveTo>
                <a:lnTo>
                  <a:pt x="205" y="956"/>
                </a:lnTo>
                <a:cubicBezTo>
                  <a:pt x="205" y="956"/>
                  <a:pt x="68" y="2214"/>
                  <a:pt x="1" y="2903"/>
                </a:cubicBezTo>
                <a:lnTo>
                  <a:pt x="728" y="2553"/>
                </a:lnTo>
                <a:lnTo>
                  <a:pt x="1517" y="3267"/>
                </a:lnTo>
                <a:cubicBezTo>
                  <a:pt x="1517" y="3267"/>
                  <a:pt x="1592" y="1194"/>
                  <a:pt x="1261" y="650"/>
                </a:cubicBezTo>
                <a:cubicBezTo>
                  <a:pt x="932" y="105"/>
                  <a:pt x="201" y="0"/>
                  <a:pt x="20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19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615FC-4080-79BE-4EAC-8C2238271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54" y="0"/>
            <a:ext cx="9885692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1F52-E27E-95DA-CACE-30BFE228F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833991-40CA-A6D9-709C-C42090493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8" y="1054397"/>
            <a:ext cx="11492063" cy="47492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1E456-B9E8-180D-99A2-F353770F5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DD3FB-951F-1ABD-F8D1-36DBF5DA82FC}"/>
              </a:ext>
            </a:extLst>
          </p:cNvPr>
          <p:cNvSpPr txBox="1"/>
          <p:nvPr/>
        </p:nvSpPr>
        <p:spPr>
          <a:xfrm flipH="1">
            <a:off x="3518647" y="501650"/>
            <a:ext cx="515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Bar plot of education according to y</a:t>
            </a:r>
          </a:p>
        </p:txBody>
      </p:sp>
    </p:spTree>
    <p:extLst>
      <p:ext uri="{BB962C8B-B14F-4D97-AF65-F5344CB8AC3E}">
        <p14:creationId xmlns:p14="http://schemas.microsoft.com/office/powerpoint/2010/main" val="30889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82ABB2-E9B7-AB91-9CCD-12569E92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09B6D-CA5D-0B98-0045-7AB521498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63" y="1054397"/>
            <a:ext cx="11415873" cy="47492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681684-10A2-EF25-2A39-7C86E8AF5A2E}"/>
              </a:ext>
            </a:extLst>
          </p:cNvPr>
          <p:cNvSpPr txBox="1"/>
          <p:nvPr/>
        </p:nvSpPr>
        <p:spPr>
          <a:xfrm flipH="1">
            <a:off x="3518647" y="501650"/>
            <a:ext cx="515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Bar plot of job according to y</a:t>
            </a:r>
          </a:p>
        </p:txBody>
      </p:sp>
    </p:spTree>
    <p:extLst>
      <p:ext uri="{BB962C8B-B14F-4D97-AF65-F5344CB8AC3E}">
        <p14:creationId xmlns:p14="http://schemas.microsoft.com/office/powerpoint/2010/main" val="307755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38D02-87E4-74B3-756A-15A37B6FF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75BEA0-F807-4189-A388-5BB29B8AD9F1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A6865-2BBF-52D3-6DCD-7ED66808E17E}"/>
              </a:ext>
            </a:extLst>
          </p:cNvPr>
          <p:cNvSpPr txBox="1"/>
          <p:nvPr/>
        </p:nvSpPr>
        <p:spPr>
          <a:xfrm flipH="1">
            <a:off x="3518647" y="501650"/>
            <a:ext cx="5154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Bar plot of month according to 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6F2A5-5321-1D39-0D7F-0370E872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1" y="1126318"/>
            <a:ext cx="11492063" cy="4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182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3D0AC52-8F32-40EA-9551-503326DAC902}" vid="{AAB404BC-924D-4D7D-B041-5B6BDE628E9B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2183</TotalTime>
  <Words>235</Words>
  <Application>Microsoft Office PowerPoint</Application>
  <PresentationFormat>Widescreen</PresentationFormat>
  <Paragraphs>58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Abel</vt:lpstr>
      <vt:lpstr>Arial</vt:lpstr>
      <vt:lpstr>Calibri</vt:lpstr>
      <vt:lpstr>Dosis</vt:lpstr>
      <vt:lpstr>Dosis Light</vt:lpstr>
      <vt:lpstr>Fira Sans Condensed ExtraLight</vt:lpstr>
      <vt:lpstr>Fira Sans Extra Condensed Medium</vt:lpstr>
      <vt:lpstr>Josefin Sans</vt:lpstr>
      <vt:lpstr>Proxima Nova</vt:lpstr>
      <vt:lpstr>Proxima Nova Semibold</vt:lpstr>
      <vt:lpstr>Squada One</vt:lpstr>
      <vt:lpstr>Staatliches</vt:lpstr>
      <vt:lpstr>Theme1</vt:lpstr>
      <vt:lpstr>SlidesGo Final Pages</vt:lpstr>
      <vt:lpstr>1_Slidesgo Final Pages</vt:lpstr>
      <vt:lpstr>BaNK MAKETING</vt:lpstr>
      <vt:lpstr>Data Contents</vt:lpstr>
      <vt:lpstr>Dataset Information </vt:lpstr>
      <vt:lpstr>Distribution of target value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Principal Component Analysis (PCA)</vt:lpstr>
      <vt:lpstr>Linear discriminant analysis (LDA)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MAKETING</dc:title>
  <dc:creator>Zahra rhnn</dc:creator>
  <cp:lastModifiedBy>Zahra rhnn</cp:lastModifiedBy>
  <cp:revision>7</cp:revision>
  <dcterms:created xsi:type="dcterms:W3CDTF">2022-12-27T20:51:24Z</dcterms:created>
  <dcterms:modified xsi:type="dcterms:W3CDTF">2022-12-30T08:27:24Z</dcterms:modified>
</cp:coreProperties>
</file>