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1"/>
  </p:notesMasterIdLst>
  <p:sldIdLst>
    <p:sldId id="256" r:id="rId2"/>
    <p:sldId id="257" r:id="rId3"/>
    <p:sldId id="312" r:id="rId4"/>
    <p:sldId id="313" r:id="rId5"/>
    <p:sldId id="314" r:id="rId6"/>
    <p:sldId id="315" r:id="rId7"/>
    <p:sldId id="316" r:id="rId8"/>
    <p:sldId id="318" r:id="rId9"/>
    <p:sldId id="317" r:id="rId10"/>
  </p:sldIdLst>
  <p:sldSz cx="9144000" cy="5143500" type="screen16x9"/>
  <p:notesSz cx="6858000" cy="9144000"/>
  <p:embeddedFontLst>
    <p:embeddedFont>
      <p:font typeface="Livvic" panose="020B0604020202020204" pitchFamily="2" charset="0"/>
      <p:regular r:id="rId12"/>
      <p:bold r:id="rId13"/>
      <p:italic r:id="rId14"/>
      <p:boldItalic r:id="rId15"/>
    </p:embeddedFont>
    <p:embeddedFont>
      <p:font typeface="Nunito" pitchFamily="2" charset="0"/>
      <p:regular r:id="rId16"/>
      <p:bold r:id="rId17"/>
      <p:italic r:id="rId18"/>
      <p:boldItalic r:id="rId19"/>
    </p:embeddedFont>
    <p:embeddedFont>
      <p:font typeface="Playfair Display" panose="00000500000000000000" pitchFamily="2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BF73CF8-D817-49F2-90C9-11AA3807369A}">
  <a:tblStyle styleId="{9BF73CF8-D817-49F2-90C9-11AA380736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3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3" name="Google Shape;13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4" name="Google Shape;13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ebf3ed16c2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ebf3ed16c2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ebf3ed16c2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ebf3ed16c2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494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ebf3ed16c2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ebf3ed16c2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65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ebf3ed16c2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ebf3ed16c2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8140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ebf3ed16c2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ebf3ed16c2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641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ebf3ed16c2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ebf3ed16c2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166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ebf3ed16c2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ebf3ed16c2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2279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ebf3ed16c2_8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ebf3ed16c2_8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306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1"/>
            <a:ext cx="9144022" cy="5143499"/>
            <a:chOff x="0" y="1"/>
            <a:chExt cx="9144022" cy="5143499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0" y="4397176"/>
              <a:ext cx="9144022" cy="746324"/>
              <a:chOff x="0" y="4397176"/>
              <a:chExt cx="9144022" cy="746324"/>
            </a:xfrm>
          </p:grpSpPr>
          <p:sp>
            <p:nvSpPr>
              <p:cNvPr id="11" name="Google Shape;11;p2"/>
              <p:cNvSpPr/>
              <p:nvPr/>
            </p:nvSpPr>
            <p:spPr>
              <a:xfrm rot="-5400000">
                <a:off x="4389812" y="46124"/>
                <a:ext cx="364397" cy="9139314"/>
              </a:xfrm>
              <a:custGeom>
                <a:avLst/>
                <a:gdLst/>
                <a:ahLst/>
                <a:cxnLst/>
                <a:rect l="l" t="t" r="r" b="b"/>
                <a:pathLst>
                  <a:path w="38776" h="108714" extrusionOk="0">
                    <a:moveTo>
                      <a:pt x="19792" y="108714"/>
                    </a:moveTo>
                    <a:cubicBezTo>
                      <a:pt x="29521" y="94386"/>
                      <a:pt x="32810" y="82511"/>
                      <a:pt x="30803" y="68239"/>
                    </a:cubicBezTo>
                    <a:cubicBezTo>
                      <a:pt x="29883" y="61744"/>
                      <a:pt x="27486" y="54719"/>
                      <a:pt x="25925" y="48336"/>
                    </a:cubicBezTo>
                    <a:cubicBezTo>
                      <a:pt x="19374" y="21826"/>
                      <a:pt x="27625" y="8474"/>
                      <a:pt x="38775" y="0"/>
                    </a:cubicBezTo>
                    <a:lnTo>
                      <a:pt x="1" y="0"/>
                    </a:lnTo>
                    <a:lnTo>
                      <a:pt x="1" y="10871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55607C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12;p2"/>
              <p:cNvSpPr/>
              <p:nvPr/>
            </p:nvSpPr>
            <p:spPr>
              <a:xfrm rot="-5400000">
                <a:off x="4426188" y="-24389"/>
                <a:ext cx="289208" cy="9132337"/>
              </a:xfrm>
              <a:custGeom>
                <a:avLst/>
                <a:gdLst/>
                <a:ahLst/>
                <a:cxnLst/>
                <a:rect l="l" t="t" r="r" b="b"/>
                <a:pathLst>
                  <a:path w="30775" h="108631" fill="none" extrusionOk="0">
                    <a:moveTo>
                      <a:pt x="10008" y="1"/>
                    </a:moveTo>
                    <a:cubicBezTo>
                      <a:pt x="251" y="14970"/>
                      <a:pt x="0" y="37577"/>
                      <a:pt x="6356" y="52462"/>
                    </a:cubicBezTo>
                    <a:cubicBezTo>
                      <a:pt x="10063" y="61243"/>
                      <a:pt x="14719" y="66455"/>
                      <a:pt x="18844" y="72031"/>
                    </a:cubicBezTo>
                    <a:cubicBezTo>
                      <a:pt x="28155" y="84574"/>
                      <a:pt x="30775" y="96310"/>
                      <a:pt x="28405" y="108631"/>
                    </a:cubicBezTo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E8D4A8"/>
                  </a:gs>
                </a:gsLst>
                <a:lin ang="5400012" scaled="0"/>
              </a:gradFill>
              <a:ln w="9050" cap="flat" cmpd="sng">
                <a:solidFill>
                  <a:srgbClr val="B38326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 rot="-5400000">
                <a:off x="4211946" y="211424"/>
                <a:ext cx="720130" cy="9144022"/>
              </a:xfrm>
              <a:custGeom>
                <a:avLst/>
                <a:gdLst/>
                <a:ahLst/>
                <a:cxnLst/>
                <a:rect l="l" t="t" r="r" b="b"/>
                <a:pathLst>
                  <a:path w="76630" h="108770" extrusionOk="0">
                    <a:moveTo>
                      <a:pt x="48642" y="0"/>
                    </a:moveTo>
                    <a:lnTo>
                      <a:pt x="0" y="0"/>
                    </a:lnTo>
                    <a:lnTo>
                      <a:pt x="0" y="108769"/>
                    </a:lnTo>
                    <a:lnTo>
                      <a:pt x="73145" y="108769"/>
                    </a:lnTo>
                    <a:cubicBezTo>
                      <a:pt x="73145" y="108769"/>
                      <a:pt x="76629" y="91738"/>
                      <a:pt x="63500" y="74566"/>
                    </a:cubicBezTo>
                    <a:cubicBezTo>
                      <a:pt x="44155" y="49172"/>
                      <a:pt x="38050" y="28767"/>
                      <a:pt x="486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-5400000">
                <a:off x="4390729" y="32639"/>
                <a:ext cx="362565" cy="9144022"/>
              </a:xfrm>
              <a:custGeom>
                <a:avLst/>
                <a:gdLst/>
                <a:ahLst/>
                <a:cxnLst/>
                <a:rect l="l" t="t" r="r" b="b"/>
                <a:pathLst>
                  <a:path w="38581" h="108770" fill="none" extrusionOk="0">
                    <a:moveTo>
                      <a:pt x="35096" y="108769"/>
                    </a:moveTo>
                    <a:cubicBezTo>
                      <a:pt x="35096" y="108769"/>
                      <a:pt x="38580" y="91738"/>
                      <a:pt x="25451" y="74566"/>
                    </a:cubicBezTo>
                    <a:cubicBezTo>
                      <a:pt x="6078" y="49172"/>
                      <a:pt x="1" y="28823"/>
                      <a:pt x="10566" y="0"/>
                    </a:cubicBezTo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E8D4A8"/>
                  </a:gs>
                </a:gsLst>
                <a:lin ang="5400012" scaled="0"/>
              </a:gradFill>
              <a:ln w="26475" cap="flat" cmpd="sng">
                <a:solidFill>
                  <a:srgbClr val="B38326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15;p2"/>
            <p:cNvGrpSpPr/>
            <p:nvPr/>
          </p:nvGrpSpPr>
          <p:grpSpPr>
            <a:xfrm>
              <a:off x="0" y="1"/>
              <a:ext cx="9144022" cy="746324"/>
              <a:chOff x="0" y="1"/>
              <a:chExt cx="9144022" cy="746324"/>
            </a:xfrm>
          </p:grpSpPr>
          <p:sp>
            <p:nvSpPr>
              <p:cNvPr id="16" name="Google Shape;16;p2"/>
              <p:cNvSpPr/>
              <p:nvPr/>
            </p:nvSpPr>
            <p:spPr>
              <a:xfrm rot="5400000">
                <a:off x="4389812" y="-4041938"/>
                <a:ext cx="364397" cy="9139314"/>
              </a:xfrm>
              <a:custGeom>
                <a:avLst/>
                <a:gdLst/>
                <a:ahLst/>
                <a:cxnLst/>
                <a:rect l="l" t="t" r="r" b="b"/>
                <a:pathLst>
                  <a:path w="38776" h="108714" extrusionOk="0">
                    <a:moveTo>
                      <a:pt x="19792" y="108714"/>
                    </a:moveTo>
                    <a:cubicBezTo>
                      <a:pt x="29521" y="94386"/>
                      <a:pt x="32810" y="82511"/>
                      <a:pt x="30803" y="68239"/>
                    </a:cubicBezTo>
                    <a:cubicBezTo>
                      <a:pt x="29883" y="61744"/>
                      <a:pt x="27486" y="54719"/>
                      <a:pt x="25925" y="48336"/>
                    </a:cubicBezTo>
                    <a:cubicBezTo>
                      <a:pt x="19374" y="21826"/>
                      <a:pt x="27625" y="8474"/>
                      <a:pt x="38775" y="0"/>
                    </a:cubicBezTo>
                    <a:lnTo>
                      <a:pt x="1" y="0"/>
                    </a:lnTo>
                    <a:lnTo>
                      <a:pt x="1" y="10871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5"/>
                  </a:gs>
                  <a:gs pos="100000">
                    <a:srgbClr val="55607C"/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5400000">
                <a:off x="4428626" y="-3964447"/>
                <a:ext cx="289208" cy="9132337"/>
              </a:xfrm>
              <a:custGeom>
                <a:avLst/>
                <a:gdLst/>
                <a:ahLst/>
                <a:cxnLst/>
                <a:rect l="l" t="t" r="r" b="b"/>
                <a:pathLst>
                  <a:path w="30775" h="108631" fill="none" extrusionOk="0">
                    <a:moveTo>
                      <a:pt x="10008" y="1"/>
                    </a:moveTo>
                    <a:cubicBezTo>
                      <a:pt x="251" y="14970"/>
                      <a:pt x="0" y="37577"/>
                      <a:pt x="6356" y="52462"/>
                    </a:cubicBezTo>
                    <a:cubicBezTo>
                      <a:pt x="10063" y="61243"/>
                      <a:pt x="14719" y="66455"/>
                      <a:pt x="18844" y="72031"/>
                    </a:cubicBezTo>
                    <a:cubicBezTo>
                      <a:pt x="28155" y="84574"/>
                      <a:pt x="30775" y="96310"/>
                      <a:pt x="28405" y="108631"/>
                    </a:cubicBezTo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E8D4A8"/>
                  </a:gs>
                </a:gsLst>
                <a:lin ang="5400012" scaled="0"/>
              </a:gradFill>
              <a:ln w="9050" cap="flat" cmpd="sng">
                <a:solidFill>
                  <a:srgbClr val="B38326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5400000">
                <a:off x="4211946" y="-4211945"/>
                <a:ext cx="720130" cy="9144022"/>
              </a:xfrm>
              <a:custGeom>
                <a:avLst/>
                <a:gdLst/>
                <a:ahLst/>
                <a:cxnLst/>
                <a:rect l="l" t="t" r="r" b="b"/>
                <a:pathLst>
                  <a:path w="76630" h="108770" extrusionOk="0">
                    <a:moveTo>
                      <a:pt x="48642" y="0"/>
                    </a:moveTo>
                    <a:lnTo>
                      <a:pt x="0" y="0"/>
                    </a:lnTo>
                    <a:lnTo>
                      <a:pt x="0" y="108769"/>
                    </a:lnTo>
                    <a:lnTo>
                      <a:pt x="73145" y="108769"/>
                    </a:lnTo>
                    <a:cubicBezTo>
                      <a:pt x="73145" y="108769"/>
                      <a:pt x="76629" y="91738"/>
                      <a:pt x="63500" y="74566"/>
                    </a:cubicBezTo>
                    <a:cubicBezTo>
                      <a:pt x="44155" y="49172"/>
                      <a:pt x="38050" y="28767"/>
                      <a:pt x="486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5400000">
                <a:off x="4390729" y="-4033160"/>
                <a:ext cx="362565" cy="9144022"/>
              </a:xfrm>
              <a:custGeom>
                <a:avLst/>
                <a:gdLst/>
                <a:ahLst/>
                <a:cxnLst/>
                <a:rect l="l" t="t" r="r" b="b"/>
                <a:pathLst>
                  <a:path w="38581" h="108770" fill="none" extrusionOk="0">
                    <a:moveTo>
                      <a:pt x="35096" y="108769"/>
                    </a:moveTo>
                    <a:cubicBezTo>
                      <a:pt x="35096" y="108769"/>
                      <a:pt x="38580" y="91738"/>
                      <a:pt x="25451" y="74566"/>
                    </a:cubicBezTo>
                    <a:cubicBezTo>
                      <a:pt x="6078" y="49172"/>
                      <a:pt x="1" y="28823"/>
                      <a:pt x="10566" y="0"/>
                    </a:cubicBezTo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E8D4A8"/>
                  </a:gs>
                </a:gsLst>
                <a:lin ang="5400012" scaled="0"/>
              </a:gradFill>
              <a:ln w="26475" cap="flat" cmpd="sng">
                <a:solidFill>
                  <a:srgbClr val="B38326"/>
                </a:solidFill>
                <a:prstDash val="solid"/>
                <a:miter lim="2787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553000" y="669225"/>
            <a:ext cx="5504100" cy="3322800"/>
            <a:chOff x="553000" y="669225"/>
            <a:chExt cx="5504100" cy="3322800"/>
          </a:xfrm>
        </p:grpSpPr>
        <p:sp>
          <p:nvSpPr>
            <p:cNvPr id="21" name="Google Shape;21;p2"/>
            <p:cNvSpPr/>
            <p:nvPr/>
          </p:nvSpPr>
          <p:spPr>
            <a:xfrm>
              <a:off x="5195775" y="669225"/>
              <a:ext cx="50200" cy="50900"/>
            </a:xfrm>
            <a:custGeom>
              <a:avLst/>
              <a:gdLst/>
              <a:ahLst/>
              <a:cxnLst/>
              <a:rect l="l" t="t" r="r" b="b"/>
              <a:pathLst>
                <a:path w="2008" h="2036" extrusionOk="0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50375" y="3738325"/>
              <a:ext cx="50900" cy="50200"/>
            </a:xfrm>
            <a:custGeom>
              <a:avLst/>
              <a:gdLst/>
              <a:ahLst/>
              <a:cxnLst/>
              <a:rect l="l" t="t" r="r" b="b"/>
              <a:pathLst>
                <a:path w="2036" h="2008" extrusionOk="0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2100" y="1996825"/>
              <a:ext cx="50200" cy="50900"/>
            </a:xfrm>
            <a:custGeom>
              <a:avLst/>
              <a:gdLst/>
              <a:ahLst/>
              <a:cxnLst/>
              <a:rect l="l" t="t" r="r" b="b"/>
              <a:pathLst>
                <a:path w="2008" h="2036" extrusionOk="0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258375" y="3609400"/>
              <a:ext cx="25800" cy="25825"/>
            </a:xfrm>
            <a:custGeom>
              <a:avLst/>
              <a:gdLst/>
              <a:ahLst/>
              <a:cxnLst/>
              <a:rect l="l" t="t" r="r" b="b"/>
              <a:pathLst>
                <a:path w="1032" h="1033" extrusionOk="0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162200" y="1899275"/>
              <a:ext cx="26525" cy="26500"/>
            </a:xfrm>
            <a:custGeom>
              <a:avLst/>
              <a:gdLst/>
              <a:ahLst/>
              <a:cxnLst/>
              <a:rect l="l" t="t" r="r" b="b"/>
              <a:pathLst>
                <a:path w="1061" h="1060" extrusionOk="0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11800" y="1073675"/>
              <a:ext cx="26500" cy="26525"/>
            </a:xfrm>
            <a:custGeom>
              <a:avLst/>
              <a:gdLst/>
              <a:ahLst/>
              <a:cxnLst/>
              <a:rect l="l" t="t" r="r" b="b"/>
              <a:pathLst>
                <a:path w="1060" h="1061" extrusionOk="0">
                  <a:moveTo>
                    <a:pt x="1060" y="531"/>
                  </a:moveTo>
                  <a:cubicBezTo>
                    <a:pt x="1060" y="809"/>
                    <a:pt x="809" y="1060"/>
                    <a:pt x="530" y="1060"/>
                  </a:cubicBezTo>
                  <a:cubicBezTo>
                    <a:pt x="224" y="1060"/>
                    <a:pt x="1" y="809"/>
                    <a:pt x="1" y="531"/>
                  </a:cubicBezTo>
                  <a:cubicBezTo>
                    <a:pt x="1" y="224"/>
                    <a:pt x="224" y="1"/>
                    <a:pt x="530" y="1"/>
                  </a:cubicBezTo>
                  <a:cubicBezTo>
                    <a:pt x="809" y="1"/>
                    <a:pt x="1060" y="224"/>
                    <a:pt x="1060" y="53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031300" y="3965525"/>
              <a:ext cx="25800" cy="26500"/>
            </a:xfrm>
            <a:custGeom>
              <a:avLst/>
              <a:gdLst/>
              <a:ahLst/>
              <a:cxnLst/>
              <a:rect l="l" t="t" r="r" b="b"/>
              <a:pathLst>
                <a:path w="1032" h="1060" extrusionOk="0">
                  <a:moveTo>
                    <a:pt x="1032" y="530"/>
                  </a:moveTo>
                  <a:cubicBezTo>
                    <a:pt x="1032" y="251"/>
                    <a:pt x="781" y="0"/>
                    <a:pt x="502" y="0"/>
                  </a:cubicBezTo>
                  <a:cubicBezTo>
                    <a:pt x="224" y="0"/>
                    <a:pt x="1" y="251"/>
                    <a:pt x="1" y="530"/>
                  </a:cubicBezTo>
                  <a:cubicBezTo>
                    <a:pt x="1" y="809"/>
                    <a:pt x="224" y="1059"/>
                    <a:pt x="502" y="1059"/>
                  </a:cubicBezTo>
                  <a:cubicBezTo>
                    <a:pt x="781" y="1059"/>
                    <a:pt x="1032" y="809"/>
                    <a:pt x="1032" y="5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53000" y="1577975"/>
              <a:ext cx="32775" cy="33475"/>
            </a:xfrm>
            <a:custGeom>
              <a:avLst/>
              <a:gdLst/>
              <a:ahLst/>
              <a:cxnLst/>
              <a:rect l="l" t="t" r="r" b="b"/>
              <a:pathLst>
                <a:path w="1311" h="1339" extrusionOk="0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580425" y="2833775"/>
              <a:ext cx="33475" cy="33475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3171200" y="889988"/>
              <a:ext cx="33475" cy="33475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158925" y="1073675"/>
            <a:ext cx="292025" cy="252300"/>
          </a:xfrm>
          <a:custGeom>
            <a:avLst/>
            <a:gdLst/>
            <a:ahLst/>
            <a:cxnLst/>
            <a:rect l="l" t="t" r="r" b="b"/>
            <a:pathLst>
              <a:path w="11681" h="10092" fill="none" extrusionOk="0">
                <a:moveTo>
                  <a:pt x="5827" y="1"/>
                </a:moveTo>
                <a:lnTo>
                  <a:pt x="1" y="10092"/>
                </a:lnTo>
                <a:lnTo>
                  <a:pt x="11680" y="10092"/>
                </a:lnTo>
                <a:close/>
              </a:path>
            </a:pathLst>
          </a:custGeom>
          <a:noFill/>
          <a:ln w="6275" cap="flat" cmpd="sng">
            <a:solidFill>
              <a:srgbClr val="E8D4A8"/>
            </a:solidFill>
            <a:prstDash val="solid"/>
            <a:miter lim="278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8221050" y="780575"/>
            <a:ext cx="292025" cy="252300"/>
          </a:xfrm>
          <a:custGeom>
            <a:avLst/>
            <a:gdLst/>
            <a:ahLst/>
            <a:cxnLst/>
            <a:rect l="l" t="t" r="r" b="b"/>
            <a:pathLst>
              <a:path w="11681" h="10092" fill="none" extrusionOk="0">
                <a:moveTo>
                  <a:pt x="5854" y="1"/>
                </a:moveTo>
                <a:lnTo>
                  <a:pt x="1" y="10091"/>
                </a:lnTo>
                <a:lnTo>
                  <a:pt x="11680" y="10091"/>
                </a:lnTo>
                <a:close/>
              </a:path>
            </a:pathLst>
          </a:custGeom>
          <a:noFill/>
          <a:ln w="6275" cap="flat" cmpd="sng">
            <a:solidFill>
              <a:srgbClr val="E8D4A8"/>
            </a:solidFill>
            <a:prstDash val="solid"/>
            <a:miter lim="278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261000" y="3992025"/>
            <a:ext cx="292000" cy="253700"/>
          </a:xfrm>
          <a:custGeom>
            <a:avLst/>
            <a:gdLst/>
            <a:ahLst/>
            <a:cxnLst/>
            <a:rect l="l" t="t" r="r" b="b"/>
            <a:pathLst>
              <a:path w="11680" h="10148" fill="none" extrusionOk="0">
                <a:moveTo>
                  <a:pt x="5826" y="1"/>
                </a:moveTo>
                <a:lnTo>
                  <a:pt x="0" y="10147"/>
                </a:lnTo>
                <a:lnTo>
                  <a:pt x="11680" y="10147"/>
                </a:lnTo>
                <a:close/>
              </a:path>
            </a:pathLst>
          </a:custGeom>
          <a:noFill/>
          <a:ln w="6275" cap="flat" cmpd="sng">
            <a:solidFill>
              <a:srgbClr val="E8D4A8"/>
            </a:solidFill>
            <a:prstDash val="solid"/>
            <a:miter lim="278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4721175" y="3923975"/>
            <a:ext cx="228600" cy="198625"/>
          </a:xfrm>
          <a:custGeom>
            <a:avLst/>
            <a:gdLst/>
            <a:ahLst/>
            <a:cxnLst/>
            <a:rect l="l" t="t" r="r" b="b"/>
            <a:pathLst>
              <a:path w="9144" h="7945" fill="none" extrusionOk="0">
                <a:moveTo>
                  <a:pt x="4572" y="0"/>
                </a:moveTo>
                <a:lnTo>
                  <a:pt x="0" y="7945"/>
                </a:lnTo>
                <a:lnTo>
                  <a:pt x="9143" y="7945"/>
                </a:lnTo>
                <a:close/>
              </a:path>
            </a:pathLst>
          </a:custGeom>
          <a:noFill/>
          <a:ln w="6275" cap="flat" cmpd="sng">
            <a:solidFill>
              <a:srgbClr val="E8D4A8"/>
            </a:solidFill>
            <a:prstDash val="solid"/>
            <a:miter lim="278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8513075" y="3992025"/>
            <a:ext cx="230000" cy="198625"/>
          </a:xfrm>
          <a:custGeom>
            <a:avLst/>
            <a:gdLst/>
            <a:ahLst/>
            <a:cxnLst/>
            <a:rect l="l" t="t" r="r" b="b"/>
            <a:pathLst>
              <a:path w="9200" h="7945" fill="none" extrusionOk="0">
                <a:moveTo>
                  <a:pt x="4600" y="0"/>
                </a:moveTo>
                <a:lnTo>
                  <a:pt x="1" y="7945"/>
                </a:lnTo>
                <a:lnTo>
                  <a:pt x="9200" y="7945"/>
                </a:lnTo>
                <a:close/>
              </a:path>
            </a:pathLst>
          </a:custGeom>
          <a:noFill/>
          <a:ln w="6275" cap="flat" cmpd="sng">
            <a:solidFill>
              <a:srgbClr val="E8D4A8"/>
            </a:solidFill>
            <a:prstDash val="solid"/>
            <a:miter lim="27875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>
            <a:off x="501275" y="-152725"/>
            <a:ext cx="1025050" cy="539075"/>
            <a:chOff x="716500" y="2993400"/>
            <a:chExt cx="1025050" cy="539075"/>
          </a:xfrm>
        </p:grpSpPr>
        <p:sp>
          <p:nvSpPr>
            <p:cNvPr id="37" name="Google Shape;37;p2"/>
            <p:cNvSpPr/>
            <p:nvPr/>
          </p:nvSpPr>
          <p:spPr>
            <a:xfrm>
              <a:off x="716500" y="2993400"/>
              <a:ext cx="1025050" cy="27025"/>
            </a:xfrm>
            <a:custGeom>
              <a:avLst/>
              <a:gdLst/>
              <a:ahLst/>
              <a:cxnLst/>
              <a:rect l="l" t="t" r="r" b="b"/>
              <a:pathLst>
                <a:path w="41002" h="1081" fill="none" extrusionOk="0">
                  <a:moveTo>
                    <a:pt x="1" y="1"/>
                  </a:moveTo>
                  <a:cubicBezTo>
                    <a:pt x="3417" y="1"/>
                    <a:pt x="3417" y="1080"/>
                    <a:pt x="6834" y="1080"/>
                  </a:cubicBezTo>
                  <a:cubicBezTo>
                    <a:pt x="10251" y="1080"/>
                    <a:pt x="10251" y="1"/>
                    <a:pt x="13659" y="1"/>
                  </a:cubicBezTo>
                  <a:cubicBezTo>
                    <a:pt x="17076" y="1"/>
                    <a:pt x="17076" y="1080"/>
                    <a:pt x="20501" y="1080"/>
                  </a:cubicBezTo>
                  <a:cubicBezTo>
                    <a:pt x="23909" y="1080"/>
                    <a:pt x="23909" y="1"/>
                    <a:pt x="27335" y="1"/>
                  </a:cubicBezTo>
                  <a:cubicBezTo>
                    <a:pt x="30743" y="1"/>
                    <a:pt x="30743" y="1080"/>
                    <a:pt x="34168" y="1080"/>
                  </a:cubicBezTo>
                  <a:cubicBezTo>
                    <a:pt x="37585" y="1080"/>
                    <a:pt x="37585" y="1"/>
                    <a:pt x="41002" y="1"/>
                  </a:cubicBezTo>
                </a:path>
              </a:pathLst>
            </a:custGeom>
            <a:noFill/>
            <a:ln w="32550" cap="flat" cmpd="sng">
              <a:solidFill>
                <a:srgbClr val="B3832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716500" y="3066350"/>
              <a:ext cx="1025050" cy="27225"/>
            </a:xfrm>
            <a:custGeom>
              <a:avLst/>
              <a:gdLst/>
              <a:ahLst/>
              <a:cxnLst/>
              <a:rect l="l" t="t" r="r" b="b"/>
              <a:pathLst>
                <a:path w="41002" h="1089" fill="none" extrusionOk="0">
                  <a:moveTo>
                    <a:pt x="1" y="0"/>
                  </a:moveTo>
                  <a:cubicBezTo>
                    <a:pt x="3417" y="0"/>
                    <a:pt x="3417" y="1088"/>
                    <a:pt x="6834" y="1088"/>
                  </a:cubicBezTo>
                  <a:cubicBezTo>
                    <a:pt x="10251" y="1088"/>
                    <a:pt x="10251" y="0"/>
                    <a:pt x="13659" y="0"/>
                  </a:cubicBezTo>
                  <a:cubicBezTo>
                    <a:pt x="17076" y="0"/>
                    <a:pt x="17076" y="1088"/>
                    <a:pt x="20501" y="1088"/>
                  </a:cubicBezTo>
                  <a:cubicBezTo>
                    <a:pt x="23909" y="1088"/>
                    <a:pt x="23909" y="0"/>
                    <a:pt x="27335" y="0"/>
                  </a:cubicBezTo>
                  <a:cubicBezTo>
                    <a:pt x="30743" y="0"/>
                    <a:pt x="30743" y="1088"/>
                    <a:pt x="34168" y="1088"/>
                  </a:cubicBezTo>
                  <a:cubicBezTo>
                    <a:pt x="37585" y="1088"/>
                    <a:pt x="37585" y="0"/>
                    <a:pt x="41002" y="0"/>
                  </a:cubicBezTo>
                </a:path>
              </a:pathLst>
            </a:custGeom>
            <a:noFill/>
            <a:ln w="32550" cap="flat" cmpd="sng">
              <a:solidFill>
                <a:srgbClr val="B3832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716500" y="3139725"/>
              <a:ext cx="1025050" cy="27000"/>
            </a:xfrm>
            <a:custGeom>
              <a:avLst/>
              <a:gdLst/>
              <a:ahLst/>
              <a:cxnLst/>
              <a:rect l="l" t="t" r="r" b="b"/>
              <a:pathLst>
                <a:path w="41002" h="1080" fill="none" extrusionOk="0">
                  <a:moveTo>
                    <a:pt x="1" y="0"/>
                  </a:moveTo>
                  <a:cubicBezTo>
                    <a:pt x="3417" y="0"/>
                    <a:pt x="3417" y="1079"/>
                    <a:pt x="6834" y="1079"/>
                  </a:cubicBezTo>
                  <a:cubicBezTo>
                    <a:pt x="10251" y="1079"/>
                    <a:pt x="10251" y="0"/>
                    <a:pt x="13659" y="0"/>
                  </a:cubicBezTo>
                  <a:cubicBezTo>
                    <a:pt x="17076" y="0"/>
                    <a:pt x="17076" y="1079"/>
                    <a:pt x="20501" y="1079"/>
                  </a:cubicBezTo>
                  <a:cubicBezTo>
                    <a:pt x="23909" y="1079"/>
                    <a:pt x="23909" y="0"/>
                    <a:pt x="27335" y="0"/>
                  </a:cubicBezTo>
                  <a:cubicBezTo>
                    <a:pt x="30743" y="0"/>
                    <a:pt x="30743" y="1079"/>
                    <a:pt x="34168" y="1079"/>
                  </a:cubicBezTo>
                  <a:cubicBezTo>
                    <a:pt x="37585" y="1079"/>
                    <a:pt x="37585" y="0"/>
                    <a:pt x="41002" y="0"/>
                  </a:cubicBezTo>
                </a:path>
              </a:pathLst>
            </a:custGeom>
            <a:noFill/>
            <a:ln w="32550" cap="flat" cmpd="sng">
              <a:solidFill>
                <a:srgbClr val="B3832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16500" y="3212875"/>
              <a:ext cx="1025050" cy="27000"/>
            </a:xfrm>
            <a:custGeom>
              <a:avLst/>
              <a:gdLst/>
              <a:ahLst/>
              <a:cxnLst/>
              <a:rect l="l" t="t" r="r" b="b"/>
              <a:pathLst>
                <a:path w="41002" h="1080" fill="none" extrusionOk="0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w="32550" cap="flat" cmpd="sng">
              <a:solidFill>
                <a:srgbClr val="B3832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16500" y="3286025"/>
              <a:ext cx="1025050" cy="27225"/>
            </a:xfrm>
            <a:custGeom>
              <a:avLst/>
              <a:gdLst/>
              <a:ahLst/>
              <a:cxnLst/>
              <a:rect l="l" t="t" r="r" b="b"/>
              <a:pathLst>
                <a:path w="41002" h="1089" fill="none" extrusionOk="0">
                  <a:moveTo>
                    <a:pt x="1" y="0"/>
                  </a:moveTo>
                  <a:cubicBezTo>
                    <a:pt x="3417" y="0"/>
                    <a:pt x="3417" y="1089"/>
                    <a:pt x="6834" y="1089"/>
                  </a:cubicBezTo>
                  <a:cubicBezTo>
                    <a:pt x="10251" y="1089"/>
                    <a:pt x="10251" y="0"/>
                    <a:pt x="13659" y="0"/>
                  </a:cubicBezTo>
                  <a:cubicBezTo>
                    <a:pt x="17076" y="0"/>
                    <a:pt x="17076" y="1089"/>
                    <a:pt x="20501" y="1089"/>
                  </a:cubicBezTo>
                  <a:cubicBezTo>
                    <a:pt x="23909" y="1089"/>
                    <a:pt x="23909" y="0"/>
                    <a:pt x="27335" y="0"/>
                  </a:cubicBezTo>
                  <a:cubicBezTo>
                    <a:pt x="30743" y="0"/>
                    <a:pt x="30743" y="1089"/>
                    <a:pt x="34168" y="1089"/>
                  </a:cubicBezTo>
                  <a:cubicBezTo>
                    <a:pt x="37585" y="1089"/>
                    <a:pt x="37585" y="0"/>
                    <a:pt x="41002" y="0"/>
                  </a:cubicBezTo>
                </a:path>
              </a:pathLst>
            </a:custGeom>
            <a:noFill/>
            <a:ln w="32550" cap="flat" cmpd="sng">
              <a:solidFill>
                <a:srgbClr val="B3832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16500" y="3359175"/>
              <a:ext cx="1025050" cy="27000"/>
            </a:xfrm>
            <a:custGeom>
              <a:avLst/>
              <a:gdLst/>
              <a:ahLst/>
              <a:cxnLst/>
              <a:rect l="l" t="t" r="r" b="b"/>
              <a:pathLst>
                <a:path w="41002" h="1080" fill="none" extrusionOk="0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w="32550" cap="flat" cmpd="sng">
              <a:solidFill>
                <a:srgbClr val="B3832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16500" y="3432550"/>
              <a:ext cx="1025050" cy="27000"/>
            </a:xfrm>
            <a:custGeom>
              <a:avLst/>
              <a:gdLst/>
              <a:ahLst/>
              <a:cxnLst/>
              <a:rect l="l" t="t" r="r" b="b"/>
              <a:pathLst>
                <a:path w="41002" h="1080" fill="none" extrusionOk="0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w="32550" cap="flat" cmpd="sng">
              <a:solidFill>
                <a:srgbClr val="B3832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16500" y="3505475"/>
              <a:ext cx="1025050" cy="27000"/>
            </a:xfrm>
            <a:custGeom>
              <a:avLst/>
              <a:gdLst/>
              <a:ahLst/>
              <a:cxnLst/>
              <a:rect l="l" t="t" r="r" b="b"/>
              <a:pathLst>
                <a:path w="41002" h="1080" fill="none" extrusionOk="0">
                  <a:moveTo>
                    <a:pt x="1" y="0"/>
                  </a:moveTo>
                  <a:cubicBezTo>
                    <a:pt x="3417" y="0"/>
                    <a:pt x="3417" y="1080"/>
                    <a:pt x="6834" y="1080"/>
                  </a:cubicBezTo>
                  <a:cubicBezTo>
                    <a:pt x="10251" y="1080"/>
                    <a:pt x="10251" y="0"/>
                    <a:pt x="13659" y="0"/>
                  </a:cubicBezTo>
                  <a:cubicBezTo>
                    <a:pt x="17076" y="0"/>
                    <a:pt x="17076" y="1080"/>
                    <a:pt x="20501" y="1080"/>
                  </a:cubicBezTo>
                  <a:cubicBezTo>
                    <a:pt x="23909" y="1080"/>
                    <a:pt x="23909" y="0"/>
                    <a:pt x="27335" y="0"/>
                  </a:cubicBezTo>
                  <a:cubicBezTo>
                    <a:pt x="30743" y="0"/>
                    <a:pt x="30743" y="1080"/>
                    <a:pt x="34168" y="1080"/>
                  </a:cubicBezTo>
                  <a:cubicBezTo>
                    <a:pt x="37585" y="1080"/>
                    <a:pt x="37585" y="0"/>
                    <a:pt x="41002" y="0"/>
                  </a:cubicBezTo>
                </a:path>
              </a:pathLst>
            </a:custGeom>
            <a:noFill/>
            <a:ln w="32550" cap="flat" cmpd="sng">
              <a:solidFill>
                <a:srgbClr val="B38326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2"/>
          <p:cNvSpPr/>
          <p:nvPr/>
        </p:nvSpPr>
        <p:spPr>
          <a:xfrm>
            <a:off x="8157775" y="3918625"/>
            <a:ext cx="474400" cy="237300"/>
          </a:xfrm>
          <a:custGeom>
            <a:avLst/>
            <a:gdLst/>
            <a:ahLst/>
            <a:cxnLst/>
            <a:rect l="l" t="t" r="r" b="b"/>
            <a:pathLst>
              <a:path w="18976" h="9492" fill="none" extrusionOk="0">
                <a:moveTo>
                  <a:pt x="18976" y="9492"/>
                </a:moveTo>
                <a:cubicBezTo>
                  <a:pt x="18976" y="4246"/>
                  <a:pt x="14729" y="0"/>
                  <a:pt x="9493" y="0"/>
                </a:cubicBezTo>
                <a:cubicBezTo>
                  <a:pt x="4247" y="0"/>
                  <a:pt x="1" y="4246"/>
                  <a:pt x="1" y="9492"/>
                </a:cubicBezTo>
                <a:close/>
              </a:path>
            </a:pathLst>
          </a:custGeom>
          <a:noFill/>
          <a:ln w="8475" cap="flat" cmpd="sng">
            <a:solidFill>
              <a:srgbClr val="9DA8B7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"/>
          <p:cNvSpPr/>
          <p:nvPr/>
        </p:nvSpPr>
        <p:spPr>
          <a:xfrm>
            <a:off x="-179400" y="3566875"/>
            <a:ext cx="474400" cy="237300"/>
          </a:xfrm>
          <a:custGeom>
            <a:avLst/>
            <a:gdLst/>
            <a:ahLst/>
            <a:cxnLst/>
            <a:rect l="l" t="t" r="r" b="b"/>
            <a:pathLst>
              <a:path w="18976" h="9492" fill="none" extrusionOk="0">
                <a:moveTo>
                  <a:pt x="18976" y="9492"/>
                </a:moveTo>
                <a:cubicBezTo>
                  <a:pt x="18976" y="4246"/>
                  <a:pt x="14729" y="0"/>
                  <a:pt x="9493" y="0"/>
                </a:cubicBezTo>
                <a:cubicBezTo>
                  <a:pt x="4247" y="0"/>
                  <a:pt x="1" y="4246"/>
                  <a:pt x="1" y="9492"/>
                </a:cubicBezTo>
                <a:close/>
              </a:path>
            </a:pathLst>
          </a:custGeom>
          <a:noFill/>
          <a:ln w="8475" cap="flat" cmpd="sng">
            <a:solidFill>
              <a:srgbClr val="9DA8B7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2009875" y="-108875"/>
            <a:ext cx="474400" cy="237300"/>
          </a:xfrm>
          <a:custGeom>
            <a:avLst/>
            <a:gdLst/>
            <a:ahLst/>
            <a:cxnLst/>
            <a:rect l="l" t="t" r="r" b="b"/>
            <a:pathLst>
              <a:path w="18976" h="9492" fill="none" extrusionOk="0">
                <a:moveTo>
                  <a:pt x="18976" y="9492"/>
                </a:moveTo>
                <a:cubicBezTo>
                  <a:pt x="18976" y="4246"/>
                  <a:pt x="14729" y="0"/>
                  <a:pt x="9493" y="0"/>
                </a:cubicBezTo>
                <a:cubicBezTo>
                  <a:pt x="4247" y="0"/>
                  <a:pt x="1" y="4246"/>
                  <a:pt x="1" y="9492"/>
                </a:cubicBezTo>
                <a:close/>
              </a:path>
            </a:pathLst>
          </a:custGeom>
          <a:noFill/>
          <a:ln w="8475" cap="flat" cmpd="sng">
            <a:solidFill>
              <a:srgbClr val="9DA8B7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2"/>
          <p:cNvSpPr/>
          <p:nvPr/>
        </p:nvSpPr>
        <p:spPr>
          <a:xfrm>
            <a:off x="5850550" y="4967975"/>
            <a:ext cx="474400" cy="237300"/>
          </a:xfrm>
          <a:custGeom>
            <a:avLst/>
            <a:gdLst/>
            <a:ahLst/>
            <a:cxnLst/>
            <a:rect l="l" t="t" r="r" b="b"/>
            <a:pathLst>
              <a:path w="18976" h="9492" fill="none" extrusionOk="0">
                <a:moveTo>
                  <a:pt x="18976" y="9492"/>
                </a:moveTo>
                <a:cubicBezTo>
                  <a:pt x="18976" y="4246"/>
                  <a:pt x="14729" y="0"/>
                  <a:pt x="9493" y="0"/>
                </a:cubicBezTo>
                <a:cubicBezTo>
                  <a:pt x="4247" y="0"/>
                  <a:pt x="1" y="4246"/>
                  <a:pt x="1" y="9492"/>
                </a:cubicBezTo>
                <a:close/>
              </a:path>
            </a:pathLst>
          </a:custGeom>
          <a:noFill/>
          <a:ln w="8475" cap="flat" cmpd="sng">
            <a:solidFill>
              <a:srgbClr val="9DA8B7"/>
            </a:solidFill>
            <a:prstDash val="solid"/>
            <a:miter lim="8921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2"/>
          <p:cNvSpPr/>
          <p:nvPr/>
        </p:nvSpPr>
        <p:spPr>
          <a:xfrm>
            <a:off x="610525" y="2047725"/>
            <a:ext cx="488875" cy="488850"/>
          </a:xfrm>
          <a:custGeom>
            <a:avLst/>
            <a:gdLst/>
            <a:ahLst/>
            <a:cxnLst/>
            <a:rect l="l" t="t" r="r" b="b"/>
            <a:pathLst>
              <a:path w="19555" h="19554" fill="none" extrusionOk="0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w="9025" cap="flat" cmpd="sng">
            <a:solidFill>
              <a:srgbClr val="E8D4A8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2"/>
          <p:cNvSpPr/>
          <p:nvPr/>
        </p:nvSpPr>
        <p:spPr>
          <a:xfrm>
            <a:off x="7503925" y="709925"/>
            <a:ext cx="488875" cy="488850"/>
          </a:xfrm>
          <a:custGeom>
            <a:avLst/>
            <a:gdLst/>
            <a:ahLst/>
            <a:cxnLst/>
            <a:rect l="l" t="t" r="r" b="b"/>
            <a:pathLst>
              <a:path w="19555" h="19554" fill="none" extrusionOk="0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w="9025" cap="flat" cmpd="sng">
            <a:solidFill>
              <a:srgbClr val="E8D4A8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2"/>
          <p:cNvSpPr/>
          <p:nvPr/>
        </p:nvSpPr>
        <p:spPr>
          <a:xfrm>
            <a:off x="7437875" y="3635225"/>
            <a:ext cx="488875" cy="488850"/>
          </a:xfrm>
          <a:custGeom>
            <a:avLst/>
            <a:gdLst/>
            <a:ahLst/>
            <a:cxnLst/>
            <a:rect l="l" t="t" r="r" b="b"/>
            <a:pathLst>
              <a:path w="19555" h="19554" fill="none" extrusionOk="0">
                <a:moveTo>
                  <a:pt x="1" y="19554"/>
                </a:moveTo>
                <a:lnTo>
                  <a:pt x="19554" y="0"/>
                </a:lnTo>
              </a:path>
            </a:pathLst>
          </a:custGeom>
          <a:noFill/>
          <a:ln w="9025" cap="flat" cmpd="sng">
            <a:solidFill>
              <a:srgbClr val="E8D4A8"/>
            </a:solidFill>
            <a:prstDash val="solid"/>
            <a:miter lim="1902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715050" y="1259350"/>
            <a:ext cx="77139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65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2"/>
          <p:cNvSpPr txBox="1">
            <a:spLocks noGrp="1"/>
          </p:cNvSpPr>
          <p:nvPr>
            <p:ph type="subTitle" idx="1"/>
          </p:nvPr>
        </p:nvSpPr>
        <p:spPr>
          <a:xfrm>
            <a:off x="2392500" y="34746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196950" y="359450"/>
            <a:ext cx="8620550" cy="4682050"/>
            <a:chOff x="196950" y="359450"/>
            <a:chExt cx="8620550" cy="4682050"/>
          </a:xfrm>
        </p:grpSpPr>
        <p:sp>
          <p:nvSpPr>
            <p:cNvPr id="103" name="Google Shape;103;p4"/>
            <p:cNvSpPr/>
            <p:nvPr/>
          </p:nvSpPr>
          <p:spPr>
            <a:xfrm>
              <a:off x="8298900" y="1176625"/>
              <a:ext cx="50200" cy="50900"/>
            </a:xfrm>
            <a:custGeom>
              <a:avLst/>
              <a:gdLst/>
              <a:ahLst/>
              <a:cxnLst/>
              <a:rect l="l" t="t" r="r" b="b"/>
              <a:pathLst>
                <a:path w="2008" h="2036" extrusionOk="0">
                  <a:moveTo>
                    <a:pt x="2007" y="1032"/>
                  </a:moveTo>
                  <a:cubicBezTo>
                    <a:pt x="2007" y="474"/>
                    <a:pt x="1561" y="1"/>
                    <a:pt x="1004" y="1"/>
                  </a:cubicBezTo>
                  <a:cubicBezTo>
                    <a:pt x="446" y="1"/>
                    <a:pt x="0" y="447"/>
                    <a:pt x="0" y="1032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1" y="2035"/>
                    <a:pt x="2007" y="1589"/>
                    <a:pt x="2007" y="103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4722175" y="4787800"/>
              <a:ext cx="50900" cy="50200"/>
            </a:xfrm>
            <a:custGeom>
              <a:avLst/>
              <a:gdLst/>
              <a:ahLst/>
              <a:cxnLst/>
              <a:rect l="l" t="t" r="r" b="b"/>
              <a:pathLst>
                <a:path w="2036" h="2008" extrusionOk="0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8767300" y="3046300"/>
              <a:ext cx="50200" cy="50900"/>
            </a:xfrm>
            <a:custGeom>
              <a:avLst/>
              <a:gdLst/>
              <a:ahLst/>
              <a:cxnLst/>
              <a:rect l="l" t="t" r="r" b="b"/>
              <a:pathLst>
                <a:path w="2008" h="2036" extrusionOk="0">
                  <a:moveTo>
                    <a:pt x="2008" y="1004"/>
                  </a:moveTo>
                  <a:cubicBezTo>
                    <a:pt x="2008" y="447"/>
                    <a:pt x="1562" y="1"/>
                    <a:pt x="1004" y="1"/>
                  </a:cubicBezTo>
                  <a:cubicBezTo>
                    <a:pt x="446" y="1"/>
                    <a:pt x="0" y="447"/>
                    <a:pt x="0" y="1004"/>
                  </a:cubicBezTo>
                  <a:cubicBezTo>
                    <a:pt x="0" y="1562"/>
                    <a:pt x="446" y="2035"/>
                    <a:pt x="1004" y="2035"/>
                  </a:cubicBezTo>
                  <a:cubicBezTo>
                    <a:pt x="1562" y="2035"/>
                    <a:pt x="2008" y="1562"/>
                    <a:pt x="2008" y="100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630175" y="4658875"/>
              <a:ext cx="25800" cy="25825"/>
            </a:xfrm>
            <a:custGeom>
              <a:avLst/>
              <a:gdLst/>
              <a:ahLst/>
              <a:cxnLst/>
              <a:rect l="l" t="t" r="r" b="b"/>
              <a:pathLst>
                <a:path w="1032" h="1033" extrusionOk="0">
                  <a:moveTo>
                    <a:pt x="1032" y="531"/>
                  </a:moveTo>
                  <a:cubicBezTo>
                    <a:pt x="1032" y="252"/>
                    <a:pt x="809" y="1"/>
                    <a:pt x="530" y="1"/>
                  </a:cubicBezTo>
                  <a:cubicBezTo>
                    <a:pt x="251" y="1"/>
                    <a:pt x="1" y="252"/>
                    <a:pt x="1" y="531"/>
                  </a:cubicBezTo>
                  <a:cubicBezTo>
                    <a:pt x="1" y="809"/>
                    <a:pt x="251" y="1032"/>
                    <a:pt x="530" y="1032"/>
                  </a:cubicBezTo>
                  <a:cubicBezTo>
                    <a:pt x="837" y="1032"/>
                    <a:pt x="1032" y="809"/>
                    <a:pt x="1032" y="53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8496400" y="4472750"/>
              <a:ext cx="26525" cy="26500"/>
            </a:xfrm>
            <a:custGeom>
              <a:avLst/>
              <a:gdLst/>
              <a:ahLst/>
              <a:cxnLst/>
              <a:rect l="l" t="t" r="r" b="b"/>
              <a:pathLst>
                <a:path w="1061" h="1060" extrusionOk="0">
                  <a:moveTo>
                    <a:pt x="1060" y="530"/>
                  </a:moveTo>
                  <a:cubicBezTo>
                    <a:pt x="1060" y="251"/>
                    <a:pt x="809" y="0"/>
                    <a:pt x="530" y="0"/>
                  </a:cubicBezTo>
                  <a:cubicBezTo>
                    <a:pt x="252" y="0"/>
                    <a:pt x="1" y="251"/>
                    <a:pt x="1" y="530"/>
                  </a:cubicBezTo>
                  <a:cubicBezTo>
                    <a:pt x="1" y="808"/>
                    <a:pt x="252" y="1059"/>
                    <a:pt x="530" y="1059"/>
                  </a:cubicBezTo>
                  <a:cubicBezTo>
                    <a:pt x="809" y="1059"/>
                    <a:pt x="1060" y="836"/>
                    <a:pt x="1060" y="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8403100" y="5015000"/>
              <a:ext cx="25800" cy="26500"/>
            </a:xfrm>
            <a:custGeom>
              <a:avLst/>
              <a:gdLst/>
              <a:ahLst/>
              <a:cxnLst/>
              <a:rect l="l" t="t" r="r" b="b"/>
              <a:pathLst>
                <a:path w="1032" h="1060" extrusionOk="0">
                  <a:moveTo>
                    <a:pt x="1032" y="530"/>
                  </a:moveTo>
                  <a:cubicBezTo>
                    <a:pt x="1032" y="251"/>
                    <a:pt x="781" y="0"/>
                    <a:pt x="502" y="0"/>
                  </a:cubicBezTo>
                  <a:cubicBezTo>
                    <a:pt x="224" y="0"/>
                    <a:pt x="1" y="251"/>
                    <a:pt x="1" y="530"/>
                  </a:cubicBezTo>
                  <a:cubicBezTo>
                    <a:pt x="1" y="809"/>
                    <a:pt x="224" y="1059"/>
                    <a:pt x="502" y="1059"/>
                  </a:cubicBezTo>
                  <a:cubicBezTo>
                    <a:pt x="781" y="1059"/>
                    <a:pt x="1032" y="809"/>
                    <a:pt x="1032" y="5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196950" y="359450"/>
              <a:ext cx="32775" cy="33475"/>
            </a:xfrm>
            <a:custGeom>
              <a:avLst/>
              <a:gdLst/>
              <a:ahLst/>
              <a:cxnLst/>
              <a:rect l="l" t="t" r="r" b="b"/>
              <a:pathLst>
                <a:path w="1311" h="1339" extrusionOk="0">
                  <a:moveTo>
                    <a:pt x="1311" y="670"/>
                  </a:moveTo>
                  <a:cubicBezTo>
                    <a:pt x="1311" y="1032"/>
                    <a:pt x="1004" y="1339"/>
                    <a:pt x="642" y="1339"/>
                  </a:cubicBezTo>
                  <a:cubicBezTo>
                    <a:pt x="280" y="1339"/>
                    <a:pt x="1" y="1032"/>
                    <a:pt x="1" y="670"/>
                  </a:cubicBezTo>
                  <a:cubicBezTo>
                    <a:pt x="1" y="307"/>
                    <a:pt x="280" y="1"/>
                    <a:pt x="642" y="1"/>
                  </a:cubicBezTo>
                  <a:cubicBezTo>
                    <a:pt x="1004" y="1"/>
                    <a:pt x="1311" y="307"/>
                    <a:pt x="1311" y="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7952225" y="4873850"/>
              <a:ext cx="33475" cy="33475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1338" y="670"/>
                  </a:moveTo>
                  <a:cubicBezTo>
                    <a:pt x="1338" y="279"/>
                    <a:pt x="1032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32"/>
                    <a:pt x="335" y="1339"/>
                    <a:pt x="669" y="1339"/>
                  </a:cubicBezTo>
                  <a:cubicBezTo>
                    <a:pt x="1032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280200" y="4837988"/>
              <a:ext cx="33475" cy="33475"/>
            </a:xfrm>
            <a:custGeom>
              <a:avLst/>
              <a:gdLst/>
              <a:ahLst/>
              <a:cxnLst/>
              <a:rect l="l" t="t" r="r" b="b"/>
              <a:pathLst>
                <a:path w="1339" h="1339" extrusionOk="0">
                  <a:moveTo>
                    <a:pt x="1338" y="670"/>
                  </a:moveTo>
                  <a:cubicBezTo>
                    <a:pt x="1338" y="280"/>
                    <a:pt x="1031" y="1"/>
                    <a:pt x="669" y="1"/>
                  </a:cubicBezTo>
                  <a:cubicBezTo>
                    <a:pt x="335" y="1"/>
                    <a:pt x="0" y="335"/>
                    <a:pt x="0" y="670"/>
                  </a:cubicBezTo>
                  <a:cubicBezTo>
                    <a:pt x="0" y="1060"/>
                    <a:pt x="335" y="1339"/>
                    <a:pt x="669" y="1339"/>
                  </a:cubicBezTo>
                  <a:cubicBezTo>
                    <a:pt x="1031" y="1339"/>
                    <a:pt x="1338" y="1060"/>
                    <a:pt x="1338" y="6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Livvic"/>
              <a:buAutoNum type="arabicPeriod"/>
              <a:defRPr sz="1200">
                <a:solidFill>
                  <a:schemeClr val="dk2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4" name="Google Shape;114;p4"/>
          <p:cNvGrpSpPr/>
          <p:nvPr/>
        </p:nvGrpSpPr>
        <p:grpSpPr>
          <a:xfrm>
            <a:off x="-482375" y="95163"/>
            <a:ext cx="12149328" cy="5583856"/>
            <a:chOff x="-482375" y="95163"/>
            <a:chExt cx="12149328" cy="5583856"/>
          </a:xfrm>
        </p:grpSpPr>
        <p:grpSp>
          <p:nvGrpSpPr>
            <p:cNvPr id="115" name="Google Shape;115;p4"/>
            <p:cNvGrpSpPr/>
            <p:nvPr/>
          </p:nvGrpSpPr>
          <p:grpSpPr>
            <a:xfrm rot="5400000">
              <a:off x="1687406" y="701631"/>
              <a:ext cx="4886750" cy="3673813"/>
              <a:chOff x="654150" y="1197650"/>
              <a:chExt cx="4886750" cy="3673813"/>
            </a:xfrm>
          </p:grpSpPr>
          <p:sp>
            <p:nvSpPr>
              <p:cNvPr id="116" name="Google Shape;116;p4"/>
              <p:cNvSpPr/>
              <p:nvPr/>
            </p:nvSpPr>
            <p:spPr>
              <a:xfrm>
                <a:off x="5490700" y="3351100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4"/>
              <p:cNvSpPr/>
              <p:nvPr/>
            </p:nvSpPr>
            <p:spPr>
              <a:xfrm>
                <a:off x="3351650" y="3988925"/>
                <a:ext cx="2580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33" extrusionOk="0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654150" y="1197650"/>
                <a:ext cx="327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39" extrusionOk="0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5285225" y="1673450"/>
                <a:ext cx="334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2280200" y="4837988"/>
                <a:ext cx="334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" name="Google Shape;121;p4"/>
            <p:cNvGrpSpPr/>
            <p:nvPr/>
          </p:nvGrpSpPr>
          <p:grpSpPr>
            <a:xfrm>
              <a:off x="-482375" y="2079650"/>
              <a:ext cx="1025050" cy="539075"/>
              <a:chOff x="716500" y="2993400"/>
              <a:chExt cx="1025050" cy="539075"/>
            </a:xfrm>
          </p:grpSpPr>
          <p:sp>
            <p:nvSpPr>
              <p:cNvPr id="122" name="Google Shape;122;p4"/>
              <p:cNvSpPr/>
              <p:nvPr/>
            </p:nvSpPr>
            <p:spPr>
              <a:xfrm>
                <a:off x="716500" y="2993400"/>
                <a:ext cx="10250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41002" h="1081" fill="none" extrusionOk="0">
                    <a:moveTo>
                      <a:pt x="1" y="1"/>
                    </a:moveTo>
                    <a:cubicBezTo>
                      <a:pt x="3417" y="1"/>
                      <a:pt x="3417" y="1080"/>
                      <a:pt x="6834" y="1080"/>
                    </a:cubicBezTo>
                    <a:cubicBezTo>
                      <a:pt x="10251" y="1080"/>
                      <a:pt x="10251" y="1"/>
                      <a:pt x="13659" y="1"/>
                    </a:cubicBezTo>
                    <a:cubicBezTo>
                      <a:pt x="17076" y="1"/>
                      <a:pt x="17076" y="1080"/>
                      <a:pt x="20501" y="1080"/>
                    </a:cubicBezTo>
                    <a:cubicBezTo>
                      <a:pt x="23909" y="1080"/>
                      <a:pt x="23909" y="1"/>
                      <a:pt x="27335" y="1"/>
                    </a:cubicBezTo>
                    <a:cubicBezTo>
                      <a:pt x="30743" y="1"/>
                      <a:pt x="30743" y="1080"/>
                      <a:pt x="34168" y="1080"/>
                    </a:cubicBezTo>
                    <a:cubicBezTo>
                      <a:pt x="37585" y="1080"/>
                      <a:pt x="37585" y="1"/>
                      <a:pt x="41002" y="1"/>
                    </a:cubicBezTo>
                  </a:path>
                </a:pathLst>
              </a:custGeom>
              <a:solidFill>
                <a:schemeClr val="accent3"/>
              </a:solidFill>
              <a:ln w="32550" cap="flat" cmpd="sng">
                <a:solidFill>
                  <a:schemeClr val="accent3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716500" y="3066350"/>
                <a:ext cx="1025050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41002" h="1089" fill="none" extrusionOk="0">
                    <a:moveTo>
                      <a:pt x="1" y="0"/>
                    </a:moveTo>
                    <a:cubicBezTo>
                      <a:pt x="3417" y="0"/>
                      <a:pt x="3417" y="1088"/>
                      <a:pt x="6834" y="1088"/>
                    </a:cubicBezTo>
                    <a:cubicBezTo>
                      <a:pt x="10251" y="1088"/>
                      <a:pt x="10251" y="0"/>
                      <a:pt x="13659" y="0"/>
                    </a:cubicBezTo>
                    <a:cubicBezTo>
                      <a:pt x="17076" y="0"/>
                      <a:pt x="17076" y="1088"/>
                      <a:pt x="20501" y="1088"/>
                    </a:cubicBezTo>
                    <a:cubicBezTo>
                      <a:pt x="23909" y="1088"/>
                      <a:pt x="23909" y="0"/>
                      <a:pt x="27335" y="0"/>
                    </a:cubicBezTo>
                    <a:cubicBezTo>
                      <a:pt x="30743" y="0"/>
                      <a:pt x="30743" y="1088"/>
                      <a:pt x="34168" y="1088"/>
                    </a:cubicBezTo>
                    <a:cubicBezTo>
                      <a:pt x="37585" y="1088"/>
                      <a:pt x="37585" y="0"/>
                      <a:pt x="41002" y="0"/>
                    </a:cubicBezTo>
                  </a:path>
                </a:pathLst>
              </a:custGeom>
              <a:solidFill>
                <a:schemeClr val="accent3"/>
              </a:solidFill>
              <a:ln w="32550" cap="flat" cmpd="sng">
                <a:solidFill>
                  <a:schemeClr val="accent3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716500" y="3139725"/>
                <a:ext cx="10250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41002" h="1080" fill="none" extrusionOk="0">
                    <a:moveTo>
                      <a:pt x="1" y="0"/>
                    </a:moveTo>
                    <a:cubicBezTo>
                      <a:pt x="3417" y="0"/>
                      <a:pt x="3417" y="1079"/>
                      <a:pt x="6834" y="1079"/>
                    </a:cubicBezTo>
                    <a:cubicBezTo>
                      <a:pt x="10251" y="1079"/>
                      <a:pt x="10251" y="0"/>
                      <a:pt x="13659" y="0"/>
                    </a:cubicBezTo>
                    <a:cubicBezTo>
                      <a:pt x="17076" y="0"/>
                      <a:pt x="17076" y="1079"/>
                      <a:pt x="20501" y="1079"/>
                    </a:cubicBezTo>
                    <a:cubicBezTo>
                      <a:pt x="23909" y="1079"/>
                      <a:pt x="23909" y="0"/>
                      <a:pt x="27335" y="0"/>
                    </a:cubicBezTo>
                    <a:cubicBezTo>
                      <a:pt x="30743" y="0"/>
                      <a:pt x="30743" y="1079"/>
                      <a:pt x="34168" y="1079"/>
                    </a:cubicBezTo>
                    <a:cubicBezTo>
                      <a:pt x="37585" y="1079"/>
                      <a:pt x="37585" y="0"/>
                      <a:pt x="41002" y="0"/>
                    </a:cubicBezTo>
                  </a:path>
                </a:pathLst>
              </a:custGeom>
              <a:solidFill>
                <a:schemeClr val="accent3"/>
              </a:solidFill>
              <a:ln w="32550" cap="flat" cmpd="sng">
                <a:solidFill>
                  <a:schemeClr val="accent3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716500" y="3212875"/>
                <a:ext cx="10250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41002" h="1080" fill="none" extrusionOk="0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solidFill>
                <a:schemeClr val="accent3"/>
              </a:solidFill>
              <a:ln w="32550" cap="flat" cmpd="sng">
                <a:solidFill>
                  <a:schemeClr val="accent3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716500" y="3286025"/>
                <a:ext cx="1025050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41002" h="1089" fill="none" extrusionOk="0">
                    <a:moveTo>
                      <a:pt x="1" y="0"/>
                    </a:moveTo>
                    <a:cubicBezTo>
                      <a:pt x="3417" y="0"/>
                      <a:pt x="3417" y="1089"/>
                      <a:pt x="6834" y="1089"/>
                    </a:cubicBezTo>
                    <a:cubicBezTo>
                      <a:pt x="10251" y="1089"/>
                      <a:pt x="10251" y="0"/>
                      <a:pt x="13659" y="0"/>
                    </a:cubicBezTo>
                    <a:cubicBezTo>
                      <a:pt x="17076" y="0"/>
                      <a:pt x="17076" y="1089"/>
                      <a:pt x="20501" y="1089"/>
                    </a:cubicBezTo>
                    <a:cubicBezTo>
                      <a:pt x="23909" y="1089"/>
                      <a:pt x="23909" y="0"/>
                      <a:pt x="27335" y="0"/>
                    </a:cubicBezTo>
                    <a:cubicBezTo>
                      <a:pt x="30743" y="0"/>
                      <a:pt x="30743" y="1089"/>
                      <a:pt x="34168" y="1089"/>
                    </a:cubicBezTo>
                    <a:cubicBezTo>
                      <a:pt x="37585" y="1089"/>
                      <a:pt x="37585" y="0"/>
                      <a:pt x="41002" y="0"/>
                    </a:cubicBezTo>
                  </a:path>
                </a:pathLst>
              </a:custGeom>
              <a:solidFill>
                <a:schemeClr val="accent3"/>
              </a:solidFill>
              <a:ln w="32550" cap="flat" cmpd="sng">
                <a:solidFill>
                  <a:schemeClr val="accent3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16500" y="3359175"/>
                <a:ext cx="10250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41002" h="1080" fill="none" extrusionOk="0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solidFill>
                <a:schemeClr val="accent3"/>
              </a:solidFill>
              <a:ln w="32550" cap="flat" cmpd="sng">
                <a:solidFill>
                  <a:schemeClr val="accent3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16500" y="3432550"/>
                <a:ext cx="10250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41002" h="1080" fill="none" extrusionOk="0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solidFill>
                <a:schemeClr val="accent3"/>
              </a:solidFill>
              <a:ln w="32550" cap="flat" cmpd="sng">
                <a:solidFill>
                  <a:schemeClr val="accent3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16500" y="3505475"/>
                <a:ext cx="10250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41002" h="1080" fill="none" extrusionOk="0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solidFill>
                <a:schemeClr val="accent3"/>
              </a:solidFill>
              <a:ln w="32550" cap="flat" cmpd="sng">
                <a:solidFill>
                  <a:schemeClr val="accent3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" name="Google Shape;130;p4"/>
            <p:cNvSpPr/>
            <p:nvPr/>
          </p:nvSpPr>
          <p:spPr>
            <a:xfrm rot="-5400000">
              <a:off x="7575201" y="1587918"/>
              <a:ext cx="3055575" cy="5126627"/>
            </a:xfrm>
            <a:custGeom>
              <a:avLst/>
              <a:gdLst/>
              <a:ahLst/>
              <a:cxnLst/>
              <a:rect l="l" t="t" r="r" b="b"/>
              <a:pathLst>
                <a:path w="89266" h="149770" fill="none" extrusionOk="0">
                  <a:moveTo>
                    <a:pt x="1" y="0"/>
                  </a:moveTo>
                  <a:cubicBezTo>
                    <a:pt x="1" y="0"/>
                    <a:pt x="29331" y="4337"/>
                    <a:pt x="33306" y="49949"/>
                  </a:cubicBezTo>
                  <a:cubicBezTo>
                    <a:pt x="33306" y="49949"/>
                    <a:pt x="34448" y="69977"/>
                    <a:pt x="43787" y="83159"/>
                  </a:cubicBezTo>
                  <a:cubicBezTo>
                    <a:pt x="49854" y="93221"/>
                    <a:pt x="67677" y="107448"/>
                    <a:pt x="75609" y="117016"/>
                  </a:cubicBezTo>
                  <a:cubicBezTo>
                    <a:pt x="83046" y="126032"/>
                    <a:pt x="89266" y="136702"/>
                    <a:pt x="88942" y="149770"/>
                  </a:cubicBezTo>
                </a:path>
              </a:pathLst>
            </a:custGeom>
            <a:solidFill>
              <a:schemeClr val="accent3"/>
            </a:solidFill>
            <a:ln w="20925" cap="flat" cmpd="sng">
              <a:solidFill>
                <a:schemeClr val="accent3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5400000">
              <a:off x="7487299" y="1289060"/>
              <a:ext cx="3215737" cy="5143571"/>
            </a:xfrm>
            <a:custGeom>
              <a:avLst/>
              <a:gdLst/>
              <a:ahLst/>
              <a:cxnLst/>
              <a:rect l="l" t="t" r="r" b="b"/>
              <a:pathLst>
                <a:path w="93945" h="150265" fill="none" extrusionOk="0">
                  <a:moveTo>
                    <a:pt x="93621" y="150265"/>
                  </a:moveTo>
                  <a:cubicBezTo>
                    <a:pt x="93944" y="137216"/>
                    <a:pt x="87211" y="127250"/>
                    <a:pt x="79774" y="118234"/>
                  </a:cubicBezTo>
                  <a:cubicBezTo>
                    <a:pt x="71861" y="108666"/>
                    <a:pt x="51319" y="94705"/>
                    <a:pt x="42113" y="82722"/>
                  </a:cubicBezTo>
                  <a:cubicBezTo>
                    <a:pt x="42113" y="82722"/>
                    <a:pt x="33934" y="74543"/>
                    <a:pt x="30624" y="49093"/>
                  </a:cubicBezTo>
                  <a:cubicBezTo>
                    <a:pt x="27353" y="23662"/>
                    <a:pt x="19820" y="8084"/>
                    <a:pt x="1" y="0"/>
                  </a:cubicBezTo>
                </a:path>
              </a:pathLst>
            </a:custGeom>
            <a:solidFill>
              <a:schemeClr val="accent3"/>
            </a:solidFill>
            <a:ln w="6175" cap="flat" cmpd="sng">
              <a:solidFill>
                <a:schemeClr val="accent4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160674" y="445023"/>
              <a:ext cx="669368" cy="669333"/>
            </a:xfrm>
            <a:custGeom>
              <a:avLst/>
              <a:gdLst/>
              <a:ahLst/>
              <a:cxnLst/>
              <a:rect l="l" t="t" r="r" b="b"/>
              <a:pathLst>
                <a:path w="19555" h="19554" fill="none" extrusionOk="0">
                  <a:moveTo>
                    <a:pt x="1" y="19554"/>
                  </a:moveTo>
                  <a:lnTo>
                    <a:pt x="19554" y="0"/>
                  </a:lnTo>
                </a:path>
              </a:pathLst>
            </a:custGeom>
            <a:solidFill>
              <a:schemeClr val="accent3"/>
            </a:solidFill>
            <a:ln w="9025" cap="flat" cmpd="sng">
              <a:solidFill>
                <a:schemeClr val="accent4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1237274" y="4608502"/>
              <a:ext cx="512423" cy="513724"/>
            </a:xfrm>
            <a:custGeom>
              <a:avLst/>
              <a:gdLst/>
              <a:ahLst/>
              <a:cxnLst/>
              <a:rect l="l" t="t" r="r" b="b"/>
              <a:pathLst>
                <a:path w="14970" h="15008" fill="none" extrusionOk="0">
                  <a:moveTo>
                    <a:pt x="0" y="15007"/>
                  </a:moveTo>
                  <a:lnTo>
                    <a:pt x="14970" y="0"/>
                  </a:lnTo>
                </a:path>
              </a:pathLst>
            </a:custGeom>
            <a:solidFill>
              <a:schemeClr val="accent3"/>
            </a:solidFill>
            <a:ln w="9025" cap="flat" cmpd="sng">
              <a:solidFill>
                <a:schemeClr val="accent4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8558875" y="493325"/>
              <a:ext cx="474625" cy="237100"/>
            </a:xfrm>
            <a:custGeom>
              <a:avLst/>
              <a:gdLst/>
              <a:ahLst/>
              <a:cxnLst/>
              <a:rect l="l" t="t" r="r" b="b"/>
              <a:pathLst>
                <a:path w="18985" h="9484" fill="none" extrusionOk="0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solidFill>
              <a:schemeClr val="accent3"/>
            </a:solidFill>
            <a:ln w="8475" cap="flat" cmpd="sng">
              <a:solidFill>
                <a:srgbClr val="9DA8B7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61000" y="3992025"/>
              <a:ext cx="292000" cy="253700"/>
            </a:xfrm>
            <a:custGeom>
              <a:avLst/>
              <a:gdLst/>
              <a:ahLst/>
              <a:cxnLst/>
              <a:rect l="l" t="t" r="r" b="b"/>
              <a:pathLst>
                <a:path w="11680" h="10148" fill="none" extrusionOk="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solidFill>
              <a:schemeClr val="accent3"/>
            </a:solidFill>
            <a:ln w="6275" cap="flat" cmpd="sng">
              <a:solidFill>
                <a:srgbClr val="9DA8B7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8741500" y="558475"/>
              <a:ext cx="292000" cy="253700"/>
            </a:xfrm>
            <a:custGeom>
              <a:avLst/>
              <a:gdLst/>
              <a:ahLst/>
              <a:cxnLst/>
              <a:rect l="l" t="t" r="r" b="b"/>
              <a:pathLst>
                <a:path w="11680" h="10148" fill="none" extrusionOk="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solidFill>
              <a:schemeClr val="accent3"/>
            </a:solidFill>
            <a:ln w="6275" cap="flat" cmpd="sng">
              <a:solidFill>
                <a:schemeClr val="accent4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4"/>
          <p:cNvSpPr/>
          <p:nvPr/>
        </p:nvSpPr>
        <p:spPr>
          <a:xfrm rot="4339793" flipH="1">
            <a:off x="7870459" y="3786581"/>
            <a:ext cx="854312" cy="2358054"/>
          </a:xfrm>
          <a:custGeom>
            <a:avLst/>
            <a:gdLst/>
            <a:ahLst/>
            <a:cxnLst/>
            <a:rect l="l" t="t" r="r" b="b"/>
            <a:pathLst>
              <a:path w="38776" h="108714" extrusionOk="0">
                <a:moveTo>
                  <a:pt x="19792" y="108714"/>
                </a:moveTo>
                <a:cubicBezTo>
                  <a:pt x="29521" y="94386"/>
                  <a:pt x="32810" y="82511"/>
                  <a:pt x="30803" y="68239"/>
                </a:cubicBezTo>
                <a:cubicBezTo>
                  <a:pt x="29883" y="61744"/>
                  <a:pt x="27486" y="54719"/>
                  <a:pt x="25925" y="48336"/>
                </a:cubicBezTo>
                <a:cubicBezTo>
                  <a:pt x="19374" y="21826"/>
                  <a:pt x="27625" y="8474"/>
                  <a:pt x="38775" y="0"/>
                </a:cubicBezTo>
                <a:lnTo>
                  <a:pt x="1" y="0"/>
                </a:lnTo>
                <a:lnTo>
                  <a:pt x="1" y="10871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rgbClr val="55607C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C1D4D2">
            <a:alpha val="0"/>
          </a:srgbClr>
        </a:solidFill>
        <a:effectLst/>
      </p:bgPr>
    </p:bg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2" name="Google Shape;1232;p37"/>
          <p:cNvGrpSpPr/>
          <p:nvPr/>
        </p:nvGrpSpPr>
        <p:grpSpPr>
          <a:xfrm>
            <a:off x="299500" y="222875"/>
            <a:ext cx="5757600" cy="4783950"/>
            <a:chOff x="299500" y="222875"/>
            <a:chExt cx="5757600" cy="4783950"/>
          </a:xfrm>
        </p:grpSpPr>
        <p:grpSp>
          <p:nvGrpSpPr>
            <p:cNvPr id="1233" name="Google Shape;1233;p37"/>
            <p:cNvGrpSpPr/>
            <p:nvPr/>
          </p:nvGrpSpPr>
          <p:grpSpPr>
            <a:xfrm>
              <a:off x="299500" y="222875"/>
              <a:ext cx="5757600" cy="4783950"/>
              <a:chOff x="299500" y="222875"/>
              <a:chExt cx="5757600" cy="4783950"/>
            </a:xfrm>
          </p:grpSpPr>
          <p:sp>
            <p:nvSpPr>
              <p:cNvPr id="1234" name="Google Shape;1234;p37"/>
              <p:cNvSpPr/>
              <p:nvPr/>
            </p:nvSpPr>
            <p:spPr>
              <a:xfrm>
                <a:off x="5195775" y="669225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5" name="Google Shape;1235;p37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6" name="Google Shape;1236;p37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37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33" extrusionOk="0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8" name="Google Shape;1238;p37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060" extrusionOk="0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9" name="Google Shape;1239;p37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61" extrusionOk="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0" name="Google Shape;1240;p37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60" extrusionOk="0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37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39" extrusionOk="0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37"/>
              <p:cNvSpPr/>
              <p:nvPr/>
            </p:nvSpPr>
            <p:spPr>
              <a:xfrm>
                <a:off x="5580425" y="2833775"/>
                <a:ext cx="334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3" name="Google Shape;1243;p37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44" name="Google Shape;1244;p37"/>
            <p:cNvSpPr/>
            <p:nvPr/>
          </p:nvSpPr>
          <p:spPr>
            <a:xfrm>
              <a:off x="5337525" y="4748875"/>
              <a:ext cx="50900" cy="50200"/>
            </a:xfrm>
            <a:custGeom>
              <a:avLst/>
              <a:gdLst/>
              <a:ahLst/>
              <a:cxnLst/>
              <a:rect l="l" t="t" r="r" b="b"/>
              <a:pathLst>
                <a:path w="2036" h="2008" extrusionOk="0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5" name="Google Shape;1245;p37"/>
          <p:cNvGrpSpPr/>
          <p:nvPr/>
        </p:nvGrpSpPr>
        <p:grpSpPr>
          <a:xfrm rot="5400000">
            <a:off x="6232637" y="2210966"/>
            <a:ext cx="5163629" cy="721546"/>
            <a:chOff x="0" y="1"/>
            <a:chExt cx="9144022" cy="746324"/>
          </a:xfrm>
        </p:grpSpPr>
        <p:sp>
          <p:nvSpPr>
            <p:cNvPr id="1246" name="Google Shape;1246;p37"/>
            <p:cNvSpPr/>
            <p:nvPr/>
          </p:nvSpPr>
          <p:spPr>
            <a:xfrm rot="5400000">
              <a:off x="4389812" y="-4041938"/>
              <a:ext cx="364397" cy="9139314"/>
            </a:xfrm>
            <a:custGeom>
              <a:avLst/>
              <a:gdLst/>
              <a:ahLst/>
              <a:cxnLst/>
              <a:rect l="l" t="t" r="r" b="b"/>
              <a:pathLst>
                <a:path w="38776" h="108714" extrusionOk="0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7"/>
            <p:cNvSpPr/>
            <p:nvPr/>
          </p:nvSpPr>
          <p:spPr>
            <a:xfrm rot="5400000">
              <a:off x="4428626" y="-3964447"/>
              <a:ext cx="289208" cy="9132337"/>
            </a:xfrm>
            <a:custGeom>
              <a:avLst/>
              <a:gdLst/>
              <a:ahLst/>
              <a:cxnLst/>
              <a:rect l="l" t="t" r="r" b="b"/>
              <a:pathLst>
                <a:path w="30775" h="108631" fill="none" extrusionOk="0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w="9050" cap="flat" cmpd="sng">
              <a:solidFill>
                <a:srgbClr val="B38326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7"/>
            <p:cNvSpPr/>
            <p:nvPr/>
          </p:nvSpPr>
          <p:spPr>
            <a:xfrm rot="5400000">
              <a:off x="4211946" y="-4211945"/>
              <a:ext cx="720130" cy="9144022"/>
            </a:xfrm>
            <a:custGeom>
              <a:avLst/>
              <a:gdLst/>
              <a:ahLst/>
              <a:cxnLst/>
              <a:rect l="l" t="t" r="r" b="b"/>
              <a:pathLst>
                <a:path w="76630" h="108770" extrusionOk="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7"/>
            <p:cNvSpPr/>
            <p:nvPr/>
          </p:nvSpPr>
          <p:spPr>
            <a:xfrm rot="5400000">
              <a:off x="4390729" y="-4033160"/>
              <a:ext cx="362565" cy="9144022"/>
            </a:xfrm>
            <a:custGeom>
              <a:avLst/>
              <a:gdLst/>
              <a:ahLst/>
              <a:cxnLst/>
              <a:rect l="l" t="t" r="r" b="b"/>
              <a:pathLst>
                <a:path w="38581" h="108770" fill="none" extrusionOk="0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w="26475" cap="flat" cmpd="sng">
              <a:solidFill>
                <a:srgbClr val="B38326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0" name="Google Shape;1250;p37"/>
          <p:cNvGrpSpPr/>
          <p:nvPr/>
        </p:nvGrpSpPr>
        <p:grpSpPr>
          <a:xfrm rot="5400000">
            <a:off x="-2292631" y="2272750"/>
            <a:ext cx="5163629" cy="577879"/>
            <a:chOff x="0" y="4397176"/>
            <a:chExt cx="9144022" cy="746324"/>
          </a:xfrm>
        </p:grpSpPr>
        <p:sp>
          <p:nvSpPr>
            <p:cNvPr id="1251" name="Google Shape;1251;p37"/>
            <p:cNvSpPr/>
            <p:nvPr/>
          </p:nvSpPr>
          <p:spPr>
            <a:xfrm rot="-5400000">
              <a:off x="4389812" y="46124"/>
              <a:ext cx="364397" cy="9139314"/>
            </a:xfrm>
            <a:custGeom>
              <a:avLst/>
              <a:gdLst/>
              <a:ahLst/>
              <a:cxnLst/>
              <a:rect l="l" t="t" r="r" b="b"/>
              <a:pathLst>
                <a:path w="38776" h="108714" extrusionOk="0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7"/>
            <p:cNvSpPr/>
            <p:nvPr/>
          </p:nvSpPr>
          <p:spPr>
            <a:xfrm rot="-5400000">
              <a:off x="4426188" y="-24389"/>
              <a:ext cx="289208" cy="9132337"/>
            </a:xfrm>
            <a:custGeom>
              <a:avLst/>
              <a:gdLst/>
              <a:ahLst/>
              <a:cxnLst/>
              <a:rect l="l" t="t" r="r" b="b"/>
              <a:pathLst>
                <a:path w="30775" h="108631" fill="none" extrusionOk="0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w="9050" cap="flat" cmpd="sng">
              <a:solidFill>
                <a:srgbClr val="B38326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7"/>
            <p:cNvSpPr/>
            <p:nvPr/>
          </p:nvSpPr>
          <p:spPr>
            <a:xfrm rot="-5400000">
              <a:off x="4211946" y="211424"/>
              <a:ext cx="720130" cy="9144022"/>
            </a:xfrm>
            <a:custGeom>
              <a:avLst/>
              <a:gdLst/>
              <a:ahLst/>
              <a:cxnLst/>
              <a:rect l="l" t="t" r="r" b="b"/>
              <a:pathLst>
                <a:path w="76630" h="108770" extrusionOk="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7"/>
            <p:cNvSpPr/>
            <p:nvPr/>
          </p:nvSpPr>
          <p:spPr>
            <a:xfrm rot="-5400000">
              <a:off x="4390729" y="32639"/>
              <a:ext cx="362565" cy="9144022"/>
            </a:xfrm>
            <a:custGeom>
              <a:avLst/>
              <a:gdLst/>
              <a:ahLst/>
              <a:cxnLst/>
              <a:rect l="l" t="t" r="r" b="b"/>
              <a:pathLst>
                <a:path w="38581" h="108770" fill="none" extrusionOk="0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w="26475" cap="flat" cmpd="sng">
              <a:solidFill>
                <a:srgbClr val="B38326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6" name="Google Shape;1256;p38"/>
          <p:cNvGrpSpPr/>
          <p:nvPr/>
        </p:nvGrpSpPr>
        <p:grpSpPr>
          <a:xfrm>
            <a:off x="299500" y="222875"/>
            <a:ext cx="5757600" cy="4783950"/>
            <a:chOff x="299500" y="222875"/>
            <a:chExt cx="5757600" cy="4783950"/>
          </a:xfrm>
        </p:grpSpPr>
        <p:grpSp>
          <p:nvGrpSpPr>
            <p:cNvPr id="1257" name="Google Shape;1257;p38"/>
            <p:cNvGrpSpPr/>
            <p:nvPr/>
          </p:nvGrpSpPr>
          <p:grpSpPr>
            <a:xfrm>
              <a:off x="299500" y="222875"/>
              <a:ext cx="5757600" cy="4783950"/>
              <a:chOff x="299500" y="222875"/>
              <a:chExt cx="5757600" cy="4783950"/>
            </a:xfrm>
          </p:grpSpPr>
          <p:sp>
            <p:nvSpPr>
              <p:cNvPr id="1258" name="Google Shape;1258;p38"/>
              <p:cNvSpPr/>
              <p:nvPr/>
            </p:nvSpPr>
            <p:spPr>
              <a:xfrm>
                <a:off x="5195775" y="669225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9" name="Google Shape;1259;p38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0" name="Google Shape;1260;p38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1" name="Google Shape;1261;p38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33" extrusionOk="0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2" name="Google Shape;1262;p38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060" extrusionOk="0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3" name="Google Shape;1263;p38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61" extrusionOk="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38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60" extrusionOk="0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5" name="Google Shape;1265;p38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39" extrusionOk="0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6" name="Google Shape;1266;p38"/>
              <p:cNvSpPr/>
              <p:nvPr/>
            </p:nvSpPr>
            <p:spPr>
              <a:xfrm>
                <a:off x="5580425" y="2833775"/>
                <a:ext cx="334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7" name="Google Shape;1267;p38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68" name="Google Shape;1268;p38"/>
            <p:cNvSpPr/>
            <p:nvPr/>
          </p:nvSpPr>
          <p:spPr>
            <a:xfrm>
              <a:off x="5337525" y="4748875"/>
              <a:ext cx="50900" cy="50200"/>
            </a:xfrm>
            <a:custGeom>
              <a:avLst/>
              <a:gdLst/>
              <a:ahLst/>
              <a:cxnLst/>
              <a:rect l="l" t="t" r="r" b="b"/>
              <a:pathLst>
                <a:path w="2036" h="2008" extrusionOk="0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69" name="Google Shape;1269;p38"/>
          <p:cNvGrpSpPr/>
          <p:nvPr/>
        </p:nvGrpSpPr>
        <p:grpSpPr>
          <a:xfrm>
            <a:off x="299500" y="222875"/>
            <a:ext cx="8591000" cy="4783950"/>
            <a:chOff x="299500" y="222875"/>
            <a:chExt cx="8591000" cy="4783950"/>
          </a:xfrm>
        </p:grpSpPr>
        <p:grpSp>
          <p:nvGrpSpPr>
            <p:cNvPr id="1270" name="Google Shape;1270;p38"/>
            <p:cNvGrpSpPr/>
            <p:nvPr/>
          </p:nvGrpSpPr>
          <p:grpSpPr>
            <a:xfrm>
              <a:off x="299500" y="222875"/>
              <a:ext cx="8591000" cy="4783950"/>
              <a:chOff x="299500" y="222875"/>
              <a:chExt cx="8591000" cy="4783950"/>
            </a:xfrm>
          </p:grpSpPr>
          <p:sp>
            <p:nvSpPr>
              <p:cNvPr id="1271" name="Google Shape;1271;p38"/>
              <p:cNvSpPr/>
              <p:nvPr/>
            </p:nvSpPr>
            <p:spPr>
              <a:xfrm>
                <a:off x="5195775" y="669225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2007" y="1032"/>
                    </a:moveTo>
                    <a:cubicBezTo>
                      <a:pt x="2007" y="474"/>
                      <a:pt x="1561" y="1"/>
                      <a:pt x="1004" y="1"/>
                    </a:cubicBezTo>
                    <a:cubicBezTo>
                      <a:pt x="446" y="1"/>
                      <a:pt x="0" y="447"/>
                      <a:pt x="0" y="1032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1" y="2035"/>
                      <a:pt x="2007" y="1589"/>
                      <a:pt x="2007" y="103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2" name="Google Shape;1272;p38"/>
              <p:cNvSpPr/>
              <p:nvPr/>
            </p:nvSpPr>
            <p:spPr>
              <a:xfrm>
                <a:off x="1359775" y="4652725"/>
                <a:ext cx="50900" cy="50200"/>
              </a:xfrm>
              <a:custGeom>
                <a:avLst/>
                <a:gdLst/>
                <a:ahLst/>
                <a:cxnLst/>
                <a:rect l="l" t="t" r="r" b="b"/>
                <a:pathLst>
                  <a:path w="2036" h="2008" extrusionOk="0">
                    <a:moveTo>
                      <a:pt x="2035" y="1004"/>
                    </a:moveTo>
                    <a:cubicBezTo>
                      <a:pt x="2035" y="447"/>
                      <a:pt x="1589" y="1"/>
                      <a:pt x="1032" y="1"/>
                    </a:cubicBezTo>
                    <a:cubicBezTo>
                      <a:pt x="474" y="1"/>
                      <a:pt x="0" y="447"/>
                      <a:pt x="0" y="1004"/>
                    </a:cubicBezTo>
                    <a:cubicBezTo>
                      <a:pt x="0" y="1562"/>
                      <a:pt x="474" y="2008"/>
                      <a:pt x="1032" y="2008"/>
                    </a:cubicBezTo>
                    <a:cubicBezTo>
                      <a:pt x="1589" y="2008"/>
                      <a:pt x="2035" y="1562"/>
                      <a:pt x="2035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3" name="Google Shape;1273;p38"/>
              <p:cNvSpPr/>
              <p:nvPr/>
            </p:nvSpPr>
            <p:spPr>
              <a:xfrm>
                <a:off x="299500" y="2530225"/>
                <a:ext cx="50200" cy="50900"/>
              </a:xfrm>
              <a:custGeom>
                <a:avLst/>
                <a:gdLst/>
                <a:ahLst/>
                <a:cxnLst/>
                <a:rect l="l" t="t" r="r" b="b"/>
                <a:pathLst>
                  <a:path w="2008" h="2036" extrusionOk="0">
                    <a:moveTo>
                      <a:pt x="2008" y="1004"/>
                    </a:moveTo>
                    <a:cubicBezTo>
                      <a:pt x="2008" y="447"/>
                      <a:pt x="1562" y="1"/>
                      <a:pt x="1004" y="1"/>
                    </a:cubicBezTo>
                    <a:cubicBezTo>
                      <a:pt x="446" y="1"/>
                      <a:pt x="0" y="447"/>
                      <a:pt x="0" y="1004"/>
                    </a:cubicBezTo>
                    <a:cubicBezTo>
                      <a:pt x="0" y="1562"/>
                      <a:pt x="446" y="2035"/>
                      <a:pt x="1004" y="2035"/>
                    </a:cubicBezTo>
                    <a:cubicBezTo>
                      <a:pt x="1562" y="2035"/>
                      <a:pt x="2008" y="1562"/>
                      <a:pt x="2008" y="100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4" name="Google Shape;1274;p38"/>
              <p:cNvSpPr/>
              <p:nvPr/>
            </p:nvSpPr>
            <p:spPr>
              <a:xfrm>
                <a:off x="3934775" y="4981000"/>
                <a:ext cx="25800" cy="25825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33" extrusionOk="0">
                    <a:moveTo>
                      <a:pt x="1032" y="531"/>
                    </a:moveTo>
                    <a:cubicBezTo>
                      <a:pt x="1032" y="252"/>
                      <a:pt x="809" y="1"/>
                      <a:pt x="530" y="1"/>
                    </a:cubicBezTo>
                    <a:cubicBezTo>
                      <a:pt x="251" y="1"/>
                      <a:pt x="1" y="252"/>
                      <a:pt x="1" y="531"/>
                    </a:cubicBezTo>
                    <a:cubicBezTo>
                      <a:pt x="1" y="809"/>
                      <a:pt x="251" y="1032"/>
                      <a:pt x="530" y="1032"/>
                    </a:cubicBezTo>
                    <a:cubicBezTo>
                      <a:pt x="837" y="1032"/>
                      <a:pt x="1032" y="809"/>
                      <a:pt x="1032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5" name="Google Shape;1275;p38"/>
              <p:cNvSpPr/>
              <p:nvPr/>
            </p:nvSpPr>
            <p:spPr>
              <a:xfrm>
                <a:off x="2162200" y="222875"/>
                <a:ext cx="26525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061" h="1060" extrusionOk="0">
                    <a:moveTo>
                      <a:pt x="1060" y="530"/>
                    </a:moveTo>
                    <a:cubicBezTo>
                      <a:pt x="1060" y="251"/>
                      <a:pt x="809" y="0"/>
                      <a:pt x="530" y="0"/>
                    </a:cubicBezTo>
                    <a:cubicBezTo>
                      <a:pt x="252" y="0"/>
                      <a:pt x="1" y="251"/>
                      <a:pt x="1" y="530"/>
                    </a:cubicBezTo>
                    <a:cubicBezTo>
                      <a:pt x="1" y="808"/>
                      <a:pt x="252" y="1059"/>
                      <a:pt x="530" y="1059"/>
                    </a:cubicBezTo>
                    <a:cubicBezTo>
                      <a:pt x="809" y="1059"/>
                      <a:pt x="1060" y="836"/>
                      <a:pt x="1060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38"/>
              <p:cNvSpPr/>
              <p:nvPr/>
            </p:nvSpPr>
            <p:spPr>
              <a:xfrm>
                <a:off x="811800" y="1073675"/>
                <a:ext cx="26500" cy="26525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61" extrusionOk="0">
                    <a:moveTo>
                      <a:pt x="1060" y="531"/>
                    </a:moveTo>
                    <a:cubicBezTo>
                      <a:pt x="1060" y="809"/>
                      <a:pt x="809" y="1060"/>
                      <a:pt x="530" y="1060"/>
                    </a:cubicBezTo>
                    <a:cubicBezTo>
                      <a:pt x="224" y="1060"/>
                      <a:pt x="1" y="809"/>
                      <a:pt x="1" y="531"/>
                    </a:cubicBezTo>
                    <a:cubicBezTo>
                      <a:pt x="1" y="224"/>
                      <a:pt x="224" y="1"/>
                      <a:pt x="530" y="1"/>
                    </a:cubicBezTo>
                    <a:cubicBezTo>
                      <a:pt x="809" y="1"/>
                      <a:pt x="1060" y="224"/>
                      <a:pt x="1060" y="53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38"/>
              <p:cNvSpPr/>
              <p:nvPr/>
            </p:nvSpPr>
            <p:spPr>
              <a:xfrm>
                <a:off x="6031300" y="3965525"/>
                <a:ext cx="25800" cy="26500"/>
              </a:xfrm>
              <a:custGeom>
                <a:avLst/>
                <a:gdLst/>
                <a:ahLst/>
                <a:cxnLst/>
                <a:rect l="l" t="t" r="r" b="b"/>
                <a:pathLst>
                  <a:path w="1032" h="1060" extrusionOk="0">
                    <a:moveTo>
                      <a:pt x="1032" y="530"/>
                    </a:moveTo>
                    <a:cubicBezTo>
                      <a:pt x="1032" y="251"/>
                      <a:pt x="781" y="0"/>
                      <a:pt x="502" y="0"/>
                    </a:cubicBezTo>
                    <a:cubicBezTo>
                      <a:pt x="224" y="0"/>
                      <a:pt x="1" y="251"/>
                      <a:pt x="1" y="530"/>
                    </a:cubicBezTo>
                    <a:cubicBezTo>
                      <a:pt x="1" y="809"/>
                      <a:pt x="224" y="1059"/>
                      <a:pt x="502" y="1059"/>
                    </a:cubicBezTo>
                    <a:cubicBezTo>
                      <a:pt x="781" y="1059"/>
                      <a:pt x="1032" y="809"/>
                      <a:pt x="1032" y="53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38"/>
              <p:cNvSpPr/>
              <p:nvPr/>
            </p:nvSpPr>
            <p:spPr>
              <a:xfrm>
                <a:off x="553000" y="1577975"/>
                <a:ext cx="327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1339" extrusionOk="0">
                    <a:moveTo>
                      <a:pt x="1311" y="670"/>
                    </a:moveTo>
                    <a:cubicBezTo>
                      <a:pt x="1311" y="1032"/>
                      <a:pt x="1004" y="1339"/>
                      <a:pt x="642" y="1339"/>
                    </a:cubicBezTo>
                    <a:cubicBezTo>
                      <a:pt x="280" y="1339"/>
                      <a:pt x="1" y="1032"/>
                      <a:pt x="1" y="670"/>
                    </a:cubicBezTo>
                    <a:cubicBezTo>
                      <a:pt x="1" y="307"/>
                      <a:pt x="280" y="1"/>
                      <a:pt x="642" y="1"/>
                    </a:cubicBezTo>
                    <a:cubicBezTo>
                      <a:pt x="1004" y="1"/>
                      <a:pt x="1311" y="307"/>
                      <a:pt x="1311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38"/>
              <p:cNvSpPr/>
              <p:nvPr/>
            </p:nvSpPr>
            <p:spPr>
              <a:xfrm>
                <a:off x="8857025" y="3443375"/>
                <a:ext cx="334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1338" y="670"/>
                    </a:moveTo>
                    <a:cubicBezTo>
                      <a:pt x="1338" y="279"/>
                      <a:pt x="1032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32"/>
                      <a:pt x="335" y="1339"/>
                      <a:pt x="669" y="1339"/>
                    </a:cubicBezTo>
                    <a:cubicBezTo>
                      <a:pt x="1032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0" name="Google Shape;1280;p38"/>
              <p:cNvSpPr/>
              <p:nvPr/>
            </p:nvSpPr>
            <p:spPr>
              <a:xfrm>
                <a:off x="3171200" y="889988"/>
                <a:ext cx="33475" cy="33475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339" extrusionOk="0">
                    <a:moveTo>
                      <a:pt x="1338" y="670"/>
                    </a:moveTo>
                    <a:cubicBezTo>
                      <a:pt x="1338" y="280"/>
                      <a:pt x="1031" y="1"/>
                      <a:pt x="669" y="1"/>
                    </a:cubicBezTo>
                    <a:cubicBezTo>
                      <a:pt x="335" y="1"/>
                      <a:pt x="0" y="335"/>
                      <a:pt x="0" y="670"/>
                    </a:cubicBezTo>
                    <a:cubicBezTo>
                      <a:pt x="0" y="1060"/>
                      <a:pt x="335" y="1339"/>
                      <a:pt x="669" y="1339"/>
                    </a:cubicBezTo>
                    <a:cubicBezTo>
                      <a:pt x="1031" y="1339"/>
                      <a:pt x="1338" y="1060"/>
                      <a:pt x="1338" y="67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81" name="Google Shape;1281;p38"/>
            <p:cNvSpPr/>
            <p:nvPr/>
          </p:nvSpPr>
          <p:spPr>
            <a:xfrm>
              <a:off x="5337525" y="4748875"/>
              <a:ext cx="50900" cy="50200"/>
            </a:xfrm>
            <a:custGeom>
              <a:avLst/>
              <a:gdLst/>
              <a:ahLst/>
              <a:cxnLst/>
              <a:rect l="l" t="t" r="r" b="b"/>
              <a:pathLst>
                <a:path w="2036" h="2008" extrusionOk="0">
                  <a:moveTo>
                    <a:pt x="2035" y="1004"/>
                  </a:moveTo>
                  <a:cubicBezTo>
                    <a:pt x="2035" y="447"/>
                    <a:pt x="1589" y="1"/>
                    <a:pt x="1032" y="1"/>
                  </a:cubicBezTo>
                  <a:cubicBezTo>
                    <a:pt x="474" y="1"/>
                    <a:pt x="0" y="447"/>
                    <a:pt x="0" y="1004"/>
                  </a:cubicBezTo>
                  <a:cubicBezTo>
                    <a:pt x="0" y="1562"/>
                    <a:pt x="474" y="2008"/>
                    <a:pt x="1032" y="2008"/>
                  </a:cubicBezTo>
                  <a:cubicBezTo>
                    <a:pt x="1589" y="2008"/>
                    <a:pt x="2035" y="1562"/>
                    <a:pt x="2035" y="10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2" name="Google Shape;1282;p38"/>
          <p:cNvGrpSpPr/>
          <p:nvPr/>
        </p:nvGrpSpPr>
        <p:grpSpPr>
          <a:xfrm>
            <a:off x="5329225" y="1"/>
            <a:ext cx="3814782" cy="5297037"/>
            <a:chOff x="5329218" y="51"/>
            <a:chExt cx="3814782" cy="5297037"/>
          </a:xfrm>
        </p:grpSpPr>
        <p:sp>
          <p:nvSpPr>
            <p:cNvPr id="1283" name="Google Shape;1283;p38"/>
            <p:cNvSpPr/>
            <p:nvPr/>
          </p:nvSpPr>
          <p:spPr>
            <a:xfrm rot="10800000">
              <a:off x="5515302" y="1375"/>
              <a:ext cx="1862605" cy="5140813"/>
            </a:xfrm>
            <a:custGeom>
              <a:avLst/>
              <a:gdLst/>
              <a:ahLst/>
              <a:cxnLst/>
              <a:rect l="l" t="t" r="r" b="b"/>
              <a:pathLst>
                <a:path w="38776" h="108714" extrusionOk="0">
                  <a:moveTo>
                    <a:pt x="19792" y="108714"/>
                  </a:moveTo>
                  <a:cubicBezTo>
                    <a:pt x="29521" y="94386"/>
                    <a:pt x="32810" y="82511"/>
                    <a:pt x="30803" y="68239"/>
                  </a:cubicBezTo>
                  <a:cubicBezTo>
                    <a:pt x="29883" y="61744"/>
                    <a:pt x="27486" y="54719"/>
                    <a:pt x="25925" y="48336"/>
                  </a:cubicBezTo>
                  <a:cubicBezTo>
                    <a:pt x="19374" y="21826"/>
                    <a:pt x="27625" y="8474"/>
                    <a:pt x="38775" y="0"/>
                  </a:cubicBezTo>
                  <a:lnTo>
                    <a:pt x="1" y="0"/>
                  </a:lnTo>
                  <a:lnTo>
                    <a:pt x="1" y="10871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rgbClr val="55607C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8"/>
            <p:cNvSpPr/>
            <p:nvPr/>
          </p:nvSpPr>
          <p:spPr>
            <a:xfrm rot="10800000">
              <a:off x="5329218" y="4023"/>
              <a:ext cx="1478277" cy="5136888"/>
            </a:xfrm>
            <a:custGeom>
              <a:avLst/>
              <a:gdLst/>
              <a:ahLst/>
              <a:cxnLst/>
              <a:rect l="l" t="t" r="r" b="b"/>
              <a:pathLst>
                <a:path w="30775" h="108631" fill="none" extrusionOk="0">
                  <a:moveTo>
                    <a:pt x="10008" y="1"/>
                  </a:moveTo>
                  <a:cubicBezTo>
                    <a:pt x="251" y="14970"/>
                    <a:pt x="0" y="37577"/>
                    <a:pt x="6356" y="52462"/>
                  </a:cubicBezTo>
                  <a:cubicBezTo>
                    <a:pt x="10063" y="61243"/>
                    <a:pt x="14719" y="66455"/>
                    <a:pt x="18844" y="72031"/>
                  </a:cubicBezTo>
                  <a:cubicBezTo>
                    <a:pt x="28155" y="84574"/>
                    <a:pt x="30775" y="96310"/>
                    <a:pt x="28405" y="108631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w="9050" cap="flat" cmpd="sng">
              <a:solidFill>
                <a:srgbClr val="B38326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8"/>
            <p:cNvSpPr/>
            <p:nvPr/>
          </p:nvSpPr>
          <p:spPr>
            <a:xfrm rot="10800000">
              <a:off x="5463078" y="51"/>
              <a:ext cx="3680922" cy="5143461"/>
            </a:xfrm>
            <a:custGeom>
              <a:avLst/>
              <a:gdLst/>
              <a:ahLst/>
              <a:cxnLst/>
              <a:rect l="l" t="t" r="r" b="b"/>
              <a:pathLst>
                <a:path w="76630" h="108770" extrusionOk="0">
                  <a:moveTo>
                    <a:pt x="48642" y="0"/>
                  </a:moveTo>
                  <a:lnTo>
                    <a:pt x="0" y="0"/>
                  </a:lnTo>
                  <a:lnTo>
                    <a:pt x="0" y="108769"/>
                  </a:lnTo>
                  <a:lnTo>
                    <a:pt x="73145" y="108769"/>
                  </a:lnTo>
                  <a:cubicBezTo>
                    <a:pt x="73145" y="108769"/>
                    <a:pt x="76629" y="91738"/>
                    <a:pt x="63500" y="74566"/>
                  </a:cubicBezTo>
                  <a:cubicBezTo>
                    <a:pt x="44155" y="49172"/>
                    <a:pt x="38050" y="28767"/>
                    <a:pt x="4864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8"/>
            <p:cNvSpPr/>
            <p:nvPr/>
          </p:nvSpPr>
          <p:spPr>
            <a:xfrm rot="10800000">
              <a:off x="5463089" y="51"/>
              <a:ext cx="1853238" cy="5143461"/>
            </a:xfrm>
            <a:custGeom>
              <a:avLst/>
              <a:gdLst/>
              <a:ahLst/>
              <a:cxnLst/>
              <a:rect l="l" t="t" r="r" b="b"/>
              <a:pathLst>
                <a:path w="38581" h="108770" fill="none" extrusionOk="0">
                  <a:moveTo>
                    <a:pt x="35096" y="108769"/>
                  </a:moveTo>
                  <a:cubicBezTo>
                    <a:pt x="35096" y="108769"/>
                    <a:pt x="38580" y="91738"/>
                    <a:pt x="25451" y="74566"/>
                  </a:cubicBezTo>
                  <a:cubicBezTo>
                    <a:pt x="6078" y="49172"/>
                    <a:pt x="1" y="28823"/>
                    <a:pt x="10566" y="0"/>
                  </a:cubicBezTo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E8D4A8"/>
                </a:gs>
              </a:gsLst>
              <a:lin ang="5400012" scaled="0"/>
            </a:gradFill>
            <a:ln w="26475" cap="flat" cmpd="sng">
              <a:solidFill>
                <a:srgbClr val="B38326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7" name="Google Shape;1287;p38"/>
            <p:cNvGrpSpPr/>
            <p:nvPr/>
          </p:nvGrpSpPr>
          <p:grpSpPr>
            <a:xfrm>
              <a:off x="7227500" y="4758013"/>
              <a:ext cx="1025050" cy="539075"/>
              <a:chOff x="716500" y="2993400"/>
              <a:chExt cx="1025050" cy="539075"/>
            </a:xfrm>
          </p:grpSpPr>
          <p:sp>
            <p:nvSpPr>
              <p:cNvPr id="1288" name="Google Shape;1288;p38"/>
              <p:cNvSpPr/>
              <p:nvPr/>
            </p:nvSpPr>
            <p:spPr>
              <a:xfrm>
                <a:off x="716500" y="2993400"/>
                <a:ext cx="102505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41002" h="1081" fill="none" extrusionOk="0">
                    <a:moveTo>
                      <a:pt x="1" y="1"/>
                    </a:moveTo>
                    <a:cubicBezTo>
                      <a:pt x="3417" y="1"/>
                      <a:pt x="3417" y="1080"/>
                      <a:pt x="6834" y="1080"/>
                    </a:cubicBezTo>
                    <a:cubicBezTo>
                      <a:pt x="10251" y="1080"/>
                      <a:pt x="10251" y="1"/>
                      <a:pt x="13659" y="1"/>
                    </a:cubicBezTo>
                    <a:cubicBezTo>
                      <a:pt x="17076" y="1"/>
                      <a:pt x="17076" y="1080"/>
                      <a:pt x="20501" y="1080"/>
                    </a:cubicBezTo>
                    <a:cubicBezTo>
                      <a:pt x="23909" y="1080"/>
                      <a:pt x="23909" y="1"/>
                      <a:pt x="27335" y="1"/>
                    </a:cubicBezTo>
                    <a:cubicBezTo>
                      <a:pt x="30743" y="1"/>
                      <a:pt x="30743" y="1080"/>
                      <a:pt x="34168" y="1080"/>
                    </a:cubicBezTo>
                    <a:cubicBezTo>
                      <a:pt x="37585" y="1080"/>
                      <a:pt x="37585" y="1"/>
                      <a:pt x="41002" y="1"/>
                    </a:cubicBezTo>
                  </a:path>
                </a:pathLst>
              </a:custGeom>
              <a:noFill/>
              <a:ln w="32550" cap="flat" cmpd="sng">
                <a:solidFill>
                  <a:srgbClr val="B38326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9" name="Google Shape;1289;p38"/>
              <p:cNvSpPr/>
              <p:nvPr/>
            </p:nvSpPr>
            <p:spPr>
              <a:xfrm>
                <a:off x="716500" y="3066350"/>
                <a:ext cx="1025050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41002" h="1089" fill="none" extrusionOk="0">
                    <a:moveTo>
                      <a:pt x="1" y="0"/>
                    </a:moveTo>
                    <a:cubicBezTo>
                      <a:pt x="3417" y="0"/>
                      <a:pt x="3417" y="1088"/>
                      <a:pt x="6834" y="1088"/>
                    </a:cubicBezTo>
                    <a:cubicBezTo>
                      <a:pt x="10251" y="1088"/>
                      <a:pt x="10251" y="0"/>
                      <a:pt x="13659" y="0"/>
                    </a:cubicBezTo>
                    <a:cubicBezTo>
                      <a:pt x="17076" y="0"/>
                      <a:pt x="17076" y="1088"/>
                      <a:pt x="20501" y="1088"/>
                    </a:cubicBezTo>
                    <a:cubicBezTo>
                      <a:pt x="23909" y="1088"/>
                      <a:pt x="23909" y="0"/>
                      <a:pt x="27335" y="0"/>
                    </a:cubicBezTo>
                    <a:cubicBezTo>
                      <a:pt x="30743" y="0"/>
                      <a:pt x="30743" y="1088"/>
                      <a:pt x="34168" y="1088"/>
                    </a:cubicBezTo>
                    <a:cubicBezTo>
                      <a:pt x="37585" y="1088"/>
                      <a:pt x="37585" y="0"/>
                      <a:pt x="41002" y="0"/>
                    </a:cubicBezTo>
                  </a:path>
                </a:pathLst>
              </a:custGeom>
              <a:noFill/>
              <a:ln w="32550" cap="flat" cmpd="sng">
                <a:solidFill>
                  <a:srgbClr val="B38326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0" name="Google Shape;1290;p38"/>
              <p:cNvSpPr/>
              <p:nvPr/>
            </p:nvSpPr>
            <p:spPr>
              <a:xfrm>
                <a:off x="716500" y="3139725"/>
                <a:ext cx="10250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41002" h="1080" fill="none" extrusionOk="0">
                    <a:moveTo>
                      <a:pt x="1" y="0"/>
                    </a:moveTo>
                    <a:cubicBezTo>
                      <a:pt x="3417" y="0"/>
                      <a:pt x="3417" y="1079"/>
                      <a:pt x="6834" y="1079"/>
                    </a:cubicBezTo>
                    <a:cubicBezTo>
                      <a:pt x="10251" y="1079"/>
                      <a:pt x="10251" y="0"/>
                      <a:pt x="13659" y="0"/>
                    </a:cubicBezTo>
                    <a:cubicBezTo>
                      <a:pt x="17076" y="0"/>
                      <a:pt x="17076" y="1079"/>
                      <a:pt x="20501" y="1079"/>
                    </a:cubicBezTo>
                    <a:cubicBezTo>
                      <a:pt x="23909" y="1079"/>
                      <a:pt x="23909" y="0"/>
                      <a:pt x="27335" y="0"/>
                    </a:cubicBezTo>
                    <a:cubicBezTo>
                      <a:pt x="30743" y="0"/>
                      <a:pt x="30743" y="1079"/>
                      <a:pt x="34168" y="1079"/>
                    </a:cubicBezTo>
                    <a:cubicBezTo>
                      <a:pt x="37585" y="1079"/>
                      <a:pt x="37585" y="0"/>
                      <a:pt x="41002" y="0"/>
                    </a:cubicBezTo>
                  </a:path>
                </a:pathLst>
              </a:custGeom>
              <a:noFill/>
              <a:ln w="32550" cap="flat" cmpd="sng">
                <a:solidFill>
                  <a:srgbClr val="B38326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1" name="Google Shape;1291;p38"/>
              <p:cNvSpPr/>
              <p:nvPr/>
            </p:nvSpPr>
            <p:spPr>
              <a:xfrm>
                <a:off x="716500" y="3212875"/>
                <a:ext cx="10250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41002" h="1080" fill="none" extrusionOk="0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w="32550" cap="flat" cmpd="sng">
                <a:solidFill>
                  <a:srgbClr val="B38326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2" name="Google Shape;1292;p38"/>
              <p:cNvSpPr/>
              <p:nvPr/>
            </p:nvSpPr>
            <p:spPr>
              <a:xfrm>
                <a:off x="716500" y="3286025"/>
                <a:ext cx="1025050" cy="27225"/>
              </a:xfrm>
              <a:custGeom>
                <a:avLst/>
                <a:gdLst/>
                <a:ahLst/>
                <a:cxnLst/>
                <a:rect l="l" t="t" r="r" b="b"/>
                <a:pathLst>
                  <a:path w="41002" h="1089" fill="none" extrusionOk="0">
                    <a:moveTo>
                      <a:pt x="1" y="0"/>
                    </a:moveTo>
                    <a:cubicBezTo>
                      <a:pt x="3417" y="0"/>
                      <a:pt x="3417" y="1089"/>
                      <a:pt x="6834" y="1089"/>
                    </a:cubicBezTo>
                    <a:cubicBezTo>
                      <a:pt x="10251" y="1089"/>
                      <a:pt x="10251" y="0"/>
                      <a:pt x="13659" y="0"/>
                    </a:cubicBezTo>
                    <a:cubicBezTo>
                      <a:pt x="17076" y="0"/>
                      <a:pt x="17076" y="1089"/>
                      <a:pt x="20501" y="1089"/>
                    </a:cubicBezTo>
                    <a:cubicBezTo>
                      <a:pt x="23909" y="1089"/>
                      <a:pt x="23909" y="0"/>
                      <a:pt x="27335" y="0"/>
                    </a:cubicBezTo>
                    <a:cubicBezTo>
                      <a:pt x="30743" y="0"/>
                      <a:pt x="30743" y="1089"/>
                      <a:pt x="34168" y="1089"/>
                    </a:cubicBezTo>
                    <a:cubicBezTo>
                      <a:pt x="37585" y="1089"/>
                      <a:pt x="37585" y="0"/>
                      <a:pt x="41002" y="0"/>
                    </a:cubicBezTo>
                  </a:path>
                </a:pathLst>
              </a:custGeom>
              <a:noFill/>
              <a:ln w="32550" cap="flat" cmpd="sng">
                <a:solidFill>
                  <a:srgbClr val="B38326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3" name="Google Shape;1293;p38"/>
              <p:cNvSpPr/>
              <p:nvPr/>
            </p:nvSpPr>
            <p:spPr>
              <a:xfrm>
                <a:off x="716500" y="3359175"/>
                <a:ext cx="10250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41002" h="1080" fill="none" extrusionOk="0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w="32550" cap="flat" cmpd="sng">
                <a:solidFill>
                  <a:srgbClr val="B38326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4" name="Google Shape;1294;p38"/>
              <p:cNvSpPr/>
              <p:nvPr/>
            </p:nvSpPr>
            <p:spPr>
              <a:xfrm>
                <a:off x="716500" y="3432550"/>
                <a:ext cx="10250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41002" h="1080" fill="none" extrusionOk="0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w="32550" cap="flat" cmpd="sng">
                <a:solidFill>
                  <a:srgbClr val="B38326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5" name="Google Shape;1295;p38"/>
              <p:cNvSpPr/>
              <p:nvPr/>
            </p:nvSpPr>
            <p:spPr>
              <a:xfrm>
                <a:off x="716500" y="3505475"/>
                <a:ext cx="1025050" cy="27000"/>
              </a:xfrm>
              <a:custGeom>
                <a:avLst/>
                <a:gdLst/>
                <a:ahLst/>
                <a:cxnLst/>
                <a:rect l="l" t="t" r="r" b="b"/>
                <a:pathLst>
                  <a:path w="41002" h="1080" fill="none" extrusionOk="0">
                    <a:moveTo>
                      <a:pt x="1" y="0"/>
                    </a:moveTo>
                    <a:cubicBezTo>
                      <a:pt x="3417" y="0"/>
                      <a:pt x="3417" y="1080"/>
                      <a:pt x="6834" y="1080"/>
                    </a:cubicBezTo>
                    <a:cubicBezTo>
                      <a:pt x="10251" y="1080"/>
                      <a:pt x="10251" y="0"/>
                      <a:pt x="13659" y="0"/>
                    </a:cubicBezTo>
                    <a:cubicBezTo>
                      <a:pt x="17076" y="0"/>
                      <a:pt x="17076" y="1080"/>
                      <a:pt x="20501" y="1080"/>
                    </a:cubicBezTo>
                    <a:cubicBezTo>
                      <a:pt x="23909" y="1080"/>
                      <a:pt x="23909" y="0"/>
                      <a:pt x="27335" y="0"/>
                    </a:cubicBezTo>
                    <a:cubicBezTo>
                      <a:pt x="30743" y="0"/>
                      <a:pt x="30743" y="1080"/>
                      <a:pt x="34168" y="1080"/>
                    </a:cubicBezTo>
                    <a:cubicBezTo>
                      <a:pt x="37585" y="1080"/>
                      <a:pt x="37585" y="0"/>
                      <a:pt x="41002" y="0"/>
                    </a:cubicBezTo>
                  </a:path>
                </a:pathLst>
              </a:custGeom>
              <a:noFill/>
              <a:ln w="32550" cap="flat" cmpd="sng">
                <a:solidFill>
                  <a:srgbClr val="B38326"/>
                </a:solidFill>
                <a:prstDash val="solid"/>
                <a:miter lim="8921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96" name="Google Shape;1296;p38"/>
            <p:cNvSpPr/>
            <p:nvPr/>
          </p:nvSpPr>
          <p:spPr>
            <a:xfrm>
              <a:off x="7405337" y="1466148"/>
              <a:ext cx="669368" cy="669333"/>
            </a:xfrm>
            <a:custGeom>
              <a:avLst/>
              <a:gdLst/>
              <a:ahLst/>
              <a:cxnLst/>
              <a:rect l="l" t="t" r="r" b="b"/>
              <a:pathLst>
                <a:path w="19555" h="19554" fill="none" extrusionOk="0">
                  <a:moveTo>
                    <a:pt x="1" y="19554"/>
                  </a:moveTo>
                  <a:lnTo>
                    <a:pt x="19554" y="0"/>
                  </a:lnTo>
                </a:path>
              </a:pathLst>
            </a:custGeom>
            <a:noFill/>
            <a:ln w="9025" cap="flat" cmpd="sng">
              <a:solidFill>
                <a:schemeClr val="accent4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8"/>
            <p:cNvSpPr/>
            <p:nvPr/>
          </p:nvSpPr>
          <p:spPr>
            <a:xfrm>
              <a:off x="8401999" y="4057202"/>
              <a:ext cx="512423" cy="513724"/>
            </a:xfrm>
            <a:custGeom>
              <a:avLst/>
              <a:gdLst/>
              <a:ahLst/>
              <a:cxnLst/>
              <a:rect l="l" t="t" r="r" b="b"/>
              <a:pathLst>
                <a:path w="14970" h="15008" fill="none" extrusionOk="0">
                  <a:moveTo>
                    <a:pt x="0" y="15007"/>
                  </a:moveTo>
                  <a:lnTo>
                    <a:pt x="14970" y="0"/>
                  </a:lnTo>
                </a:path>
              </a:pathLst>
            </a:custGeom>
            <a:noFill/>
            <a:ln w="9025" cap="flat" cmpd="sng">
              <a:solidFill>
                <a:schemeClr val="accent4"/>
              </a:solidFill>
              <a:prstDash val="solid"/>
              <a:miter lim="1902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8"/>
            <p:cNvSpPr/>
            <p:nvPr/>
          </p:nvSpPr>
          <p:spPr>
            <a:xfrm>
              <a:off x="8252550" y="2070325"/>
              <a:ext cx="474625" cy="237100"/>
            </a:xfrm>
            <a:custGeom>
              <a:avLst/>
              <a:gdLst/>
              <a:ahLst/>
              <a:cxnLst/>
              <a:rect l="l" t="t" r="r" b="b"/>
              <a:pathLst>
                <a:path w="18985" h="9484" fill="none" extrusionOk="0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w="8475" cap="flat" cmpd="sng">
              <a:solidFill>
                <a:srgbClr val="9DA8B7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8"/>
            <p:cNvSpPr/>
            <p:nvPr/>
          </p:nvSpPr>
          <p:spPr>
            <a:xfrm>
              <a:off x="6216225" y="281300"/>
              <a:ext cx="292000" cy="253700"/>
            </a:xfrm>
            <a:custGeom>
              <a:avLst/>
              <a:gdLst/>
              <a:ahLst/>
              <a:cxnLst/>
              <a:rect l="l" t="t" r="r" b="b"/>
              <a:pathLst>
                <a:path w="11680" h="10148" fill="none" extrusionOk="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w="6275" cap="flat" cmpd="sng">
              <a:solidFill>
                <a:schemeClr val="accent4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8"/>
            <p:cNvSpPr/>
            <p:nvPr/>
          </p:nvSpPr>
          <p:spPr>
            <a:xfrm>
              <a:off x="8313150" y="416450"/>
              <a:ext cx="474625" cy="237100"/>
            </a:xfrm>
            <a:custGeom>
              <a:avLst/>
              <a:gdLst/>
              <a:ahLst/>
              <a:cxnLst/>
              <a:rect l="l" t="t" r="r" b="b"/>
              <a:pathLst>
                <a:path w="18985" h="9484" fill="none" extrusionOk="0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w="8475" cap="flat" cmpd="sng">
              <a:solidFill>
                <a:srgbClr val="9DA8B7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8"/>
            <p:cNvSpPr/>
            <p:nvPr/>
          </p:nvSpPr>
          <p:spPr>
            <a:xfrm>
              <a:off x="6707150" y="1193575"/>
              <a:ext cx="292000" cy="253700"/>
            </a:xfrm>
            <a:custGeom>
              <a:avLst/>
              <a:gdLst/>
              <a:ahLst/>
              <a:cxnLst/>
              <a:rect l="l" t="t" r="r" b="b"/>
              <a:pathLst>
                <a:path w="11680" h="10148" fill="none" extrusionOk="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w="6275" cap="flat" cmpd="sng">
              <a:solidFill>
                <a:schemeClr val="accent4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8"/>
            <p:cNvSpPr/>
            <p:nvPr/>
          </p:nvSpPr>
          <p:spPr>
            <a:xfrm>
              <a:off x="6449300" y="1363050"/>
              <a:ext cx="474625" cy="237100"/>
            </a:xfrm>
            <a:custGeom>
              <a:avLst/>
              <a:gdLst/>
              <a:ahLst/>
              <a:cxnLst/>
              <a:rect l="l" t="t" r="r" b="b"/>
              <a:pathLst>
                <a:path w="18985" h="9484" fill="none" extrusionOk="0">
                  <a:moveTo>
                    <a:pt x="18985" y="9484"/>
                  </a:moveTo>
                  <a:cubicBezTo>
                    <a:pt x="18985" y="4247"/>
                    <a:pt x="14738" y="1"/>
                    <a:pt x="9493" y="1"/>
                  </a:cubicBezTo>
                  <a:cubicBezTo>
                    <a:pt x="4256" y="1"/>
                    <a:pt x="1" y="4247"/>
                    <a:pt x="1" y="9484"/>
                  </a:cubicBezTo>
                  <a:close/>
                </a:path>
              </a:pathLst>
            </a:custGeom>
            <a:noFill/>
            <a:ln w="8475" cap="flat" cmpd="sng">
              <a:solidFill>
                <a:srgbClr val="9DA8B7"/>
              </a:solidFill>
              <a:prstDash val="solid"/>
              <a:miter lim="8921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8"/>
            <p:cNvSpPr/>
            <p:nvPr/>
          </p:nvSpPr>
          <p:spPr>
            <a:xfrm>
              <a:off x="8435175" y="2135475"/>
              <a:ext cx="292000" cy="253700"/>
            </a:xfrm>
            <a:custGeom>
              <a:avLst/>
              <a:gdLst/>
              <a:ahLst/>
              <a:cxnLst/>
              <a:rect l="l" t="t" r="r" b="b"/>
              <a:pathLst>
                <a:path w="11680" h="10148" fill="none" extrusionOk="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w="6275" cap="flat" cmpd="sng">
              <a:solidFill>
                <a:schemeClr val="accent4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8"/>
            <p:cNvSpPr/>
            <p:nvPr/>
          </p:nvSpPr>
          <p:spPr>
            <a:xfrm>
              <a:off x="7583425" y="3094850"/>
              <a:ext cx="567000" cy="567000"/>
            </a:xfrm>
            <a:prstGeom prst="ellipse">
              <a:avLst/>
            </a:prstGeom>
            <a:noFill/>
            <a:ln w="90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8"/>
            <p:cNvSpPr/>
            <p:nvPr/>
          </p:nvSpPr>
          <p:spPr>
            <a:xfrm>
              <a:off x="7868163" y="3449550"/>
              <a:ext cx="292000" cy="253700"/>
            </a:xfrm>
            <a:custGeom>
              <a:avLst/>
              <a:gdLst/>
              <a:ahLst/>
              <a:cxnLst/>
              <a:rect l="l" t="t" r="r" b="b"/>
              <a:pathLst>
                <a:path w="11680" h="10148" fill="none" extrusionOk="0">
                  <a:moveTo>
                    <a:pt x="5826" y="1"/>
                  </a:moveTo>
                  <a:lnTo>
                    <a:pt x="0" y="10147"/>
                  </a:lnTo>
                  <a:lnTo>
                    <a:pt x="11680" y="10147"/>
                  </a:lnTo>
                  <a:close/>
                </a:path>
              </a:pathLst>
            </a:custGeom>
            <a:noFill/>
            <a:ln w="6275" cap="flat" cmpd="sng">
              <a:solidFill>
                <a:schemeClr val="dk2"/>
              </a:solidFill>
              <a:prstDash val="solid"/>
              <a:miter lim="2787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3325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■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●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Char char="○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Nunito"/>
              <a:buChar char="■"/>
              <a:defRPr sz="16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83" r:id="rId4"/>
    <p:sldLayoutId id="214748368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6" name="Google Shape;1316;p42"/>
          <p:cNvSpPr txBox="1">
            <a:spLocks noGrp="1"/>
          </p:cNvSpPr>
          <p:nvPr>
            <p:ph type="ctrTitle"/>
          </p:nvPr>
        </p:nvSpPr>
        <p:spPr>
          <a:xfrm>
            <a:off x="-165484" y="655193"/>
            <a:ext cx="8110543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BANK TRANSACTION</a:t>
            </a:r>
            <a:endParaRPr dirty="0"/>
          </a:p>
        </p:txBody>
      </p:sp>
      <p:sp>
        <p:nvSpPr>
          <p:cNvPr id="1317" name="Google Shape;1317;p42"/>
          <p:cNvSpPr txBox="1">
            <a:spLocks noGrp="1"/>
          </p:cNvSpPr>
          <p:nvPr>
            <p:ph type="subTitle" idx="1"/>
          </p:nvPr>
        </p:nvSpPr>
        <p:spPr>
          <a:xfrm>
            <a:off x="1024428" y="2607699"/>
            <a:ext cx="4359000" cy="17775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algn="ctr" rtl="0" fontAlgn="base"/>
            <a:r>
              <a:rPr lang="en-US" sz="1800" i="0" dirty="0">
                <a:solidFill>
                  <a:schemeClr val="accent6"/>
                </a:solidFill>
                <a:effectLst/>
                <a:latin typeface="+mn-lt"/>
              </a:rPr>
              <a:t>Supervised by </a:t>
            </a:r>
            <a:endParaRPr lang="en-US" i="0" dirty="0">
              <a:solidFill>
                <a:schemeClr val="accent6"/>
              </a:solidFill>
              <a:effectLst/>
              <a:latin typeface="+mn-lt"/>
            </a:endParaRPr>
          </a:p>
          <a:p>
            <a:pPr algn="ctr" rtl="0" fontAlgn="base"/>
            <a:r>
              <a:rPr lang="en-US" sz="1800" i="0" dirty="0">
                <a:solidFill>
                  <a:schemeClr val="accent6"/>
                </a:solidFill>
                <a:effectLst/>
                <a:latin typeface="+mn-lt"/>
              </a:rPr>
              <a:t>Dr. Khaled </a:t>
            </a:r>
            <a:r>
              <a:rPr lang="en-US" sz="1800" i="0" dirty="0" err="1">
                <a:solidFill>
                  <a:schemeClr val="accent6"/>
                </a:solidFill>
                <a:effectLst/>
                <a:latin typeface="+mn-lt"/>
              </a:rPr>
              <a:t>Khankan</a:t>
            </a:r>
            <a:r>
              <a:rPr lang="en-US" sz="1800" i="0" dirty="0">
                <a:solidFill>
                  <a:schemeClr val="accent6"/>
                </a:solidFill>
                <a:effectLst/>
                <a:latin typeface="+mn-lt"/>
              </a:rPr>
              <a:t> </a:t>
            </a:r>
          </a:p>
          <a:p>
            <a:pPr algn="ctr" rtl="0" fontAlgn="base"/>
            <a:endParaRPr lang="en-US" dirty="0">
              <a:solidFill>
                <a:schemeClr val="accent6"/>
              </a:solidFill>
              <a:latin typeface="+mn-lt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Prepared by</a:t>
            </a:r>
            <a:r>
              <a:rPr lang="en" dirty="0">
                <a:latin typeface="+mn-lt"/>
                <a:ea typeface="Nunito"/>
                <a:cs typeface="Nunito"/>
                <a:sym typeface="Nunito"/>
              </a:rPr>
              <a:t>:</a:t>
            </a:r>
          </a:p>
          <a:p>
            <a:pPr algn="ctr" rtl="0" fontAlgn="base"/>
            <a:r>
              <a:rPr lang="en-US" sz="1800" i="0" dirty="0" err="1">
                <a:solidFill>
                  <a:schemeClr val="accent6"/>
                </a:solidFill>
                <a:effectLst/>
                <a:latin typeface="+mn-lt"/>
              </a:rPr>
              <a:t>Zahraa</a:t>
            </a:r>
            <a:r>
              <a:rPr lang="en-US" sz="1800" i="0" dirty="0">
                <a:solidFill>
                  <a:schemeClr val="accent6"/>
                </a:solidFill>
                <a:effectLst/>
                <a:latin typeface="+mn-lt"/>
              </a:rPr>
              <a:t> Badawi | 3820003 </a:t>
            </a:r>
            <a:endParaRPr lang="en-US" i="0" dirty="0">
              <a:solidFill>
                <a:schemeClr val="accent6"/>
              </a:solidFill>
              <a:effectLst/>
              <a:latin typeface="+mn-lt"/>
            </a:endParaRPr>
          </a:p>
          <a:p>
            <a:pPr algn="ctr" rtl="0" fontAlgn="base"/>
            <a:r>
              <a:rPr lang="en-US" sz="1800" i="0" dirty="0">
                <a:solidFill>
                  <a:schemeClr val="accent6"/>
                </a:solidFill>
                <a:effectLst/>
                <a:latin typeface="+mn-lt"/>
              </a:rPr>
              <a:t>Donna Al-Amri | 3910233 </a:t>
            </a:r>
            <a:endParaRPr lang="en-US" i="0" dirty="0">
              <a:solidFill>
                <a:schemeClr val="accent6"/>
              </a:solidFill>
              <a:effectLst/>
              <a:latin typeface="+mn-lt"/>
            </a:endParaRPr>
          </a:p>
          <a:p>
            <a:pPr algn="ctr" rtl="0" fontAlgn="base"/>
            <a:r>
              <a:rPr lang="en-US" sz="1800" i="0" dirty="0">
                <a:solidFill>
                  <a:schemeClr val="accent6"/>
                </a:solidFill>
                <a:effectLst/>
                <a:latin typeface="+mn-lt"/>
              </a:rPr>
              <a:t>Fatma </a:t>
            </a:r>
            <a:r>
              <a:rPr lang="en-US" sz="1800" i="0" dirty="0" err="1">
                <a:solidFill>
                  <a:schemeClr val="accent6"/>
                </a:solidFill>
                <a:effectLst/>
                <a:latin typeface="+mn-lt"/>
              </a:rPr>
              <a:t>Alrehaily</a:t>
            </a:r>
            <a:r>
              <a:rPr lang="en-US" sz="1800" i="0" dirty="0">
                <a:solidFill>
                  <a:schemeClr val="accent6"/>
                </a:solidFill>
                <a:effectLst/>
                <a:latin typeface="+mn-lt"/>
              </a:rPr>
              <a:t> | 3910090 </a:t>
            </a:r>
            <a:endParaRPr lang="en-US" i="0" dirty="0">
              <a:solidFill>
                <a:schemeClr val="accent6"/>
              </a:solidFill>
              <a:effectLst/>
              <a:latin typeface="+mn-l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3"/>
          <p:cNvSpPr txBox="1">
            <a:spLocks noGrp="1"/>
          </p:cNvSpPr>
          <p:nvPr>
            <p:ph type="title"/>
          </p:nvPr>
        </p:nvSpPr>
        <p:spPr>
          <a:xfrm>
            <a:off x="635334" y="22191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>
                <a:solidFill>
                  <a:schemeClr val="accent6"/>
                </a:solidFill>
                <a:effectLst/>
                <a:latin typeface="+mn-lt"/>
              </a:rPr>
              <a:t>Introduction  </a:t>
            </a:r>
            <a:endParaRPr sz="5400" dirty="0">
              <a:solidFill>
                <a:schemeClr val="accent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3"/>
          <p:cNvSpPr txBox="1">
            <a:spLocks noGrp="1"/>
          </p:cNvSpPr>
          <p:nvPr>
            <p:ph type="title"/>
          </p:nvPr>
        </p:nvSpPr>
        <p:spPr>
          <a:xfrm>
            <a:off x="635334" y="22191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>
                <a:solidFill>
                  <a:schemeClr val="accent6"/>
                </a:solidFill>
                <a:effectLst/>
                <a:latin typeface="+mn-lt"/>
              </a:rPr>
              <a:t>Project description </a:t>
            </a:r>
            <a:endParaRPr sz="800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332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3"/>
          <p:cNvSpPr txBox="1">
            <a:spLocks noGrp="1"/>
          </p:cNvSpPr>
          <p:nvPr>
            <p:ph type="title"/>
          </p:nvPr>
        </p:nvSpPr>
        <p:spPr>
          <a:xfrm>
            <a:off x="584534" y="1643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>
                <a:solidFill>
                  <a:schemeClr val="accent6"/>
                </a:solidFill>
                <a:effectLst/>
                <a:latin typeface="+mn-lt"/>
              </a:rPr>
              <a:t>Requirements specifications</a:t>
            </a:r>
            <a:endParaRPr sz="80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3" name="Google Shape;1322;p43">
            <a:extLst>
              <a:ext uri="{FF2B5EF4-FFF2-40B4-BE49-F238E27FC236}">
                <a16:creationId xmlns:a16="http://schemas.microsoft.com/office/drawing/2014/main" id="{C2A2CBBD-BFEC-4BBA-A25F-714B7D9D6EC6}"/>
              </a:ext>
            </a:extLst>
          </p:cNvPr>
          <p:cNvSpPr txBox="1">
            <a:spLocks/>
          </p:cNvSpPr>
          <p:nvPr/>
        </p:nvSpPr>
        <p:spPr>
          <a:xfrm>
            <a:off x="669033" y="2535767"/>
            <a:ext cx="7805933" cy="998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Playfair Display"/>
              <a:buNone/>
              <a:defRPr sz="3500" b="0" i="0" u="none" strike="noStrike" cap="none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2800" b="0" i="0" dirty="0">
                <a:solidFill>
                  <a:schemeClr val="accent6"/>
                </a:solidFill>
                <a:effectLst/>
                <a:latin typeface="+mn-lt"/>
              </a:rPr>
              <a:t>1- Functional requirements </a:t>
            </a:r>
          </a:p>
          <a:p>
            <a:r>
              <a:rPr lang="en-US" sz="2800" dirty="0">
                <a:solidFill>
                  <a:schemeClr val="accent6"/>
                </a:solidFill>
                <a:latin typeface="+mn-lt"/>
              </a:rPr>
              <a:t>2- </a:t>
            </a:r>
            <a:r>
              <a:rPr lang="en-US" sz="2400" b="0" i="0" dirty="0">
                <a:solidFill>
                  <a:schemeClr val="accent6"/>
                </a:solidFill>
                <a:effectLst/>
                <a:latin typeface="+mn-lt"/>
              </a:rPr>
              <a:t>Non-functional requirements  </a:t>
            </a:r>
            <a:endParaRPr lang="en-US" sz="1150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214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3"/>
          <p:cNvSpPr txBox="1">
            <a:spLocks noGrp="1"/>
          </p:cNvSpPr>
          <p:nvPr>
            <p:ph type="title"/>
          </p:nvPr>
        </p:nvSpPr>
        <p:spPr>
          <a:xfrm>
            <a:off x="787734" y="20667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>
                <a:effectLst/>
                <a:latin typeface="+mn-lt"/>
              </a:rPr>
              <a:t>Models </a:t>
            </a:r>
            <a:endParaRPr sz="800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634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3"/>
          <p:cNvSpPr txBox="1">
            <a:spLocks noGrp="1"/>
          </p:cNvSpPr>
          <p:nvPr>
            <p:ph type="title"/>
          </p:nvPr>
        </p:nvSpPr>
        <p:spPr>
          <a:xfrm>
            <a:off x="720000" y="1787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>
                <a:solidFill>
                  <a:schemeClr val="accent6"/>
                </a:solidFill>
                <a:effectLst/>
                <a:latin typeface="+mn-lt"/>
              </a:rPr>
              <a:t>Use-case diagram  </a:t>
            </a:r>
            <a:endParaRPr sz="16600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1026" name="Picture 2" descr="Diagram&#10;&#10;Description automatically generated">
            <a:extLst>
              <a:ext uri="{FF2B5EF4-FFF2-40B4-BE49-F238E27FC236}">
                <a16:creationId xmlns:a16="http://schemas.microsoft.com/office/drawing/2014/main" id="{A4BC823A-14C3-41A7-B65B-DB70DBB34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106488"/>
            <a:ext cx="49720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251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3"/>
          <p:cNvSpPr txBox="1">
            <a:spLocks noGrp="1"/>
          </p:cNvSpPr>
          <p:nvPr>
            <p:ph type="title"/>
          </p:nvPr>
        </p:nvSpPr>
        <p:spPr>
          <a:xfrm>
            <a:off x="720000" y="22951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>
                <a:solidFill>
                  <a:schemeClr val="accent6"/>
                </a:solidFill>
                <a:effectLst/>
                <a:latin typeface="+mn-lt"/>
              </a:rPr>
              <a:t>Overall architecture</a:t>
            </a:r>
            <a:endParaRPr sz="13800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925A1441-305C-4CAC-91A5-3421B840B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666" y="958615"/>
            <a:ext cx="4961467" cy="387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84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3"/>
          <p:cNvSpPr txBox="1">
            <a:spLocks noGrp="1"/>
          </p:cNvSpPr>
          <p:nvPr>
            <p:ph type="title"/>
          </p:nvPr>
        </p:nvSpPr>
        <p:spPr>
          <a:xfrm>
            <a:off x="787734" y="20667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>
                <a:effectLst/>
                <a:latin typeface="+mn-lt"/>
              </a:rPr>
              <a:t>Code discussion </a:t>
            </a:r>
            <a:endParaRPr sz="800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78822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2" name="Google Shape;1322;p43"/>
          <p:cNvSpPr txBox="1">
            <a:spLocks noGrp="1"/>
          </p:cNvSpPr>
          <p:nvPr>
            <p:ph type="title"/>
          </p:nvPr>
        </p:nvSpPr>
        <p:spPr>
          <a:xfrm>
            <a:off x="787734" y="206678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dirty="0">
                <a:solidFill>
                  <a:schemeClr val="accent6"/>
                </a:solidFill>
                <a:effectLst/>
                <a:latin typeface="+mn-lt"/>
              </a:rPr>
              <a:t>Conclusion  </a:t>
            </a:r>
            <a:endParaRPr sz="16600" dirty="0">
              <a:solidFill>
                <a:schemeClr val="accent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7754449"/>
      </p:ext>
    </p:extLst>
  </p:cSld>
  <p:clrMapOvr>
    <a:masterClrMapping/>
  </p:clrMapOvr>
</p:sld>
</file>

<file path=ppt/theme/theme1.xml><?xml version="1.0" encoding="utf-8"?>
<a:theme xmlns:a="http://schemas.openxmlformats.org/drawingml/2006/main" name="Online Business Analysis Webinar by Slidesgo">
  <a:themeElements>
    <a:clrScheme name="Simple Light">
      <a:dk1>
        <a:srgbClr val="FFFFFF"/>
      </a:dk1>
      <a:lt1>
        <a:srgbClr val="FFFFFF"/>
      </a:lt1>
      <a:dk2>
        <a:srgbClr val="9DA8B7"/>
      </a:dk2>
      <a:lt2>
        <a:srgbClr val="EEEEEE"/>
      </a:lt2>
      <a:accent1>
        <a:srgbClr val="344C74"/>
      </a:accent1>
      <a:accent2>
        <a:srgbClr val="0D0F20"/>
      </a:accent2>
      <a:accent3>
        <a:srgbClr val="BA8630"/>
      </a:accent3>
      <a:accent4>
        <a:srgbClr val="E8C98A"/>
      </a:accent4>
      <a:accent5>
        <a:srgbClr val="344C74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</Words>
  <Application>Microsoft Office PowerPoint</Application>
  <PresentationFormat>On-screen Show (16:9)</PresentationFormat>
  <Paragraphs>19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Nunito</vt:lpstr>
      <vt:lpstr>Livvic</vt:lpstr>
      <vt:lpstr>Roboto Condensed Light</vt:lpstr>
      <vt:lpstr>Playfair Display</vt:lpstr>
      <vt:lpstr>Arial</vt:lpstr>
      <vt:lpstr>Online Business Analysis Webinar by Slidesgo</vt:lpstr>
      <vt:lpstr>BANK TRANSACTION</vt:lpstr>
      <vt:lpstr>Introduction  </vt:lpstr>
      <vt:lpstr>Project description </vt:lpstr>
      <vt:lpstr>Requirements specifications</vt:lpstr>
      <vt:lpstr>Models </vt:lpstr>
      <vt:lpstr>Use-case diagram  </vt:lpstr>
      <vt:lpstr>Overall architecture</vt:lpstr>
      <vt:lpstr>Code discussion </vt:lpstr>
      <vt:lpstr>Conclusion 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TRANSACTION</dc:title>
  <dc:creator>Dell</dc:creator>
  <cp:lastModifiedBy>zahooorah</cp:lastModifiedBy>
  <cp:revision>5</cp:revision>
  <dcterms:modified xsi:type="dcterms:W3CDTF">2022-05-04T08:03:21Z</dcterms:modified>
</cp:coreProperties>
</file>