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256" r:id="rId2"/>
    <p:sldId id="302" r:id="rId3"/>
    <p:sldId id="309" r:id="rId4"/>
    <p:sldId id="259" r:id="rId5"/>
    <p:sldId id="308" r:id="rId6"/>
    <p:sldId id="258" r:id="rId7"/>
    <p:sldId id="270" r:id="rId8"/>
    <p:sldId id="304" r:id="rId9"/>
    <p:sldId id="305" r:id="rId10"/>
    <p:sldId id="307" r:id="rId11"/>
    <p:sldId id="310" r:id="rId12"/>
    <p:sldId id="312" r:id="rId13"/>
    <p:sldId id="315" r:id="rId14"/>
    <p:sldId id="316" r:id="rId15"/>
    <p:sldId id="317" r:id="rId16"/>
    <p:sldId id="325" r:id="rId17"/>
    <p:sldId id="318" r:id="rId18"/>
    <p:sldId id="319" r:id="rId19"/>
    <p:sldId id="320" r:id="rId20"/>
    <p:sldId id="321" r:id="rId21"/>
    <p:sldId id="313" r:id="rId22"/>
    <p:sldId id="322" r:id="rId23"/>
    <p:sldId id="326" r:id="rId24"/>
    <p:sldId id="314" r:id="rId25"/>
    <p:sldId id="271" r:id="rId26"/>
    <p:sldId id="323" r:id="rId27"/>
  </p:sldIdLst>
  <p:sldSz cx="9144000" cy="5143500" type="screen16x9"/>
  <p:notesSz cx="6858000" cy="9144000"/>
  <p:embeddedFontLst>
    <p:embeddedFont>
      <p:font typeface="Aldrich" panose="02000000000000000000" pitchFamily="2" charset="0"/>
      <p:regular r:id="rId30"/>
    </p:embeddedFont>
    <p:embeddedFont>
      <p:font typeface="Blinker" panose="02000000000000000000" pitchFamily="2" charset="0"/>
      <p:regular r:id="rId31"/>
      <p:bold r:id="rId32"/>
    </p:embeddedFont>
    <p:embeddedFont>
      <p:font typeface="Inconsolata" pitchFamily="1" charset="0"/>
      <p:regular r:id="rId33"/>
      <p:bold r:id="rId34"/>
    </p:embeddedFont>
    <p:embeddedFont>
      <p:font typeface="Inconsolata Medium" pitchFamily="1" charset="0"/>
      <p:regular r:id="rId35"/>
      <p:bold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5EFCE5-1EB4-43FC-BEFD-B2BF02A5B447}">
  <a:tblStyle styleId="{625EFCE5-1EB4-43FC-BEFD-B2BF02A5B4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86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284200-07A2-0220-E276-87751008B6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40E02-8B02-3DED-EA99-2646F2C00C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4BADA-EBAF-4A73-91BE-15141F2B570E}" type="datetimeFigureOut">
              <a:rPr lang="en-US" smtClean="0"/>
              <a:t>7/15/2025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E53DD-BB15-DD22-D1B3-C4B55F6FADC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0A081-5852-6632-708B-F0C781D42D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24907-85CF-4A3A-AEFE-93ADAA9B7F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10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>
          <a:extLst>
            <a:ext uri="{FF2B5EF4-FFF2-40B4-BE49-F238E27FC236}">
              <a16:creationId xmlns:a16="http://schemas.microsoft.com/office/drawing/2014/main" id="{9FE1D90E-66F4-4835-2830-F3621A387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2bca3ed78f_0_22612:notes">
            <a:extLst>
              <a:ext uri="{FF2B5EF4-FFF2-40B4-BE49-F238E27FC236}">
                <a16:creationId xmlns:a16="http://schemas.microsoft.com/office/drawing/2014/main" id="{4A352787-8B6E-D9EF-0E82-B09E9FD81E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12bca3ed78f_0_22612:notes">
            <a:extLst>
              <a:ext uri="{FF2B5EF4-FFF2-40B4-BE49-F238E27FC236}">
                <a16:creationId xmlns:a16="http://schemas.microsoft.com/office/drawing/2014/main" id="{3199C608-37A2-FE52-5F12-3D67676A62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7461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>
          <a:extLst>
            <a:ext uri="{FF2B5EF4-FFF2-40B4-BE49-F238E27FC236}">
              <a16:creationId xmlns:a16="http://schemas.microsoft.com/office/drawing/2014/main" id="{5585D71D-265F-AF06-D574-A7D04323C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12bca3ed78f_0_22723:notes">
            <a:extLst>
              <a:ext uri="{FF2B5EF4-FFF2-40B4-BE49-F238E27FC236}">
                <a16:creationId xmlns:a16="http://schemas.microsoft.com/office/drawing/2014/main" id="{64F1DF0C-26BB-C1B4-F11F-2134D9BD3B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12bca3ed78f_0_22723:notes">
            <a:extLst>
              <a:ext uri="{FF2B5EF4-FFF2-40B4-BE49-F238E27FC236}">
                <a16:creationId xmlns:a16="http://schemas.microsoft.com/office/drawing/2014/main" id="{6BEEBE88-728B-5DC3-C9B3-C0489B94EB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4432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>
          <a:extLst>
            <a:ext uri="{FF2B5EF4-FFF2-40B4-BE49-F238E27FC236}">
              <a16:creationId xmlns:a16="http://schemas.microsoft.com/office/drawing/2014/main" id="{77D487FE-AFE2-1516-267A-D42E50CA3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12bca3ed78f_0_22723:notes">
            <a:extLst>
              <a:ext uri="{FF2B5EF4-FFF2-40B4-BE49-F238E27FC236}">
                <a16:creationId xmlns:a16="http://schemas.microsoft.com/office/drawing/2014/main" id="{B7E00C25-EF51-0AF2-7609-5042158AE1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12bca3ed78f_0_22723:notes">
            <a:extLst>
              <a:ext uri="{FF2B5EF4-FFF2-40B4-BE49-F238E27FC236}">
                <a16:creationId xmlns:a16="http://schemas.microsoft.com/office/drawing/2014/main" id="{D99E7861-7F6E-823E-7A62-CB17E258B1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0241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>
          <a:extLst>
            <a:ext uri="{FF2B5EF4-FFF2-40B4-BE49-F238E27FC236}">
              <a16:creationId xmlns:a16="http://schemas.microsoft.com/office/drawing/2014/main" id="{1F0B8464-9C2B-B4B0-E57F-9C47BE60D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12bca3ed78f_0_22723:notes">
            <a:extLst>
              <a:ext uri="{FF2B5EF4-FFF2-40B4-BE49-F238E27FC236}">
                <a16:creationId xmlns:a16="http://schemas.microsoft.com/office/drawing/2014/main" id="{CDA2C04B-70EA-31DF-0995-04452E3E9F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12bca3ed78f_0_22723:notes">
            <a:extLst>
              <a:ext uri="{FF2B5EF4-FFF2-40B4-BE49-F238E27FC236}">
                <a16:creationId xmlns:a16="http://schemas.microsoft.com/office/drawing/2014/main" id="{E9213A2B-8BEE-B7A2-8996-E576B06326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0214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>
          <a:extLst>
            <a:ext uri="{FF2B5EF4-FFF2-40B4-BE49-F238E27FC236}">
              <a16:creationId xmlns:a16="http://schemas.microsoft.com/office/drawing/2014/main" id="{582238A6-D464-AE88-4487-E271085AD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2bca3ed78f_0_85:notes">
            <a:extLst>
              <a:ext uri="{FF2B5EF4-FFF2-40B4-BE49-F238E27FC236}">
                <a16:creationId xmlns:a16="http://schemas.microsoft.com/office/drawing/2014/main" id="{8F63E136-D31D-9532-2BD3-35C78A8A3A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12bca3ed78f_0_85:notes">
            <a:extLst>
              <a:ext uri="{FF2B5EF4-FFF2-40B4-BE49-F238E27FC236}">
                <a16:creationId xmlns:a16="http://schemas.microsoft.com/office/drawing/2014/main" id="{96A06127-A0DC-8444-494D-BD82620223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0206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>
          <a:extLst>
            <a:ext uri="{FF2B5EF4-FFF2-40B4-BE49-F238E27FC236}">
              <a16:creationId xmlns:a16="http://schemas.microsoft.com/office/drawing/2014/main" id="{056DB03A-151D-B45F-1811-DFE577AF9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2bca3ed78f_0_22612:notes">
            <a:extLst>
              <a:ext uri="{FF2B5EF4-FFF2-40B4-BE49-F238E27FC236}">
                <a16:creationId xmlns:a16="http://schemas.microsoft.com/office/drawing/2014/main" id="{87477738-2007-7A76-51C7-7C89760567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12bca3ed78f_0_22612:notes">
            <a:extLst>
              <a:ext uri="{FF2B5EF4-FFF2-40B4-BE49-F238E27FC236}">
                <a16:creationId xmlns:a16="http://schemas.microsoft.com/office/drawing/2014/main" id="{C3DD49A3-E79D-8A64-01DF-5231141136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0838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>
          <a:extLst>
            <a:ext uri="{FF2B5EF4-FFF2-40B4-BE49-F238E27FC236}">
              <a16:creationId xmlns:a16="http://schemas.microsoft.com/office/drawing/2014/main" id="{8828DB28-02EC-4C2E-B61A-26EE30931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2bca3ed78f_0_22612:notes">
            <a:extLst>
              <a:ext uri="{FF2B5EF4-FFF2-40B4-BE49-F238E27FC236}">
                <a16:creationId xmlns:a16="http://schemas.microsoft.com/office/drawing/2014/main" id="{4FF77F87-0064-0A8B-FA01-A30A4FCF64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12bca3ed78f_0_22612:notes">
            <a:extLst>
              <a:ext uri="{FF2B5EF4-FFF2-40B4-BE49-F238E27FC236}">
                <a16:creationId xmlns:a16="http://schemas.microsoft.com/office/drawing/2014/main" id="{8C1E6370-4E83-FCC8-2A6F-18E7A97047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9088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12bca3ed78f_0_22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12bca3ed78f_0_22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>
          <a:extLst>
            <a:ext uri="{FF2B5EF4-FFF2-40B4-BE49-F238E27FC236}">
              <a16:creationId xmlns:a16="http://schemas.microsoft.com/office/drawing/2014/main" id="{79F9BD29-86AA-69DE-5680-3533CD3C2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:notes">
            <a:extLst>
              <a:ext uri="{FF2B5EF4-FFF2-40B4-BE49-F238E27FC236}">
                <a16:creationId xmlns:a16="http://schemas.microsoft.com/office/drawing/2014/main" id="{913F2D1B-842C-D0B7-C665-E556D06DAC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p:notes">
            <a:extLst>
              <a:ext uri="{FF2B5EF4-FFF2-40B4-BE49-F238E27FC236}">
                <a16:creationId xmlns:a16="http://schemas.microsoft.com/office/drawing/2014/main" id="{6D1ABFFC-823C-B48D-4247-A852A228C0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5592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>
          <a:extLst>
            <a:ext uri="{FF2B5EF4-FFF2-40B4-BE49-F238E27FC236}">
              <a16:creationId xmlns:a16="http://schemas.microsoft.com/office/drawing/2014/main" id="{382DCE23-43AB-F5E4-C696-78AC58EDC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7b435033b9_0_15:notes">
            <a:extLst>
              <a:ext uri="{FF2B5EF4-FFF2-40B4-BE49-F238E27FC236}">
                <a16:creationId xmlns:a16="http://schemas.microsoft.com/office/drawing/2014/main" id="{2FCE90E9-CD4D-E09E-59DE-1E2903004D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7b435033b9_0_15:notes">
            <a:extLst>
              <a:ext uri="{FF2B5EF4-FFF2-40B4-BE49-F238E27FC236}">
                <a16:creationId xmlns:a16="http://schemas.microsoft.com/office/drawing/2014/main" id="{518BB6C1-DB85-C734-E855-0D8FA171F2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4221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>
          <a:extLst>
            <a:ext uri="{FF2B5EF4-FFF2-40B4-BE49-F238E27FC236}">
              <a16:creationId xmlns:a16="http://schemas.microsoft.com/office/drawing/2014/main" id="{F6515E6B-6AC1-5BBF-1192-35A3A32D0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2bca3ed78f_0_22612:notes">
            <a:extLst>
              <a:ext uri="{FF2B5EF4-FFF2-40B4-BE49-F238E27FC236}">
                <a16:creationId xmlns:a16="http://schemas.microsoft.com/office/drawing/2014/main" id="{5A6803D4-3BE6-A57A-1D81-B9FC3CF9B7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12bca3ed78f_0_22612:notes">
            <a:extLst>
              <a:ext uri="{FF2B5EF4-FFF2-40B4-BE49-F238E27FC236}">
                <a16:creationId xmlns:a16="http://schemas.microsoft.com/office/drawing/2014/main" id="{EA6DD27D-AF5B-7529-7FF7-798A0DB0F7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4712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2bca3ed78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2bca3ed78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>
          <a:extLst>
            <a:ext uri="{FF2B5EF4-FFF2-40B4-BE49-F238E27FC236}">
              <a16:creationId xmlns:a16="http://schemas.microsoft.com/office/drawing/2014/main" id="{8745C8A1-AEC9-4432-5F20-B0BD9CBFD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2bca3ed78f_0_22612:notes">
            <a:extLst>
              <a:ext uri="{FF2B5EF4-FFF2-40B4-BE49-F238E27FC236}">
                <a16:creationId xmlns:a16="http://schemas.microsoft.com/office/drawing/2014/main" id="{9053F98E-A262-CC23-172D-007E2D7690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12bca3ed78f_0_22612:notes">
            <a:extLst>
              <a:ext uri="{FF2B5EF4-FFF2-40B4-BE49-F238E27FC236}">
                <a16:creationId xmlns:a16="http://schemas.microsoft.com/office/drawing/2014/main" id="{E5A5BD4D-A4E0-CEB4-8FCB-48174F919B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1557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7b435033b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7b435033b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2bca3ed78f_0_22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12bca3ed78f_0_22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>
          <a:extLst>
            <a:ext uri="{FF2B5EF4-FFF2-40B4-BE49-F238E27FC236}">
              <a16:creationId xmlns:a16="http://schemas.microsoft.com/office/drawing/2014/main" id="{C1C348EE-ACB3-FC4F-47A7-3B8422CAA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2bca3ed78f_0_85:notes">
            <a:extLst>
              <a:ext uri="{FF2B5EF4-FFF2-40B4-BE49-F238E27FC236}">
                <a16:creationId xmlns:a16="http://schemas.microsoft.com/office/drawing/2014/main" id="{CFC0C036-697E-28B7-65CD-3E139C8664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12bca3ed78f_0_85:notes">
            <a:extLst>
              <a:ext uri="{FF2B5EF4-FFF2-40B4-BE49-F238E27FC236}">
                <a16:creationId xmlns:a16="http://schemas.microsoft.com/office/drawing/2014/main" id="{516439B2-AF81-0ABF-E47C-3918212989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1128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>
          <a:extLst>
            <a:ext uri="{FF2B5EF4-FFF2-40B4-BE49-F238E27FC236}">
              <a16:creationId xmlns:a16="http://schemas.microsoft.com/office/drawing/2014/main" id="{C3D32FDD-06E6-040F-2453-8E4EAEB3A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2bca3ed78f_0_85:notes">
            <a:extLst>
              <a:ext uri="{FF2B5EF4-FFF2-40B4-BE49-F238E27FC236}">
                <a16:creationId xmlns:a16="http://schemas.microsoft.com/office/drawing/2014/main" id="{A33D5FA4-EA59-ED99-B79F-EA03B56D9E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12bca3ed78f_0_85:notes">
            <a:extLst>
              <a:ext uri="{FF2B5EF4-FFF2-40B4-BE49-F238E27FC236}">
                <a16:creationId xmlns:a16="http://schemas.microsoft.com/office/drawing/2014/main" id="{E81B2854-DB67-5BD4-DB2D-2E6BDACC20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850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138111" y="-1907432"/>
            <a:ext cx="12612232" cy="7338805"/>
            <a:chOff x="-2138111" y="-1907432"/>
            <a:chExt cx="12612232" cy="7338805"/>
          </a:xfrm>
        </p:grpSpPr>
        <p:sp>
          <p:nvSpPr>
            <p:cNvPr id="10" name="Google Shape;10;p2"/>
            <p:cNvSpPr/>
            <p:nvPr/>
          </p:nvSpPr>
          <p:spPr>
            <a:xfrm rot="-10210910">
              <a:off x="5334753" y="-288655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1;p2"/>
            <p:cNvSpPr/>
            <p:nvPr/>
          </p:nvSpPr>
          <p:spPr>
            <a:xfrm rot="-10210910">
              <a:off x="5416403" y="-315880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-2138111" y="-1907432"/>
              <a:ext cx="12612232" cy="7338805"/>
              <a:chOff x="-2138111" y="-1907432"/>
              <a:chExt cx="12612232" cy="7338805"/>
            </a:xfrm>
          </p:grpSpPr>
          <p:sp>
            <p:nvSpPr>
              <p:cNvPr id="13" name="Google Shape;13;p2"/>
              <p:cNvSpPr/>
              <p:nvPr/>
            </p:nvSpPr>
            <p:spPr>
              <a:xfrm rot="9272496">
                <a:off x="86615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-2190436">
                <a:off x="6767466" y="23099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-3790971">
                <a:off x="2411629" y="580018"/>
                <a:ext cx="3827959" cy="4070931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602346">
                <a:off x="-1813998" y="6426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-565460" flipH="1">
                <a:off x="39287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602346">
                <a:off x="-1748673" y="5664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-3790987">
                <a:off x="2549219" y="722852"/>
                <a:ext cx="3661649" cy="3894065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-565460" flipH="1">
                <a:off x="40049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-2190436">
                <a:off x="6767466" y="22034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9272496">
                <a:off x="78450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1475850" y="1432063"/>
            <a:ext cx="6192300" cy="21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1475850" y="3640838"/>
            <a:ext cx="6192300" cy="5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2"/>
          </p:nvPr>
        </p:nvSpPr>
        <p:spPr>
          <a:xfrm>
            <a:off x="728400" y="631900"/>
            <a:ext cx="41622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3"/>
          </p:nvPr>
        </p:nvSpPr>
        <p:spPr>
          <a:xfrm rot="5400000">
            <a:off x="7122750" y="3302200"/>
            <a:ext cx="22707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27" name="Google Shape;27;p2"/>
          <p:cNvCxnSpPr/>
          <p:nvPr/>
        </p:nvCxnSpPr>
        <p:spPr>
          <a:xfrm rot="10800000">
            <a:off x="-108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2"/>
          <p:cNvCxnSpPr/>
          <p:nvPr/>
        </p:nvCxnSpPr>
        <p:spPr>
          <a:xfrm>
            <a:off x="716800" y="4855175"/>
            <a:ext cx="7695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26"/>
          <p:cNvGrpSpPr/>
          <p:nvPr/>
        </p:nvGrpSpPr>
        <p:grpSpPr>
          <a:xfrm rot="10800000">
            <a:off x="-1339051" y="-218107"/>
            <a:ext cx="12612232" cy="7338805"/>
            <a:chOff x="-2138111" y="-1907432"/>
            <a:chExt cx="12612232" cy="7338805"/>
          </a:xfrm>
        </p:grpSpPr>
        <p:sp>
          <p:nvSpPr>
            <p:cNvPr id="519" name="Google Shape;519;p26"/>
            <p:cNvSpPr/>
            <p:nvPr/>
          </p:nvSpPr>
          <p:spPr>
            <a:xfrm rot="-10210910">
              <a:off x="5334753" y="-288655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20;p26"/>
            <p:cNvSpPr/>
            <p:nvPr/>
          </p:nvSpPr>
          <p:spPr>
            <a:xfrm rot="-10210910">
              <a:off x="5416403" y="-315880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21" name="Google Shape;521;p26"/>
            <p:cNvGrpSpPr/>
            <p:nvPr/>
          </p:nvGrpSpPr>
          <p:grpSpPr>
            <a:xfrm>
              <a:off x="-2138111" y="-1907432"/>
              <a:ext cx="12612232" cy="7338805"/>
              <a:chOff x="-2138111" y="-1907432"/>
              <a:chExt cx="12612232" cy="7338805"/>
            </a:xfrm>
          </p:grpSpPr>
          <p:sp>
            <p:nvSpPr>
              <p:cNvPr id="522" name="Google Shape;522;p26"/>
              <p:cNvSpPr/>
              <p:nvPr/>
            </p:nvSpPr>
            <p:spPr>
              <a:xfrm rot="9272496">
                <a:off x="86615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3" name="Google Shape;523;p26"/>
              <p:cNvSpPr/>
              <p:nvPr/>
            </p:nvSpPr>
            <p:spPr>
              <a:xfrm rot="-2190436">
                <a:off x="6767466" y="23099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4" name="Google Shape;524;p26"/>
              <p:cNvSpPr/>
              <p:nvPr/>
            </p:nvSpPr>
            <p:spPr>
              <a:xfrm rot="-3790971">
                <a:off x="2411629" y="580018"/>
                <a:ext cx="3827959" cy="4070931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5" name="Google Shape;525;p26"/>
              <p:cNvSpPr/>
              <p:nvPr/>
            </p:nvSpPr>
            <p:spPr>
              <a:xfrm rot="602346">
                <a:off x="-1813998" y="6426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6" name="Google Shape;526;p26"/>
              <p:cNvSpPr/>
              <p:nvPr/>
            </p:nvSpPr>
            <p:spPr>
              <a:xfrm rot="-565460" flipH="1">
                <a:off x="39287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7" name="Google Shape;527;p26"/>
              <p:cNvSpPr/>
              <p:nvPr/>
            </p:nvSpPr>
            <p:spPr>
              <a:xfrm rot="602346">
                <a:off x="-1748673" y="5664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8" name="Google Shape;528;p26"/>
              <p:cNvSpPr/>
              <p:nvPr/>
            </p:nvSpPr>
            <p:spPr>
              <a:xfrm rot="-3790987">
                <a:off x="2549219" y="722852"/>
                <a:ext cx="3661649" cy="3894065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9" name="Google Shape;529;p26"/>
              <p:cNvSpPr/>
              <p:nvPr/>
            </p:nvSpPr>
            <p:spPr>
              <a:xfrm rot="-565460" flipH="1">
                <a:off x="40049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0" name="Google Shape;530;p26"/>
              <p:cNvSpPr/>
              <p:nvPr/>
            </p:nvSpPr>
            <p:spPr>
              <a:xfrm rot="-2190436">
                <a:off x="6767466" y="22034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1" name="Google Shape;531;p26"/>
              <p:cNvSpPr/>
              <p:nvPr/>
            </p:nvSpPr>
            <p:spPr>
              <a:xfrm rot="9272496">
                <a:off x="78450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3039400" y="2672850"/>
            <a:ext cx="4895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31" name="Google Shape;31;p3"/>
          <p:cNvGrpSpPr/>
          <p:nvPr/>
        </p:nvGrpSpPr>
        <p:grpSpPr>
          <a:xfrm flipH="1">
            <a:off x="-1383586" y="-1907432"/>
            <a:ext cx="12612232" cy="7338805"/>
            <a:chOff x="-2138111" y="-1907432"/>
            <a:chExt cx="12612232" cy="7338805"/>
          </a:xfrm>
        </p:grpSpPr>
        <p:sp>
          <p:nvSpPr>
            <p:cNvPr id="32" name="Google Shape;32;p3"/>
            <p:cNvSpPr/>
            <p:nvPr/>
          </p:nvSpPr>
          <p:spPr>
            <a:xfrm rot="-10210910">
              <a:off x="5334753" y="-288655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3"/>
            <p:cNvSpPr/>
            <p:nvPr/>
          </p:nvSpPr>
          <p:spPr>
            <a:xfrm rot="-10210910">
              <a:off x="5416403" y="-315880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4" name="Google Shape;34;p3"/>
            <p:cNvGrpSpPr/>
            <p:nvPr/>
          </p:nvGrpSpPr>
          <p:grpSpPr>
            <a:xfrm>
              <a:off x="-2138111" y="-1907432"/>
              <a:ext cx="12612232" cy="7338805"/>
              <a:chOff x="-2138111" y="-1907432"/>
              <a:chExt cx="12612232" cy="7338805"/>
            </a:xfrm>
          </p:grpSpPr>
          <p:sp>
            <p:nvSpPr>
              <p:cNvPr id="35" name="Google Shape;35;p3"/>
              <p:cNvSpPr/>
              <p:nvPr/>
            </p:nvSpPr>
            <p:spPr>
              <a:xfrm rot="9272496">
                <a:off x="86615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 rot="-2190436">
                <a:off x="6767466" y="23099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 rot="-3790971">
                <a:off x="2411629" y="580018"/>
                <a:ext cx="3827959" cy="4070931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 rot="602346">
                <a:off x="-1813998" y="6426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65460" flipH="1">
                <a:off x="39287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 rot="602346">
                <a:off x="-1748673" y="5664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 rot="-3790987">
                <a:off x="2549219" y="722852"/>
                <a:ext cx="3661649" cy="3894065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 rot="-565460" flipH="1">
                <a:off x="40049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 rot="-2190436">
                <a:off x="6767466" y="22034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9272496">
                <a:off x="78450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45" name="Google Shape;45;p3"/>
          <p:cNvSpPr txBox="1">
            <a:spLocks noGrp="1"/>
          </p:cNvSpPr>
          <p:nvPr>
            <p:ph type="title" idx="2" hasCustomPrompt="1"/>
          </p:nvPr>
        </p:nvSpPr>
        <p:spPr>
          <a:xfrm>
            <a:off x="3039400" y="1081713"/>
            <a:ext cx="4895100" cy="14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"/>
          <p:cNvSpPr txBox="1">
            <a:spLocks noGrp="1"/>
          </p:cNvSpPr>
          <p:nvPr>
            <p:ph type="subTitle" idx="1"/>
          </p:nvPr>
        </p:nvSpPr>
        <p:spPr>
          <a:xfrm>
            <a:off x="3039400" y="3607288"/>
            <a:ext cx="48951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3"/>
          </p:nvPr>
        </p:nvSpPr>
        <p:spPr>
          <a:xfrm>
            <a:off x="728400" y="631900"/>
            <a:ext cx="41622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ubTitle" idx="4"/>
          </p:nvPr>
        </p:nvSpPr>
        <p:spPr>
          <a:xfrm rot="5400000">
            <a:off x="7122750" y="3302200"/>
            <a:ext cx="22707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49" name="Google Shape;49;p3"/>
          <p:cNvCxnSpPr/>
          <p:nvPr/>
        </p:nvCxnSpPr>
        <p:spPr>
          <a:xfrm rot="10800000">
            <a:off x="-108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3"/>
          <p:cNvCxnSpPr/>
          <p:nvPr/>
        </p:nvCxnSpPr>
        <p:spPr>
          <a:xfrm>
            <a:off x="2872025" y="4855175"/>
            <a:ext cx="5540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6"/>
          <p:cNvGrpSpPr/>
          <p:nvPr/>
        </p:nvGrpSpPr>
        <p:grpSpPr>
          <a:xfrm rot="10800000">
            <a:off x="-1358561" y="-218107"/>
            <a:ext cx="12612232" cy="7338805"/>
            <a:chOff x="-2138111" y="-1907432"/>
            <a:chExt cx="12612232" cy="7338805"/>
          </a:xfrm>
        </p:grpSpPr>
        <p:sp>
          <p:nvSpPr>
            <p:cNvPr id="96" name="Google Shape;96;p6"/>
            <p:cNvSpPr/>
            <p:nvPr/>
          </p:nvSpPr>
          <p:spPr>
            <a:xfrm rot="-10210910">
              <a:off x="5334753" y="-288655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6"/>
            <p:cNvSpPr/>
            <p:nvPr/>
          </p:nvSpPr>
          <p:spPr>
            <a:xfrm rot="-10210910">
              <a:off x="5416403" y="-315880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98" name="Google Shape;98;p6"/>
            <p:cNvGrpSpPr/>
            <p:nvPr/>
          </p:nvGrpSpPr>
          <p:grpSpPr>
            <a:xfrm>
              <a:off x="-2138111" y="-1907432"/>
              <a:ext cx="12612232" cy="7338805"/>
              <a:chOff x="-2138111" y="-1907432"/>
              <a:chExt cx="12612232" cy="7338805"/>
            </a:xfrm>
          </p:grpSpPr>
          <p:sp>
            <p:nvSpPr>
              <p:cNvPr id="99" name="Google Shape;99;p6"/>
              <p:cNvSpPr/>
              <p:nvPr/>
            </p:nvSpPr>
            <p:spPr>
              <a:xfrm rot="9272496">
                <a:off x="86615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0" name="Google Shape;100;p6"/>
              <p:cNvSpPr/>
              <p:nvPr/>
            </p:nvSpPr>
            <p:spPr>
              <a:xfrm rot="-2190436">
                <a:off x="6767466" y="23099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" name="Google Shape;101;p6"/>
              <p:cNvSpPr/>
              <p:nvPr/>
            </p:nvSpPr>
            <p:spPr>
              <a:xfrm rot="-3790971">
                <a:off x="2411629" y="580018"/>
                <a:ext cx="3827959" cy="4070931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" name="Google Shape;102;p6"/>
              <p:cNvSpPr/>
              <p:nvPr/>
            </p:nvSpPr>
            <p:spPr>
              <a:xfrm rot="602346">
                <a:off x="-1813998" y="6426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" name="Google Shape;103;p6"/>
              <p:cNvSpPr/>
              <p:nvPr/>
            </p:nvSpPr>
            <p:spPr>
              <a:xfrm rot="-565460" flipH="1">
                <a:off x="39287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" name="Google Shape;104;p6"/>
              <p:cNvSpPr/>
              <p:nvPr/>
            </p:nvSpPr>
            <p:spPr>
              <a:xfrm rot="602346">
                <a:off x="-1748673" y="5664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 rot="-3790987">
                <a:off x="2549219" y="722852"/>
                <a:ext cx="3661649" cy="3894065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 rot="-565460" flipH="1">
                <a:off x="40049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 rot="-2190436">
                <a:off x="6767466" y="22034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 rot="9272496">
                <a:off x="78450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1464050" y="445025"/>
            <a:ext cx="62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10" name="Google Shape;110;p6"/>
          <p:cNvCxnSpPr/>
          <p:nvPr/>
        </p:nvCxnSpPr>
        <p:spPr>
          <a:xfrm>
            <a:off x="84048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6"/>
          <p:cNvCxnSpPr/>
          <p:nvPr/>
        </p:nvCxnSpPr>
        <p:spPr>
          <a:xfrm>
            <a:off x="1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6"/>
          <p:cNvCxnSpPr/>
          <p:nvPr/>
        </p:nvCxnSpPr>
        <p:spPr>
          <a:xfrm>
            <a:off x="716800" y="4855175"/>
            <a:ext cx="7695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3976875" y="1155138"/>
            <a:ext cx="4008600" cy="8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>
            <a:off x="3976875" y="2059663"/>
            <a:ext cx="4008600" cy="19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56" name="Google Shape;156;p9"/>
          <p:cNvGrpSpPr/>
          <p:nvPr/>
        </p:nvGrpSpPr>
        <p:grpSpPr>
          <a:xfrm rot="10800000" flipH="1">
            <a:off x="-2138111" y="-294307"/>
            <a:ext cx="12612232" cy="7338805"/>
            <a:chOff x="-2138111" y="-1907432"/>
            <a:chExt cx="12612232" cy="7338805"/>
          </a:xfrm>
        </p:grpSpPr>
        <p:sp>
          <p:nvSpPr>
            <p:cNvPr id="157" name="Google Shape;157;p9"/>
            <p:cNvSpPr/>
            <p:nvPr/>
          </p:nvSpPr>
          <p:spPr>
            <a:xfrm rot="-10210910">
              <a:off x="5334753" y="-288655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9"/>
            <p:cNvSpPr/>
            <p:nvPr/>
          </p:nvSpPr>
          <p:spPr>
            <a:xfrm rot="-10210910">
              <a:off x="5416403" y="-315880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9" name="Google Shape;159;p9"/>
            <p:cNvGrpSpPr/>
            <p:nvPr/>
          </p:nvGrpSpPr>
          <p:grpSpPr>
            <a:xfrm>
              <a:off x="-2138111" y="-1907432"/>
              <a:ext cx="12612232" cy="7338805"/>
              <a:chOff x="-2138111" y="-1907432"/>
              <a:chExt cx="12612232" cy="7338805"/>
            </a:xfrm>
          </p:grpSpPr>
          <p:sp>
            <p:nvSpPr>
              <p:cNvPr id="160" name="Google Shape;160;p9"/>
              <p:cNvSpPr/>
              <p:nvPr/>
            </p:nvSpPr>
            <p:spPr>
              <a:xfrm rot="9272496">
                <a:off x="86615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 rot="-2190436">
                <a:off x="6767466" y="23099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 rot="-3790971">
                <a:off x="2411629" y="580018"/>
                <a:ext cx="3827959" cy="4070931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 rot="602346">
                <a:off x="-1813998" y="6426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 rot="-565460" flipH="1">
                <a:off x="39287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 rot="602346">
                <a:off x="-1748673" y="5664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 rot="-3790987">
                <a:off x="2549219" y="722852"/>
                <a:ext cx="3661649" cy="3894065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" name="Google Shape;167;p9"/>
              <p:cNvSpPr/>
              <p:nvPr/>
            </p:nvSpPr>
            <p:spPr>
              <a:xfrm rot="-565460" flipH="1">
                <a:off x="40049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" name="Google Shape;168;p9"/>
              <p:cNvSpPr/>
              <p:nvPr/>
            </p:nvSpPr>
            <p:spPr>
              <a:xfrm rot="-2190436">
                <a:off x="6767466" y="22034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" name="Google Shape;169;p9"/>
              <p:cNvSpPr/>
              <p:nvPr/>
            </p:nvSpPr>
            <p:spPr>
              <a:xfrm rot="9272496">
                <a:off x="78450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70" name="Google Shape;170;p9"/>
          <p:cNvSpPr>
            <a:spLocks noGrp="1"/>
          </p:cNvSpPr>
          <p:nvPr>
            <p:ph type="pic" idx="2"/>
          </p:nvPr>
        </p:nvSpPr>
        <p:spPr>
          <a:xfrm>
            <a:off x="1158525" y="1178925"/>
            <a:ext cx="2785800" cy="27858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9"/>
          <p:cNvSpPr txBox="1">
            <a:spLocks noGrp="1"/>
          </p:cNvSpPr>
          <p:nvPr>
            <p:ph type="subTitle" idx="3"/>
          </p:nvPr>
        </p:nvSpPr>
        <p:spPr>
          <a:xfrm>
            <a:off x="728400" y="631900"/>
            <a:ext cx="41622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subTitle" idx="4"/>
          </p:nvPr>
        </p:nvSpPr>
        <p:spPr>
          <a:xfrm rot="5400000">
            <a:off x="7122750" y="3302200"/>
            <a:ext cx="2270700" cy="33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173" name="Google Shape;173;p9"/>
          <p:cNvCxnSpPr/>
          <p:nvPr/>
        </p:nvCxnSpPr>
        <p:spPr>
          <a:xfrm rot="10800000">
            <a:off x="-108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9"/>
          <p:cNvCxnSpPr/>
          <p:nvPr/>
        </p:nvCxnSpPr>
        <p:spPr>
          <a:xfrm>
            <a:off x="716800" y="4855175"/>
            <a:ext cx="7695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subTitle" idx="1"/>
          </p:nvPr>
        </p:nvSpPr>
        <p:spPr>
          <a:xfrm>
            <a:off x="1758900" y="1526700"/>
            <a:ext cx="2728500" cy="50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2"/>
          </p:nvPr>
        </p:nvSpPr>
        <p:spPr>
          <a:xfrm>
            <a:off x="1758900" y="1946356"/>
            <a:ext cx="2728500" cy="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503775"/>
            <a:ext cx="1038900" cy="10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3"/>
          </p:nvPr>
        </p:nvSpPr>
        <p:spPr>
          <a:xfrm>
            <a:off x="5695500" y="1526700"/>
            <a:ext cx="2728500" cy="50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4"/>
          </p:nvPr>
        </p:nvSpPr>
        <p:spPr>
          <a:xfrm>
            <a:off x="5695500" y="1946356"/>
            <a:ext cx="2728500" cy="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5" hasCustomPrompt="1"/>
          </p:nvPr>
        </p:nvSpPr>
        <p:spPr>
          <a:xfrm>
            <a:off x="4656600" y="1503775"/>
            <a:ext cx="1038900" cy="10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5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>
            <a:spLocks noGrp="1"/>
          </p:cNvSpPr>
          <p:nvPr>
            <p:ph type="subTitle" idx="6"/>
          </p:nvPr>
        </p:nvSpPr>
        <p:spPr>
          <a:xfrm>
            <a:off x="1758900" y="3039825"/>
            <a:ext cx="2728500" cy="50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subTitle" idx="7"/>
          </p:nvPr>
        </p:nvSpPr>
        <p:spPr>
          <a:xfrm>
            <a:off x="1758900" y="3459481"/>
            <a:ext cx="2728500" cy="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16900"/>
            <a:ext cx="1038900" cy="10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9"/>
          </p:nvPr>
        </p:nvSpPr>
        <p:spPr>
          <a:xfrm>
            <a:off x="5695500" y="3039825"/>
            <a:ext cx="2728500" cy="50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13"/>
          </p:nvPr>
        </p:nvSpPr>
        <p:spPr>
          <a:xfrm>
            <a:off x="5695500" y="3459481"/>
            <a:ext cx="2728500" cy="5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title" idx="14" hasCustomPrompt="1"/>
          </p:nvPr>
        </p:nvSpPr>
        <p:spPr>
          <a:xfrm>
            <a:off x="4656600" y="3016900"/>
            <a:ext cx="1038900" cy="10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5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 idx="15"/>
          </p:nvPr>
        </p:nvSpPr>
        <p:spPr>
          <a:xfrm>
            <a:off x="1464050" y="445025"/>
            <a:ext cx="62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7" name="Google Shape;217;p13"/>
          <p:cNvGrpSpPr/>
          <p:nvPr/>
        </p:nvGrpSpPr>
        <p:grpSpPr>
          <a:xfrm>
            <a:off x="-2138111" y="-1907432"/>
            <a:ext cx="12612232" cy="7338805"/>
            <a:chOff x="-2138111" y="-1907432"/>
            <a:chExt cx="12612232" cy="7338805"/>
          </a:xfrm>
        </p:grpSpPr>
        <p:sp>
          <p:nvSpPr>
            <p:cNvPr id="218" name="Google Shape;218;p13"/>
            <p:cNvSpPr/>
            <p:nvPr/>
          </p:nvSpPr>
          <p:spPr>
            <a:xfrm rot="-10210910">
              <a:off x="5334753" y="-288655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13"/>
            <p:cNvSpPr/>
            <p:nvPr/>
          </p:nvSpPr>
          <p:spPr>
            <a:xfrm rot="-10210910">
              <a:off x="5416403" y="-315880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20" name="Google Shape;220;p13"/>
            <p:cNvGrpSpPr/>
            <p:nvPr/>
          </p:nvGrpSpPr>
          <p:grpSpPr>
            <a:xfrm>
              <a:off x="-2138111" y="-1907432"/>
              <a:ext cx="12612232" cy="7338805"/>
              <a:chOff x="-2138111" y="-1907432"/>
              <a:chExt cx="12612232" cy="7338805"/>
            </a:xfrm>
          </p:grpSpPr>
          <p:sp>
            <p:nvSpPr>
              <p:cNvPr id="221" name="Google Shape;221;p13"/>
              <p:cNvSpPr/>
              <p:nvPr/>
            </p:nvSpPr>
            <p:spPr>
              <a:xfrm rot="9272496">
                <a:off x="86615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2" name="Google Shape;222;p13"/>
              <p:cNvSpPr/>
              <p:nvPr/>
            </p:nvSpPr>
            <p:spPr>
              <a:xfrm rot="-2190436">
                <a:off x="6767466" y="23099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3" name="Google Shape;223;p13"/>
              <p:cNvSpPr/>
              <p:nvPr/>
            </p:nvSpPr>
            <p:spPr>
              <a:xfrm rot="-3790971">
                <a:off x="2411629" y="580018"/>
                <a:ext cx="3827959" cy="4070931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4" name="Google Shape;224;p13"/>
              <p:cNvSpPr/>
              <p:nvPr/>
            </p:nvSpPr>
            <p:spPr>
              <a:xfrm rot="602346">
                <a:off x="-1813998" y="6426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 rot="-565460" flipH="1">
                <a:off x="39287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 rot="602346">
                <a:off x="-1748673" y="5664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 rot="-3790987">
                <a:off x="2549219" y="722852"/>
                <a:ext cx="3661649" cy="3894065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8" name="Google Shape;228;p13"/>
              <p:cNvSpPr/>
              <p:nvPr/>
            </p:nvSpPr>
            <p:spPr>
              <a:xfrm rot="-565460" flipH="1">
                <a:off x="40049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9" name="Google Shape;229;p13"/>
              <p:cNvSpPr/>
              <p:nvPr/>
            </p:nvSpPr>
            <p:spPr>
              <a:xfrm rot="-2190436">
                <a:off x="6767466" y="22034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 rot="9272496">
                <a:off x="78450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cxnSp>
        <p:nvCxnSpPr>
          <p:cNvPr id="231" name="Google Shape;231;p13"/>
          <p:cNvCxnSpPr/>
          <p:nvPr/>
        </p:nvCxnSpPr>
        <p:spPr>
          <a:xfrm>
            <a:off x="84048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13"/>
          <p:cNvCxnSpPr/>
          <p:nvPr/>
        </p:nvCxnSpPr>
        <p:spPr>
          <a:xfrm>
            <a:off x="1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13"/>
          <p:cNvCxnSpPr/>
          <p:nvPr/>
        </p:nvCxnSpPr>
        <p:spPr>
          <a:xfrm>
            <a:off x="716800" y="4855175"/>
            <a:ext cx="7695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AND_TWO_COLUMNS_2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"/>
          <p:cNvSpPr txBox="1">
            <a:spLocks noGrp="1"/>
          </p:cNvSpPr>
          <p:nvPr>
            <p:ph type="subTitle" idx="1"/>
          </p:nvPr>
        </p:nvSpPr>
        <p:spPr>
          <a:xfrm>
            <a:off x="1789338" y="3558476"/>
            <a:ext cx="55653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Blinker"/>
              <a:buNone/>
              <a:defRPr sz="2200" b="1"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sp>
        <p:nvSpPr>
          <p:cNvPr id="236" name="Google Shape;236;p14"/>
          <p:cNvSpPr txBox="1">
            <a:spLocks noGrp="1"/>
          </p:cNvSpPr>
          <p:nvPr>
            <p:ph type="subTitle" idx="2"/>
          </p:nvPr>
        </p:nvSpPr>
        <p:spPr>
          <a:xfrm>
            <a:off x="1789350" y="1389124"/>
            <a:ext cx="5565300" cy="20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37" name="Google Shape;237;p14"/>
          <p:cNvGrpSpPr/>
          <p:nvPr/>
        </p:nvGrpSpPr>
        <p:grpSpPr>
          <a:xfrm>
            <a:off x="-2138111" y="-1907432"/>
            <a:ext cx="12612232" cy="7338805"/>
            <a:chOff x="-2138111" y="-1907432"/>
            <a:chExt cx="12612232" cy="7338805"/>
          </a:xfrm>
        </p:grpSpPr>
        <p:sp>
          <p:nvSpPr>
            <p:cNvPr id="238" name="Google Shape;238;p14"/>
            <p:cNvSpPr/>
            <p:nvPr/>
          </p:nvSpPr>
          <p:spPr>
            <a:xfrm rot="-10210910">
              <a:off x="5334753" y="-288655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14"/>
            <p:cNvSpPr/>
            <p:nvPr/>
          </p:nvSpPr>
          <p:spPr>
            <a:xfrm rot="-10210910">
              <a:off x="5416403" y="-315880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40" name="Google Shape;240;p14"/>
            <p:cNvGrpSpPr/>
            <p:nvPr/>
          </p:nvGrpSpPr>
          <p:grpSpPr>
            <a:xfrm>
              <a:off x="-2138111" y="-1907432"/>
              <a:ext cx="12612232" cy="7338805"/>
              <a:chOff x="-2138111" y="-1907432"/>
              <a:chExt cx="12612232" cy="7338805"/>
            </a:xfrm>
          </p:grpSpPr>
          <p:sp>
            <p:nvSpPr>
              <p:cNvPr id="241" name="Google Shape;241;p14"/>
              <p:cNvSpPr/>
              <p:nvPr/>
            </p:nvSpPr>
            <p:spPr>
              <a:xfrm rot="9272496">
                <a:off x="86615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2" name="Google Shape;242;p14"/>
              <p:cNvSpPr/>
              <p:nvPr/>
            </p:nvSpPr>
            <p:spPr>
              <a:xfrm rot="-2190436">
                <a:off x="6767466" y="23099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 rot="-3790971">
                <a:off x="2411629" y="580018"/>
                <a:ext cx="3827959" cy="4070931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" name="Google Shape;244;p14"/>
              <p:cNvSpPr/>
              <p:nvPr/>
            </p:nvSpPr>
            <p:spPr>
              <a:xfrm rot="602346">
                <a:off x="-1813998" y="6426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5" name="Google Shape;245;p14"/>
              <p:cNvSpPr/>
              <p:nvPr/>
            </p:nvSpPr>
            <p:spPr>
              <a:xfrm rot="-565460" flipH="1">
                <a:off x="39287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6" name="Google Shape;246;p14"/>
              <p:cNvSpPr/>
              <p:nvPr/>
            </p:nvSpPr>
            <p:spPr>
              <a:xfrm rot="602346">
                <a:off x="-1748673" y="5664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7" name="Google Shape;247;p14"/>
              <p:cNvSpPr/>
              <p:nvPr/>
            </p:nvSpPr>
            <p:spPr>
              <a:xfrm rot="-3790987">
                <a:off x="2549219" y="722852"/>
                <a:ext cx="3661649" cy="3894065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8" name="Google Shape;248;p14"/>
              <p:cNvSpPr/>
              <p:nvPr/>
            </p:nvSpPr>
            <p:spPr>
              <a:xfrm rot="-565460" flipH="1">
                <a:off x="40049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 rot="-2190436">
                <a:off x="6767466" y="22034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0" name="Google Shape;250;p14"/>
              <p:cNvSpPr/>
              <p:nvPr/>
            </p:nvSpPr>
            <p:spPr>
              <a:xfrm rot="9272496">
                <a:off x="78450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51" name="Google Shape;251;p14"/>
          <p:cNvSpPr txBox="1">
            <a:spLocks noGrp="1"/>
          </p:cNvSpPr>
          <p:nvPr>
            <p:ph type="subTitle" idx="3"/>
          </p:nvPr>
        </p:nvSpPr>
        <p:spPr>
          <a:xfrm>
            <a:off x="728400" y="631900"/>
            <a:ext cx="41622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4"/>
          <p:cNvSpPr txBox="1">
            <a:spLocks noGrp="1"/>
          </p:cNvSpPr>
          <p:nvPr>
            <p:ph type="subTitle" idx="4"/>
          </p:nvPr>
        </p:nvSpPr>
        <p:spPr>
          <a:xfrm rot="5400000">
            <a:off x="7122750" y="3302200"/>
            <a:ext cx="2270700" cy="33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253" name="Google Shape;253;p14"/>
          <p:cNvCxnSpPr/>
          <p:nvPr/>
        </p:nvCxnSpPr>
        <p:spPr>
          <a:xfrm rot="10800000">
            <a:off x="-108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" name="Google Shape;254;p14"/>
          <p:cNvCxnSpPr/>
          <p:nvPr/>
        </p:nvCxnSpPr>
        <p:spPr>
          <a:xfrm>
            <a:off x="716800" y="4855175"/>
            <a:ext cx="7695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"/>
          <p:cNvSpPr txBox="1">
            <a:spLocks noGrp="1"/>
          </p:cNvSpPr>
          <p:nvPr>
            <p:ph type="title"/>
          </p:nvPr>
        </p:nvSpPr>
        <p:spPr>
          <a:xfrm>
            <a:off x="1464050" y="445025"/>
            <a:ext cx="62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79" name="Google Shape;279;p16"/>
          <p:cNvGrpSpPr/>
          <p:nvPr/>
        </p:nvGrpSpPr>
        <p:grpSpPr>
          <a:xfrm rot="10800000">
            <a:off x="-1339051" y="-218107"/>
            <a:ext cx="12612232" cy="7338805"/>
            <a:chOff x="-2138111" y="-1907432"/>
            <a:chExt cx="12612232" cy="7338805"/>
          </a:xfrm>
        </p:grpSpPr>
        <p:sp>
          <p:nvSpPr>
            <p:cNvPr id="280" name="Google Shape;280;p16"/>
            <p:cNvSpPr/>
            <p:nvPr/>
          </p:nvSpPr>
          <p:spPr>
            <a:xfrm rot="-10210910">
              <a:off x="5334753" y="-288655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16"/>
            <p:cNvSpPr/>
            <p:nvPr/>
          </p:nvSpPr>
          <p:spPr>
            <a:xfrm rot="-10210910">
              <a:off x="5416403" y="-315880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82" name="Google Shape;282;p16"/>
            <p:cNvGrpSpPr/>
            <p:nvPr/>
          </p:nvGrpSpPr>
          <p:grpSpPr>
            <a:xfrm>
              <a:off x="-2138111" y="-1907432"/>
              <a:ext cx="12612232" cy="7338805"/>
              <a:chOff x="-2138111" y="-1907432"/>
              <a:chExt cx="12612232" cy="7338805"/>
            </a:xfrm>
          </p:grpSpPr>
          <p:sp>
            <p:nvSpPr>
              <p:cNvPr id="283" name="Google Shape;283;p16"/>
              <p:cNvSpPr/>
              <p:nvPr/>
            </p:nvSpPr>
            <p:spPr>
              <a:xfrm rot="9272496">
                <a:off x="86615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" name="Google Shape;284;p16"/>
              <p:cNvSpPr/>
              <p:nvPr/>
            </p:nvSpPr>
            <p:spPr>
              <a:xfrm rot="-2190436">
                <a:off x="6767466" y="23099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5" name="Google Shape;285;p16"/>
              <p:cNvSpPr/>
              <p:nvPr/>
            </p:nvSpPr>
            <p:spPr>
              <a:xfrm rot="-3790971">
                <a:off x="2411629" y="580018"/>
                <a:ext cx="3827959" cy="4070931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" name="Google Shape;286;p16"/>
              <p:cNvSpPr/>
              <p:nvPr/>
            </p:nvSpPr>
            <p:spPr>
              <a:xfrm rot="602346">
                <a:off x="-1813998" y="6426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" name="Google Shape;287;p16"/>
              <p:cNvSpPr/>
              <p:nvPr/>
            </p:nvSpPr>
            <p:spPr>
              <a:xfrm rot="-565460" flipH="1">
                <a:off x="39287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8" name="Google Shape;288;p16"/>
              <p:cNvSpPr/>
              <p:nvPr/>
            </p:nvSpPr>
            <p:spPr>
              <a:xfrm rot="602346">
                <a:off x="-1748673" y="5664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9" name="Google Shape;289;p16"/>
              <p:cNvSpPr/>
              <p:nvPr/>
            </p:nvSpPr>
            <p:spPr>
              <a:xfrm rot="-3790987">
                <a:off x="2549219" y="722852"/>
                <a:ext cx="3661649" cy="3894065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0" name="Google Shape;290;p16"/>
              <p:cNvSpPr/>
              <p:nvPr/>
            </p:nvSpPr>
            <p:spPr>
              <a:xfrm rot="-565460" flipH="1">
                <a:off x="40049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1" name="Google Shape;291;p16"/>
              <p:cNvSpPr/>
              <p:nvPr/>
            </p:nvSpPr>
            <p:spPr>
              <a:xfrm rot="-2190436">
                <a:off x="6767466" y="22034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2" name="Google Shape;292;p16"/>
              <p:cNvSpPr/>
              <p:nvPr/>
            </p:nvSpPr>
            <p:spPr>
              <a:xfrm rot="9272496">
                <a:off x="78450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93" name="Google Shape;293;p16"/>
          <p:cNvSpPr txBox="1">
            <a:spLocks noGrp="1"/>
          </p:cNvSpPr>
          <p:nvPr>
            <p:ph type="subTitle" idx="1"/>
          </p:nvPr>
        </p:nvSpPr>
        <p:spPr>
          <a:xfrm>
            <a:off x="952700" y="1707975"/>
            <a:ext cx="3297900" cy="21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294" name="Google Shape;294;p16"/>
          <p:cNvCxnSpPr/>
          <p:nvPr/>
        </p:nvCxnSpPr>
        <p:spPr>
          <a:xfrm>
            <a:off x="84048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" name="Google Shape;295;p16"/>
          <p:cNvCxnSpPr/>
          <p:nvPr/>
        </p:nvCxnSpPr>
        <p:spPr>
          <a:xfrm>
            <a:off x="1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AND_TWO_COLUMNS_3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>
            <a:spLocks noGrp="1"/>
          </p:cNvSpPr>
          <p:nvPr>
            <p:ph type="title"/>
          </p:nvPr>
        </p:nvSpPr>
        <p:spPr>
          <a:xfrm>
            <a:off x="1464050" y="445025"/>
            <a:ext cx="62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19" name="Google Shape;319;p18"/>
          <p:cNvGrpSpPr/>
          <p:nvPr/>
        </p:nvGrpSpPr>
        <p:grpSpPr>
          <a:xfrm>
            <a:off x="-2138111" y="-1907432"/>
            <a:ext cx="12612232" cy="7338805"/>
            <a:chOff x="-2138111" y="-1907432"/>
            <a:chExt cx="12612232" cy="7338805"/>
          </a:xfrm>
        </p:grpSpPr>
        <p:sp>
          <p:nvSpPr>
            <p:cNvPr id="320" name="Google Shape;320;p18"/>
            <p:cNvSpPr/>
            <p:nvPr/>
          </p:nvSpPr>
          <p:spPr>
            <a:xfrm rot="-10210910">
              <a:off x="5334753" y="-288655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18"/>
            <p:cNvSpPr/>
            <p:nvPr/>
          </p:nvSpPr>
          <p:spPr>
            <a:xfrm rot="-10210910">
              <a:off x="5416403" y="-315880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22" name="Google Shape;322;p18"/>
            <p:cNvGrpSpPr/>
            <p:nvPr/>
          </p:nvGrpSpPr>
          <p:grpSpPr>
            <a:xfrm>
              <a:off x="-2138111" y="-1907432"/>
              <a:ext cx="12612232" cy="7338805"/>
              <a:chOff x="-2138111" y="-1907432"/>
              <a:chExt cx="12612232" cy="7338805"/>
            </a:xfrm>
          </p:grpSpPr>
          <p:sp>
            <p:nvSpPr>
              <p:cNvPr id="323" name="Google Shape;323;p18"/>
              <p:cNvSpPr/>
              <p:nvPr/>
            </p:nvSpPr>
            <p:spPr>
              <a:xfrm rot="9272496">
                <a:off x="86615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4" name="Google Shape;324;p18"/>
              <p:cNvSpPr/>
              <p:nvPr/>
            </p:nvSpPr>
            <p:spPr>
              <a:xfrm rot="-2190436">
                <a:off x="6767466" y="23099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5" name="Google Shape;325;p18"/>
              <p:cNvSpPr/>
              <p:nvPr/>
            </p:nvSpPr>
            <p:spPr>
              <a:xfrm rot="-3790971">
                <a:off x="2411629" y="580018"/>
                <a:ext cx="3827959" cy="4070931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6" name="Google Shape;326;p18"/>
              <p:cNvSpPr/>
              <p:nvPr/>
            </p:nvSpPr>
            <p:spPr>
              <a:xfrm rot="602346">
                <a:off x="-1813998" y="6426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7" name="Google Shape;327;p18"/>
              <p:cNvSpPr/>
              <p:nvPr/>
            </p:nvSpPr>
            <p:spPr>
              <a:xfrm rot="-565460" flipH="1">
                <a:off x="39287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8" name="Google Shape;328;p18"/>
              <p:cNvSpPr/>
              <p:nvPr/>
            </p:nvSpPr>
            <p:spPr>
              <a:xfrm rot="602346">
                <a:off x="-1748673" y="5664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9" name="Google Shape;329;p18"/>
              <p:cNvSpPr/>
              <p:nvPr/>
            </p:nvSpPr>
            <p:spPr>
              <a:xfrm rot="-3790987">
                <a:off x="2549219" y="722852"/>
                <a:ext cx="3661649" cy="3894065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0" name="Google Shape;330;p18"/>
              <p:cNvSpPr/>
              <p:nvPr/>
            </p:nvSpPr>
            <p:spPr>
              <a:xfrm rot="-565460" flipH="1">
                <a:off x="40049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1" name="Google Shape;331;p18"/>
              <p:cNvSpPr/>
              <p:nvPr/>
            </p:nvSpPr>
            <p:spPr>
              <a:xfrm rot="-2190436">
                <a:off x="6767466" y="22034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2" name="Google Shape;332;p18"/>
              <p:cNvSpPr/>
              <p:nvPr/>
            </p:nvSpPr>
            <p:spPr>
              <a:xfrm rot="9272496">
                <a:off x="78450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cxnSp>
        <p:nvCxnSpPr>
          <p:cNvPr id="333" name="Google Shape;333;p18"/>
          <p:cNvCxnSpPr/>
          <p:nvPr/>
        </p:nvCxnSpPr>
        <p:spPr>
          <a:xfrm>
            <a:off x="84048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18"/>
          <p:cNvCxnSpPr/>
          <p:nvPr/>
        </p:nvCxnSpPr>
        <p:spPr>
          <a:xfrm>
            <a:off x="1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1_1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25"/>
          <p:cNvGrpSpPr/>
          <p:nvPr/>
        </p:nvGrpSpPr>
        <p:grpSpPr>
          <a:xfrm>
            <a:off x="-2138111" y="-1907432"/>
            <a:ext cx="12612232" cy="7338805"/>
            <a:chOff x="-2138111" y="-1907432"/>
            <a:chExt cx="12612232" cy="7338805"/>
          </a:xfrm>
        </p:grpSpPr>
        <p:sp>
          <p:nvSpPr>
            <p:cNvPr id="504" name="Google Shape;504;p25"/>
            <p:cNvSpPr/>
            <p:nvPr/>
          </p:nvSpPr>
          <p:spPr>
            <a:xfrm rot="-10210910">
              <a:off x="5334753" y="-288655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Google Shape;505;p25"/>
            <p:cNvSpPr/>
            <p:nvPr/>
          </p:nvSpPr>
          <p:spPr>
            <a:xfrm rot="-10210910">
              <a:off x="5416403" y="-315880"/>
              <a:ext cx="3261178" cy="1154360"/>
            </a:xfrm>
            <a:custGeom>
              <a:avLst/>
              <a:gdLst/>
              <a:ahLst/>
              <a:cxnLst/>
              <a:rect l="l" t="t" r="r" b="b"/>
              <a:pathLst>
                <a:path w="71732" h="25391" extrusionOk="0">
                  <a:moveTo>
                    <a:pt x="56488" y="1"/>
                  </a:moveTo>
                  <a:cubicBezTo>
                    <a:pt x="55279" y="1"/>
                    <a:pt x="54071" y="138"/>
                    <a:pt x="52895" y="412"/>
                  </a:cubicBezTo>
                  <a:cubicBezTo>
                    <a:pt x="49787" y="1143"/>
                    <a:pt x="47158" y="2890"/>
                    <a:pt x="44873" y="5073"/>
                  </a:cubicBezTo>
                  <a:cubicBezTo>
                    <a:pt x="40293" y="9420"/>
                    <a:pt x="36272" y="15847"/>
                    <a:pt x="29367" y="16416"/>
                  </a:cubicBezTo>
                  <a:cubicBezTo>
                    <a:pt x="29019" y="16444"/>
                    <a:pt x="28673" y="16457"/>
                    <a:pt x="28327" y="16457"/>
                  </a:cubicBezTo>
                  <a:cubicBezTo>
                    <a:pt x="25059" y="16457"/>
                    <a:pt x="21885" y="15265"/>
                    <a:pt x="18836" y="14182"/>
                  </a:cubicBezTo>
                  <a:cubicBezTo>
                    <a:pt x="15978" y="13173"/>
                    <a:pt x="13052" y="12242"/>
                    <a:pt x="9988" y="12242"/>
                  </a:cubicBezTo>
                  <a:cubicBezTo>
                    <a:pt x="9939" y="12242"/>
                    <a:pt x="9889" y="12242"/>
                    <a:pt x="9839" y="12243"/>
                  </a:cubicBezTo>
                  <a:cubicBezTo>
                    <a:pt x="7037" y="12283"/>
                    <a:pt x="4275" y="13238"/>
                    <a:pt x="2478" y="15472"/>
                  </a:cubicBezTo>
                  <a:cubicBezTo>
                    <a:pt x="741" y="17645"/>
                    <a:pt x="152" y="20498"/>
                    <a:pt x="50" y="23219"/>
                  </a:cubicBezTo>
                  <a:cubicBezTo>
                    <a:pt x="30" y="23930"/>
                    <a:pt x="41" y="24641"/>
                    <a:pt x="71" y="25352"/>
                  </a:cubicBezTo>
                  <a:cubicBezTo>
                    <a:pt x="76" y="25377"/>
                    <a:pt x="94" y="25390"/>
                    <a:pt x="110" y="25390"/>
                  </a:cubicBezTo>
                  <a:cubicBezTo>
                    <a:pt x="127" y="25390"/>
                    <a:pt x="142" y="25377"/>
                    <a:pt x="142" y="25352"/>
                  </a:cubicBezTo>
                  <a:cubicBezTo>
                    <a:pt x="0" y="22529"/>
                    <a:pt x="244" y="19523"/>
                    <a:pt x="1584" y="16975"/>
                  </a:cubicBezTo>
                  <a:cubicBezTo>
                    <a:pt x="2264" y="15685"/>
                    <a:pt x="3229" y="14568"/>
                    <a:pt x="4458" y="13775"/>
                  </a:cubicBezTo>
                  <a:cubicBezTo>
                    <a:pt x="5676" y="12994"/>
                    <a:pt x="7068" y="12557"/>
                    <a:pt x="8489" y="12394"/>
                  </a:cubicBezTo>
                  <a:cubicBezTo>
                    <a:pt x="9022" y="12333"/>
                    <a:pt x="9548" y="12305"/>
                    <a:pt x="10070" y="12305"/>
                  </a:cubicBezTo>
                  <a:cubicBezTo>
                    <a:pt x="16002" y="12305"/>
                    <a:pt x="21274" y="15981"/>
                    <a:pt x="27163" y="16467"/>
                  </a:cubicBezTo>
                  <a:cubicBezTo>
                    <a:pt x="27555" y="16501"/>
                    <a:pt x="27948" y="16519"/>
                    <a:pt x="28340" y="16519"/>
                  </a:cubicBezTo>
                  <a:cubicBezTo>
                    <a:pt x="29566" y="16519"/>
                    <a:pt x="30787" y="16346"/>
                    <a:pt x="31956" y="15969"/>
                  </a:cubicBezTo>
                  <a:cubicBezTo>
                    <a:pt x="33368" y="15512"/>
                    <a:pt x="34677" y="14801"/>
                    <a:pt x="35886" y="13949"/>
                  </a:cubicBezTo>
                  <a:cubicBezTo>
                    <a:pt x="38414" y="12151"/>
                    <a:pt x="40456" y="9815"/>
                    <a:pt x="42548" y="7551"/>
                  </a:cubicBezTo>
                  <a:cubicBezTo>
                    <a:pt x="44710" y="5216"/>
                    <a:pt x="47025" y="2890"/>
                    <a:pt x="49950" y="1509"/>
                  </a:cubicBezTo>
                  <a:cubicBezTo>
                    <a:pt x="51984" y="549"/>
                    <a:pt x="54235" y="70"/>
                    <a:pt x="56482" y="70"/>
                  </a:cubicBezTo>
                  <a:cubicBezTo>
                    <a:pt x="57421" y="70"/>
                    <a:pt x="58360" y="153"/>
                    <a:pt x="59282" y="321"/>
                  </a:cubicBezTo>
                  <a:cubicBezTo>
                    <a:pt x="65182" y="1387"/>
                    <a:pt x="69945" y="6038"/>
                    <a:pt x="71315" y="11857"/>
                  </a:cubicBezTo>
                  <a:cubicBezTo>
                    <a:pt x="71488" y="12567"/>
                    <a:pt x="71599" y="13288"/>
                    <a:pt x="71660" y="14009"/>
                  </a:cubicBezTo>
                  <a:cubicBezTo>
                    <a:pt x="71666" y="14035"/>
                    <a:pt x="71684" y="14047"/>
                    <a:pt x="71700" y="14047"/>
                  </a:cubicBezTo>
                  <a:cubicBezTo>
                    <a:pt x="71717" y="14047"/>
                    <a:pt x="71732" y="14035"/>
                    <a:pt x="71732" y="14009"/>
                  </a:cubicBezTo>
                  <a:cubicBezTo>
                    <a:pt x="71244" y="8292"/>
                    <a:pt x="67386" y="3042"/>
                    <a:pt x="62004" y="1001"/>
                  </a:cubicBezTo>
                  <a:cubicBezTo>
                    <a:pt x="60248" y="333"/>
                    <a:pt x="58368" y="1"/>
                    <a:pt x="56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06" name="Google Shape;506;p25"/>
            <p:cNvGrpSpPr/>
            <p:nvPr/>
          </p:nvGrpSpPr>
          <p:grpSpPr>
            <a:xfrm>
              <a:off x="-2138111" y="-1907432"/>
              <a:ext cx="12612232" cy="7338805"/>
              <a:chOff x="-2138111" y="-1907432"/>
              <a:chExt cx="12612232" cy="7338805"/>
            </a:xfrm>
          </p:grpSpPr>
          <p:sp>
            <p:nvSpPr>
              <p:cNvPr id="507" name="Google Shape;507;p25"/>
              <p:cNvSpPr/>
              <p:nvPr/>
            </p:nvSpPr>
            <p:spPr>
              <a:xfrm rot="9272496">
                <a:off x="86615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8" name="Google Shape;508;p25"/>
              <p:cNvSpPr/>
              <p:nvPr/>
            </p:nvSpPr>
            <p:spPr>
              <a:xfrm rot="-2190436">
                <a:off x="6767466" y="23099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9" name="Google Shape;509;p25"/>
              <p:cNvSpPr/>
              <p:nvPr/>
            </p:nvSpPr>
            <p:spPr>
              <a:xfrm rot="-3790971">
                <a:off x="2411629" y="580018"/>
                <a:ext cx="3827959" cy="4070931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0" name="Google Shape;510;p25"/>
              <p:cNvSpPr/>
              <p:nvPr/>
            </p:nvSpPr>
            <p:spPr>
              <a:xfrm rot="602346">
                <a:off x="-1813998" y="6426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1" name="Google Shape;511;p25"/>
              <p:cNvSpPr/>
              <p:nvPr/>
            </p:nvSpPr>
            <p:spPr>
              <a:xfrm rot="-565460" flipH="1">
                <a:off x="39287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2" name="Google Shape;512;p25"/>
              <p:cNvSpPr/>
              <p:nvPr/>
            </p:nvSpPr>
            <p:spPr>
              <a:xfrm rot="602346">
                <a:off x="-1748673" y="566490"/>
                <a:ext cx="6301923" cy="4272111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3" name="Google Shape;513;p25"/>
              <p:cNvSpPr/>
              <p:nvPr/>
            </p:nvSpPr>
            <p:spPr>
              <a:xfrm rot="-3790987">
                <a:off x="2549219" y="722852"/>
                <a:ext cx="3661649" cy="3894065"/>
              </a:xfrm>
              <a:custGeom>
                <a:avLst/>
                <a:gdLst/>
                <a:ahLst/>
                <a:cxnLst/>
                <a:rect l="l" t="t" r="r" b="b"/>
                <a:pathLst>
                  <a:path w="37197" h="39558" extrusionOk="0">
                    <a:moveTo>
                      <a:pt x="8059" y="63"/>
                    </a:moveTo>
                    <a:cubicBezTo>
                      <a:pt x="8465" y="63"/>
                      <a:pt x="8871" y="115"/>
                      <a:pt x="9271" y="227"/>
                    </a:cubicBezTo>
                    <a:cubicBezTo>
                      <a:pt x="9993" y="430"/>
                      <a:pt x="10612" y="867"/>
                      <a:pt x="11221" y="1303"/>
                    </a:cubicBezTo>
                    <a:cubicBezTo>
                      <a:pt x="12003" y="1872"/>
                      <a:pt x="12683" y="2562"/>
                      <a:pt x="13232" y="3375"/>
                    </a:cubicBezTo>
                    <a:cubicBezTo>
                      <a:pt x="13709" y="4086"/>
                      <a:pt x="14075" y="4868"/>
                      <a:pt x="14430" y="5640"/>
                    </a:cubicBezTo>
                    <a:cubicBezTo>
                      <a:pt x="15232" y="7396"/>
                      <a:pt x="16136" y="9112"/>
                      <a:pt x="17334" y="10645"/>
                    </a:cubicBezTo>
                    <a:cubicBezTo>
                      <a:pt x="17934" y="11417"/>
                      <a:pt x="18654" y="12118"/>
                      <a:pt x="19518" y="12585"/>
                    </a:cubicBezTo>
                    <a:cubicBezTo>
                      <a:pt x="20380" y="13052"/>
                      <a:pt x="21355" y="13276"/>
                      <a:pt x="22330" y="13357"/>
                    </a:cubicBezTo>
                    <a:cubicBezTo>
                      <a:pt x="22751" y="13391"/>
                      <a:pt x="23173" y="13403"/>
                      <a:pt x="23596" y="13403"/>
                    </a:cubicBezTo>
                    <a:cubicBezTo>
                      <a:pt x="24525" y="13403"/>
                      <a:pt x="25460" y="13346"/>
                      <a:pt x="26392" y="13346"/>
                    </a:cubicBezTo>
                    <a:cubicBezTo>
                      <a:pt x="27167" y="13346"/>
                      <a:pt x="27940" y="13386"/>
                      <a:pt x="28707" y="13529"/>
                    </a:cubicBezTo>
                    <a:cubicBezTo>
                      <a:pt x="32252" y="14200"/>
                      <a:pt x="35044" y="17063"/>
                      <a:pt x="36273" y="20364"/>
                    </a:cubicBezTo>
                    <a:cubicBezTo>
                      <a:pt x="36923" y="22079"/>
                      <a:pt x="37135" y="23918"/>
                      <a:pt x="36912" y="25746"/>
                    </a:cubicBezTo>
                    <a:cubicBezTo>
                      <a:pt x="36668" y="27644"/>
                      <a:pt x="35988" y="29462"/>
                      <a:pt x="35003" y="31097"/>
                    </a:cubicBezTo>
                    <a:cubicBezTo>
                      <a:pt x="32942" y="34529"/>
                      <a:pt x="29621" y="37068"/>
                      <a:pt x="25864" y="38388"/>
                    </a:cubicBezTo>
                    <a:cubicBezTo>
                      <a:pt x="23789" y="39119"/>
                      <a:pt x="21584" y="39491"/>
                      <a:pt x="19379" y="39491"/>
                    </a:cubicBezTo>
                    <a:cubicBezTo>
                      <a:pt x="17387" y="39491"/>
                      <a:pt x="15394" y="39187"/>
                      <a:pt x="13496" y="38571"/>
                    </a:cubicBezTo>
                    <a:cubicBezTo>
                      <a:pt x="9851" y="37383"/>
                      <a:pt x="6611" y="35027"/>
                      <a:pt x="4275" y="31990"/>
                    </a:cubicBezTo>
                    <a:cubicBezTo>
                      <a:pt x="3118" y="30487"/>
                      <a:pt x="2183" y="28822"/>
                      <a:pt x="1524" y="27055"/>
                    </a:cubicBezTo>
                    <a:cubicBezTo>
                      <a:pt x="721" y="24882"/>
                      <a:pt x="315" y="22577"/>
                      <a:pt x="183" y="20262"/>
                    </a:cubicBezTo>
                    <a:cubicBezTo>
                      <a:pt x="41" y="17967"/>
                      <a:pt x="163" y="15672"/>
                      <a:pt x="376" y="13387"/>
                    </a:cubicBezTo>
                    <a:cubicBezTo>
                      <a:pt x="477" y="12240"/>
                      <a:pt x="610" y="11113"/>
                      <a:pt x="752" y="9975"/>
                    </a:cubicBezTo>
                    <a:cubicBezTo>
                      <a:pt x="884" y="8919"/>
                      <a:pt x="1036" y="7863"/>
                      <a:pt x="1290" y="6827"/>
                    </a:cubicBezTo>
                    <a:cubicBezTo>
                      <a:pt x="1768" y="4857"/>
                      <a:pt x="2610" y="2867"/>
                      <a:pt x="4205" y="1557"/>
                    </a:cubicBezTo>
                    <a:cubicBezTo>
                      <a:pt x="5275" y="676"/>
                      <a:pt x="6662" y="63"/>
                      <a:pt x="8059" y="63"/>
                    </a:cubicBezTo>
                    <a:close/>
                    <a:moveTo>
                      <a:pt x="8072" y="0"/>
                    </a:moveTo>
                    <a:cubicBezTo>
                      <a:pt x="7618" y="0"/>
                      <a:pt x="7163" y="62"/>
                      <a:pt x="6723" y="176"/>
                    </a:cubicBezTo>
                    <a:cubicBezTo>
                      <a:pt x="4925" y="644"/>
                      <a:pt x="3433" y="1892"/>
                      <a:pt x="2499" y="3487"/>
                    </a:cubicBezTo>
                    <a:cubicBezTo>
                      <a:pt x="1432" y="5324"/>
                      <a:pt x="1016" y="7447"/>
                      <a:pt x="741" y="9528"/>
                    </a:cubicBezTo>
                    <a:cubicBezTo>
                      <a:pt x="427" y="11834"/>
                      <a:pt x="183" y="14159"/>
                      <a:pt x="92" y="16485"/>
                    </a:cubicBezTo>
                    <a:cubicBezTo>
                      <a:pt x="1" y="18810"/>
                      <a:pt x="71" y="21156"/>
                      <a:pt x="488" y="23451"/>
                    </a:cubicBezTo>
                    <a:cubicBezTo>
                      <a:pt x="863" y="25543"/>
                      <a:pt x="1524" y="27583"/>
                      <a:pt x="2539" y="29452"/>
                    </a:cubicBezTo>
                    <a:cubicBezTo>
                      <a:pt x="3453" y="31137"/>
                      <a:pt x="4621" y="32681"/>
                      <a:pt x="5981" y="34032"/>
                    </a:cubicBezTo>
                    <a:cubicBezTo>
                      <a:pt x="7342" y="35372"/>
                      <a:pt x="8896" y="36510"/>
                      <a:pt x="10582" y="37403"/>
                    </a:cubicBezTo>
                    <a:cubicBezTo>
                      <a:pt x="12369" y="38347"/>
                      <a:pt x="14298" y="38987"/>
                      <a:pt x="16298" y="39312"/>
                    </a:cubicBezTo>
                    <a:cubicBezTo>
                      <a:pt x="17316" y="39476"/>
                      <a:pt x="18346" y="39557"/>
                      <a:pt x="19377" y="39557"/>
                    </a:cubicBezTo>
                    <a:cubicBezTo>
                      <a:pt x="20453" y="39557"/>
                      <a:pt x="21530" y="39468"/>
                      <a:pt x="22594" y="39292"/>
                    </a:cubicBezTo>
                    <a:cubicBezTo>
                      <a:pt x="24676" y="38947"/>
                      <a:pt x="26707" y="38266"/>
                      <a:pt x="28576" y="37261"/>
                    </a:cubicBezTo>
                    <a:cubicBezTo>
                      <a:pt x="30291" y="36337"/>
                      <a:pt x="31855" y="35118"/>
                      <a:pt x="33165" y="33676"/>
                    </a:cubicBezTo>
                    <a:cubicBezTo>
                      <a:pt x="34455" y="32254"/>
                      <a:pt x="35511" y="30620"/>
                      <a:pt x="36201" y="28822"/>
                    </a:cubicBezTo>
                    <a:cubicBezTo>
                      <a:pt x="36871" y="27076"/>
                      <a:pt x="37196" y="25166"/>
                      <a:pt x="37024" y="23298"/>
                    </a:cubicBezTo>
                    <a:cubicBezTo>
                      <a:pt x="36862" y="21511"/>
                      <a:pt x="36252" y="19764"/>
                      <a:pt x="35308" y="18241"/>
                    </a:cubicBezTo>
                    <a:cubicBezTo>
                      <a:pt x="34384" y="16749"/>
                      <a:pt x="33125" y="15449"/>
                      <a:pt x="31611" y="14555"/>
                    </a:cubicBezTo>
                    <a:cubicBezTo>
                      <a:pt x="30850" y="14118"/>
                      <a:pt x="30038" y="13773"/>
                      <a:pt x="29185" y="13560"/>
                    </a:cubicBezTo>
                    <a:cubicBezTo>
                      <a:pt x="28283" y="13344"/>
                      <a:pt x="27356" y="13284"/>
                      <a:pt x="26434" y="13284"/>
                    </a:cubicBezTo>
                    <a:cubicBezTo>
                      <a:pt x="26359" y="13284"/>
                      <a:pt x="26284" y="13285"/>
                      <a:pt x="26209" y="13286"/>
                    </a:cubicBezTo>
                    <a:cubicBezTo>
                      <a:pt x="25356" y="13290"/>
                      <a:pt x="24474" y="13342"/>
                      <a:pt x="23596" y="13342"/>
                    </a:cubicBezTo>
                    <a:cubicBezTo>
                      <a:pt x="22268" y="13342"/>
                      <a:pt x="20949" y="13222"/>
                      <a:pt x="19751" y="12636"/>
                    </a:cubicBezTo>
                    <a:cubicBezTo>
                      <a:pt x="18817" y="12179"/>
                      <a:pt x="18055" y="11448"/>
                      <a:pt x="17415" y="10645"/>
                    </a:cubicBezTo>
                    <a:cubicBezTo>
                      <a:pt x="16756" y="9813"/>
                      <a:pt x="16187" y="8909"/>
                      <a:pt x="15669" y="7995"/>
                    </a:cubicBezTo>
                    <a:cubicBezTo>
                      <a:pt x="14765" y="6411"/>
                      <a:pt x="14206" y="4634"/>
                      <a:pt x="13150" y="3151"/>
                    </a:cubicBezTo>
                    <a:cubicBezTo>
                      <a:pt x="12633" y="2410"/>
                      <a:pt x="11983" y="1781"/>
                      <a:pt x="11252" y="1242"/>
                    </a:cubicBezTo>
                    <a:cubicBezTo>
                      <a:pt x="10622" y="795"/>
                      <a:pt x="9993" y="349"/>
                      <a:pt x="9241" y="146"/>
                    </a:cubicBezTo>
                    <a:cubicBezTo>
                      <a:pt x="8859" y="47"/>
                      <a:pt x="8466" y="0"/>
                      <a:pt x="80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 rot="-565460" flipH="1">
                <a:off x="4004977" y="960008"/>
                <a:ext cx="5920740" cy="4013705"/>
              </a:xfrm>
              <a:custGeom>
                <a:avLst/>
                <a:gdLst/>
                <a:ahLst/>
                <a:cxnLst/>
                <a:rect l="l" t="t" r="r" b="b"/>
                <a:pathLst>
                  <a:path w="47275" h="32048" extrusionOk="0">
                    <a:moveTo>
                      <a:pt x="11491" y="1"/>
                    </a:moveTo>
                    <a:cubicBezTo>
                      <a:pt x="9887" y="1"/>
                      <a:pt x="8266" y="466"/>
                      <a:pt x="6879" y="1233"/>
                    </a:cubicBezTo>
                    <a:cubicBezTo>
                      <a:pt x="4575" y="2523"/>
                      <a:pt x="2797" y="4543"/>
                      <a:pt x="1203" y="6614"/>
                    </a:cubicBezTo>
                    <a:cubicBezTo>
                      <a:pt x="807" y="7133"/>
                      <a:pt x="411" y="7661"/>
                      <a:pt x="15" y="8189"/>
                    </a:cubicBezTo>
                    <a:cubicBezTo>
                      <a:pt x="1" y="8210"/>
                      <a:pt x="27" y="8232"/>
                      <a:pt x="51" y="8232"/>
                    </a:cubicBezTo>
                    <a:cubicBezTo>
                      <a:pt x="60" y="8232"/>
                      <a:pt x="70" y="8228"/>
                      <a:pt x="76" y="8219"/>
                    </a:cubicBezTo>
                    <a:cubicBezTo>
                      <a:pt x="1660" y="6086"/>
                      <a:pt x="3275" y="3924"/>
                      <a:pt x="5397" y="2299"/>
                    </a:cubicBezTo>
                    <a:cubicBezTo>
                      <a:pt x="7152" y="955"/>
                      <a:pt x="9277" y="73"/>
                      <a:pt x="11491" y="73"/>
                    </a:cubicBezTo>
                    <a:cubicBezTo>
                      <a:pt x="11737" y="73"/>
                      <a:pt x="11984" y="83"/>
                      <a:pt x="12231" y="106"/>
                    </a:cubicBezTo>
                    <a:cubicBezTo>
                      <a:pt x="13409" y="217"/>
                      <a:pt x="14556" y="593"/>
                      <a:pt x="15511" y="1293"/>
                    </a:cubicBezTo>
                    <a:cubicBezTo>
                      <a:pt x="16537" y="2045"/>
                      <a:pt x="17268" y="3121"/>
                      <a:pt x="17725" y="4289"/>
                    </a:cubicBezTo>
                    <a:cubicBezTo>
                      <a:pt x="18781" y="6991"/>
                      <a:pt x="18395" y="9915"/>
                      <a:pt x="17999" y="12697"/>
                    </a:cubicBezTo>
                    <a:cubicBezTo>
                      <a:pt x="17613" y="15419"/>
                      <a:pt x="17379" y="18150"/>
                      <a:pt x="17776" y="20892"/>
                    </a:cubicBezTo>
                    <a:cubicBezTo>
                      <a:pt x="18131" y="23421"/>
                      <a:pt x="19015" y="25928"/>
                      <a:pt x="20639" y="27919"/>
                    </a:cubicBezTo>
                    <a:cubicBezTo>
                      <a:pt x="22111" y="29726"/>
                      <a:pt x="24153" y="31138"/>
                      <a:pt x="26437" y="31676"/>
                    </a:cubicBezTo>
                    <a:cubicBezTo>
                      <a:pt x="27071" y="31821"/>
                      <a:pt x="27717" y="31897"/>
                      <a:pt x="28363" y="31897"/>
                    </a:cubicBezTo>
                    <a:cubicBezTo>
                      <a:pt x="28847" y="31897"/>
                      <a:pt x="29330" y="31855"/>
                      <a:pt x="29809" y="31768"/>
                    </a:cubicBezTo>
                    <a:cubicBezTo>
                      <a:pt x="31108" y="31524"/>
                      <a:pt x="32327" y="30965"/>
                      <a:pt x="33484" y="30326"/>
                    </a:cubicBezTo>
                    <a:cubicBezTo>
                      <a:pt x="35942" y="28955"/>
                      <a:pt x="38318" y="27066"/>
                      <a:pt x="41222" y="26792"/>
                    </a:cubicBezTo>
                    <a:cubicBezTo>
                      <a:pt x="41420" y="26775"/>
                      <a:pt x="41617" y="26765"/>
                      <a:pt x="41813" y="26765"/>
                    </a:cubicBezTo>
                    <a:cubicBezTo>
                      <a:pt x="42876" y="26765"/>
                      <a:pt x="43903" y="27032"/>
                      <a:pt x="44787" y="27675"/>
                    </a:cubicBezTo>
                    <a:cubicBezTo>
                      <a:pt x="45680" y="28336"/>
                      <a:pt x="46401" y="29310"/>
                      <a:pt x="46564" y="30417"/>
                    </a:cubicBezTo>
                    <a:cubicBezTo>
                      <a:pt x="46655" y="30955"/>
                      <a:pt x="46584" y="31504"/>
                      <a:pt x="46381" y="32011"/>
                    </a:cubicBezTo>
                    <a:cubicBezTo>
                      <a:pt x="46369" y="32034"/>
                      <a:pt x="46383" y="32047"/>
                      <a:pt x="46402" y="32047"/>
                    </a:cubicBezTo>
                    <a:cubicBezTo>
                      <a:pt x="46416" y="32047"/>
                      <a:pt x="46433" y="32039"/>
                      <a:pt x="46442" y="32021"/>
                    </a:cubicBezTo>
                    <a:cubicBezTo>
                      <a:pt x="47274" y="29990"/>
                      <a:pt x="45680" y="27838"/>
                      <a:pt x="43832" y="27066"/>
                    </a:cubicBezTo>
                    <a:cubicBezTo>
                      <a:pt x="43212" y="26801"/>
                      <a:pt x="42543" y="26691"/>
                      <a:pt x="41870" y="26691"/>
                    </a:cubicBezTo>
                    <a:cubicBezTo>
                      <a:pt x="41253" y="26691"/>
                      <a:pt x="40632" y="26783"/>
                      <a:pt x="40044" y="26934"/>
                    </a:cubicBezTo>
                    <a:cubicBezTo>
                      <a:pt x="38654" y="27279"/>
                      <a:pt x="37354" y="27939"/>
                      <a:pt x="36125" y="28660"/>
                    </a:cubicBezTo>
                    <a:cubicBezTo>
                      <a:pt x="33789" y="30051"/>
                      <a:pt x="31423" y="31757"/>
                      <a:pt x="28590" y="31829"/>
                    </a:cubicBezTo>
                    <a:cubicBezTo>
                      <a:pt x="28515" y="31831"/>
                      <a:pt x="28440" y="31832"/>
                      <a:pt x="28365" y="31832"/>
                    </a:cubicBezTo>
                    <a:cubicBezTo>
                      <a:pt x="25948" y="31832"/>
                      <a:pt x="23631" y="30733"/>
                      <a:pt x="21868" y="29128"/>
                    </a:cubicBezTo>
                    <a:cubicBezTo>
                      <a:pt x="19888" y="27320"/>
                      <a:pt x="18679" y="24872"/>
                      <a:pt x="18090" y="22273"/>
                    </a:cubicBezTo>
                    <a:cubicBezTo>
                      <a:pt x="17471" y="19521"/>
                      <a:pt x="17542" y="16658"/>
                      <a:pt x="17907" y="13875"/>
                    </a:cubicBezTo>
                    <a:cubicBezTo>
                      <a:pt x="18273" y="11022"/>
                      <a:pt x="18872" y="8077"/>
                      <a:pt x="18110" y="5233"/>
                    </a:cubicBezTo>
                    <a:cubicBezTo>
                      <a:pt x="17796" y="4086"/>
                      <a:pt x="17278" y="2979"/>
                      <a:pt x="16476" y="2085"/>
                    </a:cubicBezTo>
                    <a:cubicBezTo>
                      <a:pt x="15704" y="1223"/>
                      <a:pt x="14699" y="613"/>
                      <a:pt x="13592" y="289"/>
                    </a:cubicBezTo>
                    <a:cubicBezTo>
                      <a:pt x="12909" y="92"/>
                      <a:pt x="12202" y="1"/>
                      <a:pt x="11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5" name="Google Shape;515;p25"/>
              <p:cNvSpPr/>
              <p:nvPr/>
            </p:nvSpPr>
            <p:spPr>
              <a:xfrm rot="-2190436">
                <a:off x="6767466" y="2203417"/>
                <a:ext cx="3389217" cy="2184986"/>
              </a:xfrm>
              <a:custGeom>
                <a:avLst/>
                <a:gdLst/>
                <a:ahLst/>
                <a:cxnLst/>
                <a:rect l="l" t="t" r="r" b="b"/>
                <a:pathLst>
                  <a:path w="68641" h="44252" extrusionOk="0">
                    <a:moveTo>
                      <a:pt x="67677" y="0"/>
                    </a:moveTo>
                    <a:cubicBezTo>
                      <a:pt x="65155" y="0"/>
                      <a:pt x="62741" y="1012"/>
                      <a:pt x="60731" y="2524"/>
                    </a:cubicBezTo>
                    <a:cubicBezTo>
                      <a:pt x="58294" y="4352"/>
                      <a:pt x="56516" y="6829"/>
                      <a:pt x="55074" y="9480"/>
                    </a:cubicBezTo>
                    <a:cubicBezTo>
                      <a:pt x="52160" y="14852"/>
                      <a:pt x="50383" y="21107"/>
                      <a:pt x="45621" y="25240"/>
                    </a:cubicBezTo>
                    <a:cubicBezTo>
                      <a:pt x="44504" y="26215"/>
                      <a:pt x="43245" y="27027"/>
                      <a:pt x="41864" y="27576"/>
                    </a:cubicBezTo>
                    <a:cubicBezTo>
                      <a:pt x="40310" y="28185"/>
                      <a:pt x="38644" y="28459"/>
                      <a:pt x="36979" y="28499"/>
                    </a:cubicBezTo>
                    <a:cubicBezTo>
                      <a:pt x="36764" y="28506"/>
                      <a:pt x="36550" y="28509"/>
                      <a:pt x="36335" y="28509"/>
                    </a:cubicBezTo>
                    <a:cubicBezTo>
                      <a:pt x="33195" y="28509"/>
                      <a:pt x="30095" y="27846"/>
                      <a:pt x="26977" y="27504"/>
                    </a:cubicBezTo>
                    <a:cubicBezTo>
                      <a:pt x="25877" y="27383"/>
                      <a:pt x="24780" y="27316"/>
                      <a:pt x="23686" y="27316"/>
                    </a:cubicBezTo>
                    <a:cubicBezTo>
                      <a:pt x="21954" y="27316"/>
                      <a:pt x="20230" y="27484"/>
                      <a:pt x="18518" y="27870"/>
                    </a:cubicBezTo>
                    <a:cubicBezTo>
                      <a:pt x="15918" y="28459"/>
                      <a:pt x="13420" y="29464"/>
                      <a:pt x="11125" y="30815"/>
                    </a:cubicBezTo>
                    <a:cubicBezTo>
                      <a:pt x="6576" y="33506"/>
                      <a:pt x="2799" y="37578"/>
                      <a:pt x="687" y="42442"/>
                    </a:cubicBezTo>
                    <a:cubicBezTo>
                      <a:pt x="433" y="43020"/>
                      <a:pt x="210" y="43609"/>
                      <a:pt x="7" y="44209"/>
                    </a:cubicBezTo>
                    <a:cubicBezTo>
                      <a:pt x="0" y="44234"/>
                      <a:pt x="21" y="44251"/>
                      <a:pt x="40" y="44251"/>
                    </a:cubicBezTo>
                    <a:cubicBezTo>
                      <a:pt x="52" y="44251"/>
                      <a:pt x="64" y="44245"/>
                      <a:pt x="68" y="44229"/>
                    </a:cubicBezTo>
                    <a:cubicBezTo>
                      <a:pt x="1824" y="39080"/>
                      <a:pt x="5398" y="34673"/>
                      <a:pt x="9897" y="31668"/>
                    </a:cubicBezTo>
                    <a:cubicBezTo>
                      <a:pt x="14007" y="28925"/>
                      <a:pt x="18839" y="27367"/>
                      <a:pt x="23767" y="27367"/>
                    </a:cubicBezTo>
                    <a:cubicBezTo>
                      <a:pt x="24257" y="27367"/>
                      <a:pt x="24749" y="27382"/>
                      <a:pt x="25240" y="27413"/>
                    </a:cubicBezTo>
                    <a:cubicBezTo>
                      <a:pt x="28866" y="27644"/>
                      <a:pt x="32681" y="28556"/>
                      <a:pt x="36366" y="28556"/>
                    </a:cubicBezTo>
                    <a:cubicBezTo>
                      <a:pt x="38998" y="28556"/>
                      <a:pt x="41563" y="28091"/>
                      <a:pt x="43945" y="26581"/>
                    </a:cubicBezTo>
                    <a:cubicBezTo>
                      <a:pt x="49053" y="23351"/>
                      <a:pt x="51308" y="17411"/>
                      <a:pt x="53785" y="12202"/>
                    </a:cubicBezTo>
                    <a:cubicBezTo>
                      <a:pt x="55126" y="9368"/>
                      <a:pt x="56638" y="6535"/>
                      <a:pt x="58852" y="4271"/>
                    </a:cubicBezTo>
                    <a:cubicBezTo>
                      <a:pt x="60893" y="2179"/>
                      <a:pt x="63543" y="493"/>
                      <a:pt x="66488" y="138"/>
                    </a:cubicBezTo>
                    <a:cubicBezTo>
                      <a:pt x="66861" y="89"/>
                      <a:pt x="67236" y="66"/>
                      <a:pt x="67611" y="66"/>
                    </a:cubicBezTo>
                    <a:cubicBezTo>
                      <a:pt x="67941" y="66"/>
                      <a:pt x="68272" y="84"/>
                      <a:pt x="68600" y="118"/>
                    </a:cubicBezTo>
                    <a:cubicBezTo>
                      <a:pt x="68641" y="118"/>
                      <a:pt x="68641" y="57"/>
                      <a:pt x="68600" y="46"/>
                    </a:cubicBezTo>
                    <a:cubicBezTo>
                      <a:pt x="68291" y="15"/>
                      <a:pt x="67983" y="0"/>
                      <a:pt x="676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6" name="Google Shape;516;p25"/>
              <p:cNvSpPr/>
              <p:nvPr/>
            </p:nvSpPr>
            <p:spPr>
              <a:xfrm rot="9272496">
                <a:off x="784504" y="-1103050"/>
                <a:ext cx="4382991" cy="2835046"/>
              </a:xfrm>
              <a:custGeom>
                <a:avLst/>
                <a:gdLst/>
                <a:ahLst/>
                <a:cxnLst/>
                <a:rect l="l" t="t" r="r" b="b"/>
                <a:pathLst>
                  <a:path w="85746" h="55463" extrusionOk="0">
                    <a:moveTo>
                      <a:pt x="48227" y="0"/>
                    </a:moveTo>
                    <a:cubicBezTo>
                      <a:pt x="47882" y="0"/>
                      <a:pt x="47535" y="9"/>
                      <a:pt x="47188" y="28"/>
                    </a:cubicBezTo>
                    <a:cubicBezTo>
                      <a:pt x="42599" y="282"/>
                      <a:pt x="38151" y="2018"/>
                      <a:pt x="34455" y="4719"/>
                    </a:cubicBezTo>
                    <a:cubicBezTo>
                      <a:pt x="30372" y="7705"/>
                      <a:pt x="27509" y="11899"/>
                      <a:pt x="24311" y="15737"/>
                    </a:cubicBezTo>
                    <a:cubicBezTo>
                      <a:pt x="21142" y="19545"/>
                      <a:pt x="17345" y="23231"/>
                      <a:pt x="12338" y="24338"/>
                    </a:cubicBezTo>
                    <a:cubicBezTo>
                      <a:pt x="11445" y="24532"/>
                      <a:pt x="10521" y="24639"/>
                      <a:pt x="9599" y="24639"/>
                    </a:cubicBezTo>
                    <a:cubicBezTo>
                      <a:pt x="8059" y="24639"/>
                      <a:pt x="6524" y="24340"/>
                      <a:pt x="5139" y="23647"/>
                    </a:cubicBezTo>
                    <a:cubicBezTo>
                      <a:pt x="3209" y="22693"/>
                      <a:pt x="1585" y="21027"/>
                      <a:pt x="793" y="19017"/>
                    </a:cubicBezTo>
                    <a:cubicBezTo>
                      <a:pt x="407" y="18052"/>
                      <a:pt x="244" y="17026"/>
                      <a:pt x="305" y="16001"/>
                    </a:cubicBezTo>
                    <a:cubicBezTo>
                      <a:pt x="305" y="15976"/>
                      <a:pt x="287" y="15963"/>
                      <a:pt x="269" y="15963"/>
                    </a:cubicBezTo>
                    <a:cubicBezTo>
                      <a:pt x="252" y="15963"/>
                      <a:pt x="234" y="15976"/>
                      <a:pt x="234" y="16001"/>
                    </a:cubicBezTo>
                    <a:cubicBezTo>
                      <a:pt x="1" y="20032"/>
                      <a:pt x="3291" y="23516"/>
                      <a:pt x="7078" y="24419"/>
                    </a:cubicBezTo>
                    <a:cubicBezTo>
                      <a:pt x="7930" y="24622"/>
                      <a:pt x="8785" y="24716"/>
                      <a:pt x="9633" y="24716"/>
                    </a:cubicBezTo>
                    <a:cubicBezTo>
                      <a:pt x="13412" y="24716"/>
                      <a:pt x="17069" y="22848"/>
                      <a:pt x="19913" y="20418"/>
                    </a:cubicBezTo>
                    <a:cubicBezTo>
                      <a:pt x="23762" y="17128"/>
                      <a:pt x="26514" y="12813"/>
                      <a:pt x="29875" y="9056"/>
                    </a:cubicBezTo>
                    <a:cubicBezTo>
                      <a:pt x="33125" y="5410"/>
                      <a:pt x="37095" y="2546"/>
                      <a:pt x="41786" y="1084"/>
                    </a:cubicBezTo>
                    <a:cubicBezTo>
                      <a:pt x="43888" y="429"/>
                      <a:pt x="46088" y="78"/>
                      <a:pt x="48282" y="78"/>
                    </a:cubicBezTo>
                    <a:cubicBezTo>
                      <a:pt x="50613" y="78"/>
                      <a:pt x="52937" y="475"/>
                      <a:pt x="55129" y="1327"/>
                    </a:cubicBezTo>
                    <a:cubicBezTo>
                      <a:pt x="59049" y="2851"/>
                      <a:pt x="62492" y="5704"/>
                      <a:pt x="64523" y="9401"/>
                    </a:cubicBezTo>
                    <a:cubicBezTo>
                      <a:pt x="65670" y="11513"/>
                      <a:pt x="66259" y="13818"/>
                      <a:pt x="66421" y="16204"/>
                    </a:cubicBezTo>
                    <a:cubicBezTo>
                      <a:pt x="66614" y="18926"/>
                      <a:pt x="66330" y="21657"/>
                      <a:pt x="66218" y="24378"/>
                    </a:cubicBezTo>
                    <a:cubicBezTo>
                      <a:pt x="66046" y="28420"/>
                      <a:pt x="66391" y="32807"/>
                      <a:pt x="68930" y="36148"/>
                    </a:cubicBezTo>
                    <a:cubicBezTo>
                      <a:pt x="70067" y="37640"/>
                      <a:pt x="71600" y="38727"/>
                      <a:pt x="73428" y="39215"/>
                    </a:cubicBezTo>
                    <a:cubicBezTo>
                      <a:pt x="74657" y="39549"/>
                      <a:pt x="75936" y="39651"/>
                      <a:pt x="77196" y="39895"/>
                    </a:cubicBezTo>
                    <a:cubicBezTo>
                      <a:pt x="78343" y="40118"/>
                      <a:pt x="79439" y="40494"/>
                      <a:pt x="80434" y="41113"/>
                    </a:cubicBezTo>
                    <a:cubicBezTo>
                      <a:pt x="82303" y="42261"/>
                      <a:pt x="83745" y="44099"/>
                      <a:pt x="84395" y="46190"/>
                    </a:cubicBezTo>
                    <a:cubicBezTo>
                      <a:pt x="85055" y="48354"/>
                      <a:pt x="84811" y="50750"/>
                      <a:pt x="83826" y="52771"/>
                    </a:cubicBezTo>
                    <a:cubicBezTo>
                      <a:pt x="83339" y="53766"/>
                      <a:pt x="82679" y="54659"/>
                      <a:pt x="81867" y="55411"/>
                    </a:cubicBezTo>
                    <a:cubicBezTo>
                      <a:pt x="81844" y="55434"/>
                      <a:pt x="81866" y="55462"/>
                      <a:pt x="81892" y="55462"/>
                    </a:cubicBezTo>
                    <a:cubicBezTo>
                      <a:pt x="81901" y="55462"/>
                      <a:pt x="81909" y="55459"/>
                      <a:pt x="81917" y="55451"/>
                    </a:cubicBezTo>
                    <a:cubicBezTo>
                      <a:pt x="84974" y="52598"/>
                      <a:pt x="85746" y="47826"/>
                      <a:pt x="83582" y="44220"/>
                    </a:cubicBezTo>
                    <a:cubicBezTo>
                      <a:pt x="82567" y="42514"/>
                      <a:pt x="80993" y="41133"/>
                      <a:pt x="79155" y="40382"/>
                    </a:cubicBezTo>
                    <a:cubicBezTo>
                      <a:pt x="76840" y="39448"/>
                      <a:pt x="74220" y="39702"/>
                      <a:pt x="71956" y="38605"/>
                    </a:cubicBezTo>
                    <a:cubicBezTo>
                      <a:pt x="68229" y="36787"/>
                      <a:pt x="66685" y="32380"/>
                      <a:pt x="66330" y="28512"/>
                    </a:cubicBezTo>
                    <a:cubicBezTo>
                      <a:pt x="65843" y="23313"/>
                      <a:pt x="67305" y="18032"/>
                      <a:pt x="65974" y="12894"/>
                    </a:cubicBezTo>
                    <a:cubicBezTo>
                      <a:pt x="64979" y="9004"/>
                      <a:pt x="62400" y="5653"/>
                      <a:pt x="59120" y="3379"/>
                    </a:cubicBezTo>
                    <a:cubicBezTo>
                      <a:pt x="55922" y="1150"/>
                      <a:pt x="52115" y="0"/>
                      <a:pt x="48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64050" y="445025"/>
            <a:ext cx="621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Char char="●"/>
              <a:defRPr sz="16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Char char="○"/>
              <a:defRPr sz="16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Char char="■"/>
              <a:defRPr sz="16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Char char="●"/>
              <a:defRPr sz="16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Char char="○"/>
              <a:defRPr sz="16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Char char="■"/>
              <a:defRPr sz="16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Char char="●"/>
              <a:defRPr sz="16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Char char="○"/>
              <a:defRPr sz="16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Char char="■"/>
              <a:defRPr sz="16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9" r:id="rId5"/>
    <p:sldLayoutId id="2147483660" r:id="rId6"/>
    <p:sldLayoutId id="2147483662" r:id="rId7"/>
    <p:sldLayoutId id="2147483664" r:id="rId8"/>
    <p:sldLayoutId id="2147483671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0"/>
          <p:cNvSpPr txBox="1">
            <a:spLocks noGrp="1"/>
          </p:cNvSpPr>
          <p:nvPr>
            <p:ph type="ctrTitle"/>
          </p:nvPr>
        </p:nvSpPr>
        <p:spPr>
          <a:xfrm>
            <a:off x="728400" y="1262843"/>
            <a:ext cx="7197889" cy="21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5000" dirty="0">
                <a:solidFill>
                  <a:schemeClr val="tx1"/>
                </a:solidFill>
              </a:rPr>
              <a:t>Leave Management System</a:t>
            </a:r>
            <a:br>
              <a:rPr lang="en-US" sz="6600" dirty="0"/>
            </a:br>
            <a:r>
              <a:rPr lang="en" sz="2800" dirty="0">
                <a:solidFill>
                  <a:schemeClr val="lt2"/>
                </a:solidFill>
              </a:rPr>
              <a:t>&lt;</a:t>
            </a:r>
            <a:r>
              <a:rPr lang="en" sz="2800" dirty="0">
                <a:solidFill>
                  <a:schemeClr val="dk2"/>
                </a:solidFill>
              </a:rPr>
              <a:t>//Dr </a:t>
            </a:r>
            <a:r>
              <a:rPr lang="en-US" sz="2800" dirty="0">
                <a:solidFill>
                  <a:schemeClr val="dk2"/>
                </a:solidFill>
              </a:rPr>
              <a:t>Mohammad Aoude</a:t>
            </a:r>
            <a:r>
              <a:rPr lang="en" sz="2800" dirty="0">
                <a:solidFill>
                  <a:schemeClr val="dk2"/>
                </a:solidFill>
              </a:rPr>
              <a:t>//</a:t>
            </a:r>
            <a:r>
              <a:rPr lang="en" sz="2800" dirty="0">
                <a:solidFill>
                  <a:schemeClr val="lt2"/>
                </a:solidFill>
              </a:rPr>
              <a:t>&gt;</a:t>
            </a:r>
            <a:endParaRPr sz="6600" dirty="0">
              <a:solidFill>
                <a:schemeClr val="lt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543" name="Google Shape;543;p30"/>
          <p:cNvSpPr txBox="1">
            <a:spLocks noGrp="1"/>
          </p:cNvSpPr>
          <p:nvPr>
            <p:ph type="subTitle" idx="1"/>
          </p:nvPr>
        </p:nvSpPr>
        <p:spPr>
          <a:xfrm>
            <a:off x="1475850" y="3982100"/>
            <a:ext cx="6192300" cy="5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Fatima Jawad            Fatima Moselmani</a:t>
            </a:r>
            <a:endParaRPr dirty="0"/>
          </a:p>
        </p:txBody>
      </p:sp>
      <p:sp>
        <p:nvSpPr>
          <p:cNvPr id="544" name="Google Shape;544;p30"/>
          <p:cNvSpPr txBox="1">
            <a:spLocks noGrp="1"/>
          </p:cNvSpPr>
          <p:nvPr>
            <p:ph type="subTitle" idx="2"/>
          </p:nvPr>
        </p:nvSpPr>
        <p:spPr>
          <a:xfrm>
            <a:off x="728400" y="631900"/>
            <a:ext cx="41622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&lt;Mini Project&gt;</a:t>
            </a:r>
            <a:endParaRPr dirty="0"/>
          </a:p>
        </p:txBody>
      </p:sp>
      <p:sp>
        <p:nvSpPr>
          <p:cNvPr id="545" name="Google Shape;545;p30"/>
          <p:cNvSpPr txBox="1">
            <a:spLocks noGrp="1"/>
          </p:cNvSpPr>
          <p:nvPr>
            <p:ph type="subTitle" idx="3"/>
          </p:nvPr>
        </p:nvSpPr>
        <p:spPr>
          <a:xfrm rot="5400000">
            <a:off x="6860142" y="3039593"/>
            <a:ext cx="2795915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Faculty of Engineering</a:t>
            </a:r>
            <a:endParaRPr dirty="0"/>
          </a:p>
        </p:txBody>
      </p:sp>
      <p:cxnSp>
        <p:nvCxnSpPr>
          <p:cNvPr id="546" name="Google Shape;546;p30"/>
          <p:cNvCxnSpPr>
            <a:cxnSpLocks/>
            <a:stCxn id="545" idx="1"/>
          </p:cNvCxnSpPr>
          <p:nvPr/>
        </p:nvCxnSpPr>
        <p:spPr>
          <a:xfrm flipV="1">
            <a:off x="8258100" y="718150"/>
            <a:ext cx="0" cy="108938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" grpId="0"/>
      <p:bldP spid="54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>
          <a:extLst>
            <a:ext uri="{FF2B5EF4-FFF2-40B4-BE49-F238E27FC236}">
              <a16:creationId xmlns:a16="http://schemas.microsoft.com/office/drawing/2014/main" id="{F30C52B9-49A8-41B2-C765-B1FB5B124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4">
            <a:extLst>
              <a:ext uri="{FF2B5EF4-FFF2-40B4-BE49-F238E27FC236}">
                <a16:creationId xmlns:a16="http://schemas.microsoft.com/office/drawing/2014/main" id="{5D29FB46-DE2F-7480-540B-F780A2C9F7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39400" y="2887663"/>
            <a:ext cx="6268988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</a:t>
            </a:r>
            <a:r>
              <a:rPr lang="en" dirty="0">
                <a:solidFill>
                  <a:schemeClr val="dk2"/>
                </a:solidFill>
              </a:rPr>
              <a:t>//</a:t>
            </a:r>
            <a:r>
              <a:rPr lang="en" dirty="0"/>
              <a:t> </a:t>
            </a:r>
            <a:r>
              <a:rPr lang="en-US" dirty="0"/>
              <a:t>System </a:t>
            </a:r>
            <a:br>
              <a:rPr lang="en-US" dirty="0"/>
            </a:br>
            <a:r>
              <a:rPr lang="en-US" dirty="0"/>
              <a:t>Implementation</a:t>
            </a:r>
            <a:r>
              <a:rPr lang="en" dirty="0">
                <a:solidFill>
                  <a:schemeClr val="dk2"/>
                </a:solidFill>
              </a:rPr>
              <a:t>//</a:t>
            </a:r>
            <a:r>
              <a:rPr lang="en" dirty="0">
                <a:solidFill>
                  <a:schemeClr val="lt2"/>
                </a:solidFill>
              </a:rPr>
              <a:t>&gt;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869" name="Google Shape;869;p44">
            <a:extLst>
              <a:ext uri="{FF2B5EF4-FFF2-40B4-BE49-F238E27FC236}">
                <a16:creationId xmlns:a16="http://schemas.microsoft.com/office/drawing/2014/main" id="{7ACB3A26-A204-2FED-7D47-3760551EC09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039400" y="1081713"/>
            <a:ext cx="4895100" cy="14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871" name="Google Shape;871;p44">
            <a:extLst>
              <a:ext uri="{FF2B5EF4-FFF2-40B4-BE49-F238E27FC236}">
                <a16:creationId xmlns:a16="http://schemas.microsoft.com/office/drawing/2014/main" id="{B7C35672-5846-6D05-0A92-7B5B51CF0C75}"/>
              </a:ext>
            </a:extLst>
          </p:cNvPr>
          <p:cNvSpPr/>
          <p:nvPr/>
        </p:nvSpPr>
        <p:spPr>
          <a:xfrm>
            <a:off x="1460975" y="1597513"/>
            <a:ext cx="684000" cy="684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2" name="Google Shape;872;p44">
            <a:extLst>
              <a:ext uri="{FF2B5EF4-FFF2-40B4-BE49-F238E27FC236}">
                <a16:creationId xmlns:a16="http://schemas.microsoft.com/office/drawing/2014/main" id="{70CFC293-8FE8-E5F4-A89C-E295D2333525}"/>
              </a:ext>
            </a:extLst>
          </p:cNvPr>
          <p:cNvSpPr/>
          <p:nvPr/>
        </p:nvSpPr>
        <p:spPr>
          <a:xfrm>
            <a:off x="1209502" y="1830813"/>
            <a:ext cx="197022" cy="217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dk1"/>
                </a:solidFill>
                <a:latin typeface="Blinker"/>
              </a:rPr>
              <a:t>&lt;</a:t>
            </a:r>
          </a:p>
        </p:txBody>
      </p:sp>
      <p:sp>
        <p:nvSpPr>
          <p:cNvPr id="873" name="Google Shape;873;p44">
            <a:extLst>
              <a:ext uri="{FF2B5EF4-FFF2-40B4-BE49-F238E27FC236}">
                <a16:creationId xmlns:a16="http://schemas.microsoft.com/office/drawing/2014/main" id="{DB5F1B68-5E7F-EF86-13D2-92F9DC64875B}"/>
              </a:ext>
            </a:extLst>
          </p:cNvPr>
          <p:cNvSpPr/>
          <p:nvPr/>
        </p:nvSpPr>
        <p:spPr>
          <a:xfrm flipH="1">
            <a:off x="2177577" y="1830813"/>
            <a:ext cx="197022" cy="217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dk1"/>
                </a:solidFill>
                <a:latin typeface="Blinker"/>
              </a:rPr>
              <a:t>&lt;</a:t>
            </a:r>
          </a:p>
        </p:txBody>
      </p:sp>
      <p:cxnSp>
        <p:nvCxnSpPr>
          <p:cNvPr id="874" name="Google Shape;874;p44">
            <a:extLst>
              <a:ext uri="{FF2B5EF4-FFF2-40B4-BE49-F238E27FC236}">
                <a16:creationId xmlns:a16="http://schemas.microsoft.com/office/drawing/2014/main" id="{00FE5C66-0BD8-5BEE-1305-AC17975D4B47}"/>
              </a:ext>
            </a:extLst>
          </p:cNvPr>
          <p:cNvCxnSpPr>
            <a:stCxn id="871" idx="4"/>
          </p:cNvCxnSpPr>
          <p:nvPr/>
        </p:nvCxnSpPr>
        <p:spPr>
          <a:xfrm>
            <a:off x="1802975" y="2281513"/>
            <a:ext cx="0" cy="289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5" name="Google Shape;885;p44">
            <a:extLst>
              <a:ext uri="{FF2B5EF4-FFF2-40B4-BE49-F238E27FC236}">
                <a16:creationId xmlns:a16="http://schemas.microsoft.com/office/drawing/2014/main" id="{DE401D87-1610-FF95-64C2-6AEC7B775C1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28400" y="631900"/>
            <a:ext cx="41622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&lt;</a:t>
            </a:r>
            <a:r>
              <a:rPr lang="en-US" dirty="0"/>
              <a:t> Leave Management System </a:t>
            </a:r>
            <a:r>
              <a:rPr lang="en" dirty="0"/>
              <a:t>&gt;</a:t>
            </a:r>
            <a:endParaRPr dirty="0"/>
          </a:p>
        </p:txBody>
      </p:sp>
      <p:cxnSp>
        <p:nvCxnSpPr>
          <p:cNvPr id="887" name="Google Shape;887;p44">
            <a:extLst>
              <a:ext uri="{FF2B5EF4-FFF2-40B4-BE49-F238E27FC236}">
                <a16:creationId xmlns:a16="http://schemas.microsoft.com/office/drawing/2014/main" id="{14746B7E-F2B3-1B24-B60D-9FDF8373FEB9}"/>
              </a:ext>
            </a:extLst>
          </p:cNvPr>
          <p:cNvCxnSpPr>
            <a:cxnSpLocks/>
          </p:cNvCxnSpPr>
          <p:nvPr/>
        </p:nvCxnSpPr>
        <p:spPr>
          <a:xfrm flipV="1">
            <a:off x="8258100" y="718150"/>
            <a:ext cx="0" cy="134625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8" name="Google Shape;888;p44">
            <a:extLst>
              <a:ext uri="{FF2B5EF4-FFF2-40B4-BE49-F238E27FC236}">
                <a16:creationId xmlns:a16="http://schemas.microsoft.com/office/drawing/2014/main" id="{7CD4B214-FD8E-CAAA-87CE-3757FA373B4B}"/>
              </a:ext>
            </a:extLst>
          </p:cNvPr>
          <p:cNvCxnSpPr/>
          <p:nvPr/>
        </p:nvCxnSpPr>
        <p:spPr>
          <a:xfrm rot="10800000">
            <a:off x="-108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545;p30">
            <a:extLst>
              <a:ext uri="{FF2B5EF4-FFF2-40B4-BE49-F238E27FC236}">
                <a16:creationId xmlns:a16="http://schemas.microsoft.com/office/drawing/2014/main" id="{EC8EE185-4181-8A36-1190-5A9C34167A4A}"/>
              </a:ext>
            </a:extLst>
          </p:cNvPr>
          <p:cNvSpPr txBox="1">
            <a:spLocks/>
          </p:cNvSpPr>
          <p:nvPr/>
        </p:nvSpPr>
        <p:spPr>
          <a:xfrm rot="5400000">
            <a:off x="6860142" y="3039593"/>
            <a:ext cx="2795915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2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9pPr>
          </a:lstStyle>
          <a:p>
            <a:pPr marL="0" indent="0" algn="r"/>
            <a:r>
              <a:rPr lang="en-US" dirty="0"/>
              <a:t>Faculty of Engineering</a:t>
            </a:r>
          </a:p>
        </p:txBody>
      </p:sp>
      <p:grpSp>
        <p:nvGrpSpPr>
          <p:cNvPr id="5" name="Google Shape;1129;p54">
            <a:extLst>
              <a:ext uri="{FF2B5EF4-FFF2-40B4-BE49-F238E27FC236}">
                <a16:creationId xmlns:a16="http://schemas.microsoft.com/office/drawing/2014/main" id="{1C8C775C-C9F1-F5A8-D424-ECC1266409DE}"/>
              </a:ext>
            </a:extLst>
          </p:cNvPr>
          <p:cNvGrpSpPr/>
          <p:nvPr/>
        </p:nvGrpSpPr>
        <p:grpSpPr>
          <a:xfrm>
            <a:off x="1610303" y="1733009"/>
            <a:ext cx="385344" cy="385344"/>
            <a:chOff x="4041553" y="1160033"/>
            <a:chExt cx="385344" cy="385344"/>
          </a:xfrm>
        </p:grpSpPr>
        <p:sp>
          <p:nvSpPr>
            <p:cNvPr id="6" name="Google Shape;1130;p54">
              <a:extLst>
                <a:ext uri="{FF2B5EF4-FFF2-40B4-BE49-F238E27FC236}">
                  <a16:creationId xmlns:a16="http://schemas.microsoft.com/office/drawing/2014/main" id="{1775783A-5A09-99E2-07FD-F5580E61BF4D}"/>
                </a:ext>
              </a:extLst>
            </p:cNvPr>
            <p:cNvSpPr/>
            <p:nvPr/>
          </p:nvSpPr>
          <p:spPr>
            <a:xfrm>
              <a:off x="4041553" y="1160033"/>
              <a:ext cx="385344" cy="385344"/>
            </a:xfrm>
            <a:custGeom>
              <a:avLst/>
              <a:gdLst/>
              <a:ahLst/>
              <a:cxnLst/>
              <a:rect l="l" t="t" r="r" b="b"/>
              <a:pathLst>
                <a:path w="10907" h="10907" extrusionOk="0">
                  <a:moveTo>
                    <a:pt x="10267" y="640"/>
                  </a:moveTo>
                  <a:lnTo>
                    <a:pt x="10267" y="2549"/>
                  </a:lnTo>
                  <a:lnTo>
                    <a:pt x="641" y="2549"/>
                  </a:lnTo>
                  <a:lnTo>
                    <a:pt x="641" y="640"/>
                  </a:lnTo>
                  <a:close/>
                  <a:moveTo>
                    <a:pt x="6418" y="4824"/>
                  </a:moveTo>
                  <a:cubicBezTo>
                    <a:pt x="6804" y="5118"/>
                    <a:pt x="7058" y="5585"/>
                    <a:pt x="7058" y="6093"/>
                  </a:cubicBezTo>
                  <a:cubicBezTo>
                    <a:pt x="7058" y="6763"/>
                    <a:pt x="6621" y="7372"/>
                    <a:pt x="5992" y="7596"/>
                  </a:cubicBezTo>
                  <a:cubicBezTo>
                    <a:pt x="5860" y="7636"/>
                    <a:pt x="5779" y="7758"/>
                    <a:pt x="5779" y="7900"/>
                  </a:cubicBezTo>
                  <a:lnTo>
                    <a:pt x="5779" y="10267"/>
                  </a:lnTo>
                  <a:lnTo>
                    <a:pt x="5139" y="10267"/>
                  </a:lnTo>
                  <a:lnTo>
                    <a:pt x="5139" y="7900"/>
                  </a:lnTo>
                  <a:cubicBezTo>
                    <a:pt x="5139" y="7758"/>
                    <a:pt x="5048" y="7636"/>
                    <a:pt x="4926" y="7596"/>
                  </a:cubicBezTo>
                  <a:cubicBezTo>
                    <a:pt x="4286" y="7372"/>
                    <a:pt x="3859" y="6763"/>
                    <a:pt x="3859" y="6093"/>
                  </a:cubicBezTo>
                  <a:cubicBezTo>
                    <a:pt x="3859" y="5585"/>
                    <a:pt x="4103" y="5118"/>
                    <a:pt x="4499" y="4824"/>
                  </a:cubicBezTo>
                  <a:lnTo>
                    <a:pt x="4499" y="6093"/>
                  </a:lnTo>
                  <a:cubicBezTo>
                    <a:pt x="4499" y="6621"/>
                    <a:pt x="4926" y="7047"/>
                    <a:pt x="5454" y="7047"/>
                  </a:cubicBezTo>
                  <a:cubicBezTo>
                    <a:pt x="5982" y="7047"/>
                    <a:pt x="6418" y="6621"/>
                    <a:pt x="6418" y="6093"/>
                  </a:cubicBezTo>
                  <a:lnTo>
                    <a:pt x="6418" y="4824"/>
                  </a:lnTo>
                  <a:close/>
                  <a:moveTo>
                    <a:pt x="10267" y="3189"/>
                  </a:moveTo>
                  <a:lnTo>
                    <a:pt x="10267" y="10267"/>
                  </a:lnTo>
                  <a:lnTo>
                    <a:pt x="6418" y="10267"/>
                  </a:lnTo>
                  <a:lnTo>
                    <a:pt x="6418" y="8114"/>
                  </a:lnTo>
                  <a:cubicBezTo>
                    <a:pt x="7190" y="7748"/>
                    <a:pt x="7688" y="6956"/>
                    <a:pt x="7688" y="6093"/>
                  </a:cubicBezTo>
                  <a:cubicBezTo>
                    <a:pt x="7688" y="5149"/>
                    <a:pt x="7088" y="4306"/>
                    <a:pt x="6205" y="3991"/>
                  </a:cubicBezTo>
                  <a:cubicBezTo>
                    <a:pt x="6169" y="3977"/>
                    <a:pt x="6132" y="3970"/>
                    <a:pt x="6095" y="3970"/>
                  </a:cubicBezTo>
                  <a:cubicBezTo>
                    <a:pt x="6028" y="3970"/>
                    <a:pt x="5963" y="3992"/>
                    <a:pt x="5910" y="4032"/>
                  </a:cubicBezTo>
                  <a:cubicBezTo>
                    <a:pt x="5829" y="4093"/>
                    <a:pt x="5779" y="4184"/>
                    <a:pt x="5779" y="4285"/>
                  </a:cubicBezTo>
                  <a:lnTo>
                    <a:pt x="5779" y="6093"/>
                  </a:lnTo>
                  <a:cubicBezTo>
                    <a:pt x="5779" y="6266"/>
                    <a:pt x="5637" y="6408"/>
                    <a:pt x="5454" y="6408"/>
                  </a:cubicBezTo>
                  <a:cubicBezTo>
                    <a:pt x="5281" y="6408"/>
                    <a:pt x="5139" y="6266"/>
                    <a:pt x="5139" y="6093"/>
                  </a:cubicBezTo>
                  <a:lnTo>
                    <a:pt x="5139" y="4285"/>
                  </a:lnTo>
                  <a:cubicBezTo>
                    <a:pt x="5139" y="4184"/>
                    <a:pt x="5088" y="4093"/>
                    <a:pt x="4997" y="4032"/>
                  </a:cubicBezTo>
                  <a:cubicBezTo>
                    <a:pt x="4944" y="3992"/>
                    <a:pt x="4879" y="3970"/>
                    <a:pt x="4815" y="3970"/>
                  </a:cubicBezTo>
                  <a:cubicBezTo>
                    <a:pt x="4780" y="3970"/>
                    <a:pt x="4745" y="3977"/>
                    <a:pt x="4712" y="3991"/>
                  </a:cubicBezTo>
                  <a:cubicBezTo>
                    <a:pt x="3819" y="4306"/>
                    <a:pt x="3220" y="5149"/>
                    <a:pt x="3220" y="6093"/>
                  </a:cubicBezTo>
                  <a:cubicBezTo>
                    <a:pt x="3220" y="6956"/>
                    <a:pt x="3728" y="7748"/>
                    <a:pt x="4499" y="8114"/>
                  </a:cubicBezTo>
                  <a:lnTo>
                    <a:pt x="4499" y="10267"/>
                  </a:lnTo>
                  <a:lnTo>
                    <a:pt x="641" y="10267"/>
                  </a:lnTo>
                  <a:lnTo>
                    <a:pt x="641" y="3189"/>
                  </a:lnTo>
                  <a:close/>
                  <a:moveTo>
                    <a:pt x="325" y="0"/>
                  </a:moveTo>
                  <a:cubicBezTo>
                    <a:pt x="143" y="0"/>
                    <a:pt x="1" y="142"/>
                    <a:pt x="1" y="315"/>
                  </a:cubicBezTo>
                  <a:lnTo>
                    <a:pt x="1" y="10581"/>
                  </a:lnTo>
                  <a:cubicBezTo>
                    <a:pt x="1" y="10764"/>
                    <a:pt x="143" y="10906"/>
                    <a:pt x="325" y="10906"/>
                  </a:cubicBezTo>
                  <a:lnTo>
                    <a:pt x="10592" y="10906"/>
                  </a:lnTo>
                  <a:cubicBezTo>
                    <a:pt x="10764" y="10906"/>
                    <a:pt x="10907" y="10764"/>
                    <a:pt x="10907" y="10581"/>
                  </a:cubicBezTo>
                  <a:lnTo>
                    <a:pt x="10907" y="315"/>
                  </a:lnTo>
                  <a:cubicBezTo>
                    <a:pt x="10907" y="142"/>
                    <a:pt x="10764" y="0"/>
                    <a:pt x="10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131;p54">
              <a:extLst>
                <a:ext uri="{FF2B5EF4-FFF2-40B4-BE49-F238E27FC236}">
                  <a16:creationId xmlns:a16="http://schemas.microsoft.com/office/drawing/2014/main" id="{F3393BB3-4FDF-A382-1BD9-4DC0C0579E27}"/>
                </a:ext>
              </a:extLst>
            </p:cNvPr>
            <p:cNvSpPr/>
            <p:nvPr/>
          </p:nvSpPr>
          <p:spPr>
            <a:xfrm>
              <a:off x="4087482" y="1204867"/>
              <a:ext cx="22647" cy="22647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5" y="1"/>
                  </a:moveTo>
                  <a:cubicBezTo>
                    <a:pt x="142" y="1"/>
                    <a:pt x="0" y="153"/>
                    <a:pt x="0" y="326"/>
                  </a:cubicBezTo>
                  <a:cubicBezTo>
                    <a:pt x="0" y="498"/>
                    <a:pt x="142" y="640"/>
                    <a:pt x="325" y="640"/>
                  </a:cubicBezTo>
                  <a:cubicBezTo>
                    <a:pt x="498" y="640"/>
                    <a:pt x="640" y="498"/>
                    <a:pt x="640" y="326"/>
                  </a:cubicBezTo>
                  <a:cubicBezTo>
                    <a:pt x="640" y="153"/>
                    <a:pt x="498" y="1"/>
                    <a:pt x="3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132;p54">
              <a:extLst>
                <a:ext uri="{FF2B5EF4-FFF2-40B4-BE49-F238E27FC236}">
                  <a16:creationId xmlns:a16="http://schemas.microsoft.com/office/drawing/2014/main" id="{0493A8A4-7830-505A-E068-D98D390B6F3D}"/>
                </a:ext>
              </a:extLst>
            </p:cNvPr>
            <p:cNvSpPr/>
            <p:nvPr/>
          </p:nvSpPr>
          <p:spPr>
            <a:xfrm>
              <a:off x="4132669" y="1204867"/>
              <a:ext cx="22647" cy="22647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16" y="1"/>
                  </a:moveTo>
                  <a:cubicBezTo>
                    <a:pt x="143" y="1"/>
                    <a:pt x="1" y="153"/>
                    <a:pt x="1" y="326"/>
                  </a:cubicBezTo>
                  <a:cubicBezTo>
                    <a:pt x="1" y="498"/>
                    <a:pt x="143" y="640"/>
                    <a:pt x="316" y="640"/>
                  </a:cubicBezTo>
                  <a:cubicBezTo>
                    <a:pt x="499" y="640"/>
                    <a:pt x="641" y="498"/>
                    <a:pt x="641" y="326"/>
                  </a:cubicBezTo>
                  <a:cubicBezTo>
                    <a:pt x="641" y="153"/>
                    <a:pt x="499" y="1"/>
                    <a:pt x="3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133;p54">
              <a:extLst>
                <a:ext uri="{FF2B5EF4-FFF2-40B4-BE49-F238E27FC236}">
                  <a16:creationId xmlns:a16="http://schemas.microsoft.com/office/drawing/2014/main" id="{14D99BC5-7A35-4E4E-E46A-4ABAEFB390CD}"/>
                </a:ext>
              </a:extLst>
            </p:cNvPr>
            <p:cNvSpPr/>
            <p:nvPr/>
          </p:nvSpPr>
          <p:spPr>
            <a:xfrm>
              <a:off x="4177892" y="1204867"/>
              <a:ext cx="22647" cy="22647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15" y="1"/>
                  </a:moveTo>
                  <a:cubicBezTo>
                    <a:pt x="142" y="1"/>
                    <a:pt x="0" y="153"/>
                    <a:pt x="0" y="326"/>
                  </a:cubicBezTo>
                  <a:cubicBezTo>
                    <a:pt x="0" y="498"/>
                    <a:pt x="142" y="640"/>
                    <a:pt x="315" y="640"/>
                  </a:cubicBezTo>
                  <a:cubicBezTo>
                    <a:pt x="498" y="640"/>
                    <a:pt x="640" y="498"/>
                    <a:pt x="640" y="326"/>
                  </a:cubicBezTo>
                  <a:cubicBezTo>
                    <a:pt x="640" y="153"/>
                    <a:pt x="498" y="1"/>
                    <a:pt x="3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134;p54">
              <a:extLst>
                <a:ext uri="{FF2B5EF4-FFF2-40B4-BE49-F238E27FC236}">
                  <a16:creationId xmlns:a16="http://schemas.microsoft.com/office/drawing/2014/main" id="{53A16BC1-5D4B-B113-215A-13A7D1822428}"/>
                </a:ext>
              </a:extLst>
            </p:cNvPr>
            <p:cNvSpPr/>
            <p:nvPr/>
          </p:nvSpPr>
          <p:spPr>
            <a:xfrm>
              <a:off x="4268302" y="1204867"/>
              <a:ext cx="112667" cy="22647"/>
            </a:xfrm>
            <a:custGeom>
              <a:avLst/>
              <a:gdLst/>
              <a:ahLst/>
              <a:cxnLst/>
              <a:rect l="l" t="t" r="r" b="b"/>
              <a:pathLst>
                <a:path w="3189" h="641" extrusionOk="0">
                  <a:moveTo>
                    <a:pt x="315" y="1"/>
                  </a:moveTo>
                  <a:cubicBezTo>
                    <a:pt x="142" y="1"/>
                    <a:pt x="0" y="153"/>
                    <a:pt x="0" y="326"/>
                  </a:cubicBezTo>
                  <a:cubicBezTo>
                    <a:pt x="0" y="498"/>
                    <a:pt x="142" y="640"/>
                    <a:pt x="315" y="640"/>
                  </a:cubicBezTo>
                  <a:lnTo>
                    <a:pt x="2874" y="640"/>
                  </a:lnTo>
                  <a:cubicBezTo>
                    <a:pt x="3047" y="640"/>
                    <a:pt x="3189" y="498"/>
                    <a:pt x="3189" y="326"/>
                  </a:cubicBezTo>
                  <a:cubicBezTo>
                    <a:pt x="3189" y="153"/>
                    <a:pt x="3047" y="1"/>
                    <a:pt x="28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84971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>
          <a:extLst>
            <a:ext uri="{FF2B5EF4-FFF2-40B4-BE49-F238E27FC236}">
              <a16:creationId xmlns:a16="http://schemas.microsoft.com/office/drawing/2014/main" id="{00FF22C7-6A7C-4910-371E-BE3C83573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46">
            <a:extLst>
              <a:ext uri="{FF2B5EF4-FFF2-40B4-BE49-F238E27FC236}">
                <a16:creationId xmlns:a16="http://schemas.microsoft.com/office/drawing/2014/main" id="{A27A6AE9-8029-D254-B7FD-4B392114C4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4050" y="445025"/>
            <a:ext cx="62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 </a:t>
            </a:r>
            <a:r>
              <a:rPr lang="en" dirty="0">
                <a:solidFill>
                  <a:schemeClr val="lt2"/>
                </a:solidFill>
              </a:rPr>
              <a:t>Tasks</a:t>
            </a:r>
            <a:endParaRPr dirty="0"/>
          </a:p>
        </p:txBody>
      </p:sp>
      <p:sp>
        <p:nvSpPr>
          <p:cNvPr id="907" name="Google Shape;907;p46">
            <a:extLst>
              <a:ext uri="{FF2B5EF4-FFF2-40B4-BE49-F238E27FC236}">
                <a16:creationId xmlns:a16="http://schemas.microsoft.com/office/drawing/2014/main" id="{EE42F4D6-9D47-AE9C-FB8F-24914F2CAD53}"/>
              </a:ext>
            </a:extLst>
          </p:cNvPr>
          <p:cNvSpPr txBox="1"/>
          <p:nvPr/>
        </p:nvSpPr>
        <p:spPr>
          <a:xfrm>
            <a:off x="7774800" y="464675"/>
            <a:ext cx="6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rPr>
              <a:t>//</a:t>
            </a:r>
            <a:r>
              <a:rPr lang="en" sz="3000" b="1">
                <a:solidFill>
                  <a:schemeClr val="lt2"/>
                </a:solidFill>
                <a:latin typeface="Blinker"/>
                <a:ea typeface="Blinker"/>
                <a:cs typeface="Blinker"/>
                <a:sym typeface="Blinker"/>
              </a:rPr>
              <a:t>&gt;</a:t>
            </a:r>
            <a:endParaRPr sz="3000" b="1" dirty="0">
              <a:solidFill>
                <a:schemeClr val="lt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908" name="Google Shape;908;p46">
            <a:extLst>
              <a:ext uri="{FF2B5EF4-FFF2-40B4-BE49-F238E27FC236}">
                <a16:creationId xmlns:a16="http://schemas.microsoft.com/office/drawing/2014/main" id="{C46F5260-5432-7DE2-2E55-A25E8A8B866E}"/>
              </a:ext>
            </a:extLst>
          </p:cNvPr>
          <p:cNvSpPr txBox="1"/>
          <p:nvPr/>
        </p:nvSpPr>
        <p:spPr>
          <a:xfrm>
            <a:off x="720000" y="464675"/>
            <a:ext cx="6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Blinker"/>
                <a:ea typeface="Blinker"/>
                <a:cs typeface="Blinker"/>
                <a:sym typeface="Blinker"/>
              </a:rPr>
              <a:t>&lt;</a:t>
            </a:r>
            <a:r>
              <a:rPr lang="en" sz="3000" b="1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rPr>
              <a:t>//</a:t>
            </a:r>
            <a:endParaRPr sz="3000" b="1" dirty="0">
              <a:solidFill>
                <a:schemeClr val="lt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910" name="Google Shape;910;p46">
            <a:extLst>
              <a:ext uri="{FF2B5EF4-FFF2-40B4-BE49-F238E27FC236}">
                <a16:creationId xmlns:a16="http://schemas.microsoft.com/office/drawing/2014/main" id="{D035E6F7-E9A8-2E61-D385-F7403792A4F4}"/>
              </a:ext>
            </a:extLst>
          </p:cNvPr>
          <p:cNvSpPr txBox="1"/>
          <p:nvPr/>
        </p:nvSpPr>
        <p:spPr>
          <a:xfrm>
            <a:off x="2557900" y="2651092"/>
            <a:ext cx="21903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6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Design and Build Database</a:t>
            </a:r>
            <a:endParaRPr sz="16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912" name="Google Shape;912;p46">
            <a:extLst>
              <a:ext uri="{FF2B5EF4-FFF2-40B4-BE49-F238E27FC236}">
                <a16:creationId xmlns:a16="http://schemas.microsoft.com/office/drawing/2014/main" id="{6B4BF3B6-F500-0841-A35B-5750E815E8C7}"/>
              </a:ext>
            </a:extLst>
          </p:cNvPr>
          <p:cNvSpPr txBox="1"/>
          <p:nvPr/>
        </p:nvSpPr>
        <p:spPr>
          <a:xfrm>
            <a:off x="720000" y="3613792"/>
            <a:ext cx="21903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6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Define Leave Logic Rules</a:t>
            </a:r>
            <a:endParaRPr sz="16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914" name="Google Shape;914;p46">
            <a:extLst>
              <a:ext uri="{FF2B5EF4-FFF2-40B4-BE49-F238E27FC236}">
                <a16:creationId xmlns:a16="http://schemas.microsoft.com/office/drawing/2014/main" id="{B229CFCE-AF09-8A3A-2ACA-DC0EA623C9FD}"/>
              </a:ext>
            </a:extLst>
          </p:cNvPr>
          <p:cNvSpPr txBox="1"/>
          <p:nvPr/>
        </p:nvSpPr>
        <p:spPr>
          <a:xfrm>
            <a:off x="6233697" y="2651092"/>
            <a:ext cx="21903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Connect the database</a:t>
            </a:r>
          </a:p>
          <a:p>
            <a:pPr lvl="0" algn="ctr"/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(database.py)</a:t>
            </a:r>
          </a:p>
        </p:txBody>
      </p:sp>
      <p:sp>
        <p:nvSpPr>
          <p:cNvPr id="916" name="Google Shape;916;p46">
            <a:extLst>
              <a:ext uri="{FF2B5EF4-FFF2-40B4-BE49-F238E27FC236}">
                <a16:creationId xmlns:a16="http://schemas.microsoft.com/office/drawing/2014/main" id="{1BCDB1E8-DE6C-8E1C-E7F5-196C9825DCFC}"/>
              </a:ext>
            </a:extLst>
          </p:cNvPr>
          <p:cNvSpPr txBox="1"/>
          <p:nvPr/>
        </p:nvSpPr>
        <p:spPr>
          <a:xfrm>
            <a:off x="4395800" y="3613792"/>
            <a:ext cx="21903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Write the main python file (app.py)</a:t>
            </a:r>
          </a:p>
        </p:txBody>
      </p:sp>
      <p:sp>
        <p:nvSpPr>
          <p:cNvPr id="917" name="Google Shape;917;p46">
            <a:extLst>
              <a:ext uri="{FF2B5EF4-FFF2-40B4-BE49-F238E27FC236}">
                <a16:creationId xmlns:a16="http://schemas.microsoft.com/office/drawing/2014/main" id="{402FAA9A-224A-0E67-B332-889496C73561}"/>
              </a:ext>
            </a:extLst>
          </p:cNvPr>
          <p:cNvSpPr txBox="1"/>
          <p:nvPr/>
        </p:nvSpPr>
        <p:spPr>
          <a:xfrm>
            <a:off x="1161900" y="1453725"/>
            <a:ext cx="13065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tx2"/>
                </a:solidFill>
                <a:latin typeface="Blinker"/>
                <a:ea typeface="Blinker"/>
                <a:cs typeface="Blinker"/>
                <a:sym typeface="Blinker"/>
              </a:rPr>
              <a:t>Task 01</a:t>
            </a:r>
            <a:endParaRPr sz="2200" b="1" dirty="0">
              <a:solidFill>
                <a:schemeClr val="tx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918" name="Google Shape;918;p46">
            <a:extLst>
              <a:ext uri="{FF2B5EF4-FFF2-40B4-BE49-F238E27FC236}">
                <a16:creationId xmlns:a16="http://schemas.microsoft.com/office/drawing/2014/main" id="{B2B958EB-2C4B-1A8D-4055-7BA59C2708A9}"/>
              </a:ext>
            </a:extLst>
          </p:cNvPr>
          <p:cNvSpPr txBox="1"/>
          <p:nvPr/>
        </p:nvSpPr>
        <p:spPr>
          <a:xfrm>
            <a:off x="2999803" y="1453725"/>
            <a:ext cx="13065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tx2"/>
                </a:solidFill>
                <a:latin typeface="Blinker"/>
                <a:ea typeface="Blinker"/>
                <a:cs typeface="Blinker"/>
                <a:sym typeface="Blinker"/>
              </a:rPr>
              <a:t>Task 02</a:t>
            </a:r>
            <a:endParaRPr sz="2200" b="1" dirty="0">
              <a:solidFill>
                <a:schemeClr val="tx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919" name="Google Shape;919;p46">
            <a:extLst>
              <a:ext uri="{FF2B5EF4-FFF2-40B4-BE49-F238E27FC236}">
                <a16:creationId xmlns:a16="http://schemas.microsoft.com/office/drawing/2014/main" id="{FC8CD152-90C7-DA98-D2D1-FD4BCEF3EBB3}"/>
              </a:ext>
            </a:extLst>
          </p:cNvPr>
          <p:cNvSpPr txBox="1"/>
          <p:nvPr/>
        </p:nvSpPr>
        <p:spPr>
          <a:xfrm>
            <a:off x="4837695" y="1453725"/>
            <a:ext cx="13065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sz="2200" b="1" dirty="0">
                <a:solidFill>
                  <a:schemeClr val="tx2"/>
                </a:solidFill>
                <a:latin typeface="Blinker"/>
                <a:ea typeface="Blinker"/>
                <a:cs typeface="Blinker"/>
                <a:sym typeface="Blinker"/>
              </a:rPr>
              <a:t>Task</a:t>
            </a:r>
            <a:r>
              <a:rPr lang="en" sz="2200" b="1" dirty="0">
                <a:solidFill>
                  <a:schemeClr val="lt2"/>
                </a:solidFill>
                <a:latin typeface="Blinker"/>
                <a:ea typeface="Blinker"/>
                <a:cs typeface="Blinker"/>
                <a:sym typeface="Blinker"/>
              </a:rPr>
              <a:t> 03</a:t>
            </a:r>
            <a:endParaRPr sz="2200" b="1" dirty="0">
              <a:solidFill>
                <a:schemeClr val="lt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920" name="Google Shape;920;p46">
            <a:extLst>
              <a:ext uri="{FF2B5EF4-FFF2-40B4-BE49-F238E27FC236}">
                <a16:creationId xmlns:a16="http://schemas.microsoft.com/office/drawing/2014/main" id="{F568F538-6855-743C-4209-719174950121}"/>
              </a:ext>
            </a:extLst>
          </p:cNvPr>
          <p:cNvSpPr txBox="1"/>
          <p:nvPr/>
        </p:nvSpPr>
        <p:spPr>
          <a:xfrm>
            <a:off x="6675598" y="1453725"/>
            <a:ext cx="13065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2"/>
                </a:solidFill>
                <a:latin typeface="Blinker"/>
                <a:ea typeface="Blinker"/>
                <a:cs typeface="Blinker"/>
                <a:sym typeface="Blinker"/>
              </a:rPr>
              <a:t>Task 04</a:t>
            </a:r>
            <a:endParaRPr sz="2200" b="1" dirty="0">
              <a:solidFill>
                <a:schemeClr val="lt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cxnSp>
        <p:nvCxnSpPr>
          <p:cNvPr id="921" name="Google Shape;921;p46">
            <a:extLst>
              <a:ext uri="{FF2B5EF4-FFF2-40B4-BE49-F238E27FC236}">
                <a16:creationId xmlns:a16="http://schemas.microsoft.com/office/drawing/2014/main" id="{38B843C5-3D41-6CA0-6BAE-302DD273AEA9}"/>
              </a:ext>
            </a:extLst>
          </p:cNvPr>
          <p:cNvCxnSpPr>
            <a:stCxn id="917" idx="3"/>
            <a:endCxn id="918" idx="1"/>
          </p:cNvCxnSpPr>
          <p:nvPr/>
        </p:nvCxnSpPr>
        <p:spPr>
          <a:xfrm>
            <a:off x="2468400" y="1699425"/>
            <a:ext cx="531300" cy="0"/>
          </a:xfrm>
          <a:prstGeom prst="straightConnector1">
            <a:avLst/>
          </a:prstGeom>
          <a:noFill/>
          <a:ln w="19050" cap="flat" cmpd="sng">
            <a:noFill/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22" name="Google Shape;922;p46">
            <a:extLst>
              <a:ext uri="{FF2B5EF4-FFF2-40B4-BE49-F238E27FC236}">
                <a16:creationId xmlns:a16="http://schemas.microsoft.com/office/drawing/2014/main" id="{9C5D80E2-3CA9-2243-0A13-CD8BEDB65020}"/>
              </a:ext>
            </a:extLst>
          </p:cNvPr>
          <p:cNvCxnSpPr>
            <a:stCxn id="918" idx="3"/>
            <a:endCxn id="919" idx="1"/>
          </p:cNvCxnSpPr>
          <p:nvPr/>
        </p:nvCxnSpPr>
        <p:spPr>
          <a:xfrm>
            <a:off x="4306303" y="1699425"/>
            <a:ext cx="531300" cy="0"/>
          </a:xfrm>
          <a:prstGeom prst="straightConnector1">
            <a:avLst/>
          </a:prstGeom>
          <a:noFill/>
          <a:ln w="19050" cap="flat" cmpd="sng">
            <a:noFill/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23" name="Google Shape;923;p46">
            <a:extLst>
              <a:ext uri="{FF2B5EF4-FFF2-40B4-BE49-F238E27FC236}">
                <a16:creationId xmlns:a16="http://schemas.microsoft.com/office/drawing/2014/main" id="{C8834D0C-CBAA-0240-7A3C-576EBC9725DD}"/>
              </a:ext>
            </a:extLst>
          </p:cNvPr>
          <p:cNvCxnSpPr>
            <a:stCxn id="919" idx="3"/>
            <a:endCxn id="920" idx="1"/>
          </p:cNvCxnSpPr>
          <p:nvPr/>
        </p:nvCxnSpPr>
        <p:spPr>
          <a:xfrm>
            <a:off x="6144195" y="1699425"/>
            <a:ext cx="531300" cy="0"/>
          </a:xfrm>
          <a:prstGeom prst="straightConnector1">
            <a:avLst/>
          </a:prstGeom>
          <a:noFill/>
          <a:ln w="19050" cap="flat" cmpd="sng">
            <a:noFill/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24" name="Google Shape;924;p46">
            <a:extLst>
              <a:ext uri="{FF2B5EF4-FFF2-40B4-BE49-F238E27FC236}">
                <a16:creationId xmlns:a16="http://schemas.microsoft.com/office/drawing/2014/main" id="{5AEE24C4-9008-0804-83AF-E85110F071E2}"/>
              </a:ext>
            </a:extLst>
          </p:cNvPr>
          <p:cNvCxnSpPr>
            <a:cxnSpLocks/>
            <a:stCxn id="917" idx="2"/>
          </p:cNvCxnSpPr>
          <p:nvPr/>
        </p:nvCxnSpPr>
        <p:spPr>
          <a:xfrm>
            <a:off x="1815150" y="1945125"/>
            <a:ext cx="0" cy="145050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25" name="Google Shape;925;p46">
            <a:extLst>
              <a:ext uri="{FF2B5EF4-FFF2-40B4-BE49-F238E27FC236}">
                <a16:creationId xmlns:a16="http://schemas.microsoft.com/office/drawing/2014/main" id="{765348DB-0358-2311-0473-738768E78F56}"/>
              </a:ext>
            </a:extLst>
          </p:cNvPr>
          <p:cNvCxnSpPr>
            <a:cxnSpLocks/>
            <a:stCxn id="918" idx="2"/>
          </p:cNvCxnSpPr>
          <p:nvPr/>
        </p:nvCxnSpPr>
        <p:spPr>
          <a:xfrm>
            <a:off x="3653053" y="1945125"/>
            <a:ext cx="0" cy="48780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26" name="Google Shape;926;p46">
            <a:extLst>
              <a:ext uri="{FF2B5EF4-FFF2-40B4-BE49-F238E27FC236}">
                <a16:creationId xmlns:a16="http://schemas.microsoft.com/office/drawing/2014/main" id="{D109944C-C1BC-6E04-742E-62C3FF777BE3}"/>
              </a:ext>
            </a:extLst>
          </p:cNvPr>
          <p:cNvCxnSpPr>
            <a:cxnSpLocks/>
            <a:stCxn id="919" idx="2"/>
          </p:cNvCxnSpPr>
          <p:nvPr/>
        </p:nvCxnSpPr>
        <p:spPr>
          <a:xfrm>
            <a:off x="5490945" y="1945125"/>
            <a:ext cx="0" cy="145050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27" name="Google Shape;927;p46">
            <a:extLst>
              <a:ext uri="{FF2B5EF4-FFF2-40B4-BE49-F238E27FC236}">
                <a16:creationId xmlns:a16="http://schemas.microsoft.com/office/drawing/2014/main" id="{552C9105-2359-E399-3C56-C1AFC27EC18E}"/>
              </a:ext>
            </a:extLst>
          </p:cNvPr>
          <p:cNvCxnSpPr>
            <a:cxnSpLocks/>
            <a:stCxn id="920" idx="2"/>
          </p:cNvCxnSpPr>
          <p:nvPr/>
        </p:nvCxnSpPr>
        <p:spPr>
          <a:xfrm>
            <a:off x="7328848" y="1945125"/>
            <a:ext cx="0" cy="487800"/>
          </a:xfrm>
          <a:prstGeom prst="straightConnector1">
            <a:avLst/>
          </a:prstGeom>
          <a:noFill/>
          <a:ln w="28575" cap="flat" cmpd="sng">
            <a:solidFill>
              <a:schemeClr val="bg2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795556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>
          <a:extLst>
            <a:ext uri="{FF2B5EF4-FFF2-40B4-BE49-F238E27FC236}">
              <a16:creationId xmlns:a16="http://schemas.microsoft.com/office/drawing/2014/main" id="{E0816EB7-5F63-0E39-5E0C-A7A7D006A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6">
            <a:extLst>
              <a:ext uri="{FF2B5EF4-FFF2-40B4-BE49-F238E27FC236}">
                <a16:creationId xmlns:a16="http://schemas.microsoft.com/office/drawing/2014/main" id="{D94D2FF2-30C2-7455-4E13-01360C052A0F}"/>
              </a:ext>
            </a:extLst>
          </p:cNvPr>
          <p:cNvSpPr txBox="1"/>
          <p:nvPr/>
        </p:nvSpPr>
        <p:spPr>
          <a:xfrm>
            <a:off x="7774800" y="464675"/>
            <a:ext cx="6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rPr>
              <a:t>//</a:t>
            </a:r>
            <a:r>
              <a:rPr lang="en" sz="3000" b="1">
                <a:solidFill>
                  <a:schemeClr val="lt2"/>
                </a:solidFill>
                <a:latin typeface="Blinker"/>
                <a:ea typeface="Blinker"/>
                <a:cs typeface="Blinker"/>
                <a:sym typeface="Blinker"/>
              </a:rPr>
              <a:t>&gt;</a:t>
            </a:r>
            <a:endParaRPr sz="3000" b="1" dirty="0">
              <a:solidFill>
                <a:schemeClr val="lt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908" name="Google Shape;908;p46">
            <a:extLst>
              <a:ext uri="{FF2B5EF4-FFF2-40B4-BE49-F238E27FC236}">
                <a16:creationId xmlns:a16="http://schemas.microsoft.com/office/drawing/2014/main" id="{67F4BF66-8CB8-7067-E06F-6E8883B4A8B8}"/>
              </a:ext>
            </a:extLst>
          </p:cNvPr>
          <p:cNvSpPr txBox="1"/>
          <p:nvPr/>
        </p:nvSpPr>
        <p:spPr>
          <a:xfrm>
            <a:off x="720000" y="464675"/>
            <a:ext cx="6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Blinker"/>
                <a:ea typeface="Blinker"/>
                <a:cs typeface="Blinker"/>
                <a:sym typeface="Blinker"/>
              </a:rPr>
              <a:t>&lt;</a:t>
            </a:r>
            <a:r>
              <a:rPr lang="en" sz="3000" b="1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rPr>
              <a:t>//</a:t>
            </a:r>
            <a:endParaRPr sz="3000" b="1" dirty="0">
              <a:solidFill>
                <a:schemeClr val="lt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2" name="Google Shape;569;p46">
            <a:extLst>
              <a:ext uri="{FF2B5EF4-FFF2-40B4-BE49-F238E27FC236}">
                <a16:creationId xmlns:a16="http://schemas.microsoft.com/office/drawing/2014/main" id="{4D485A3D-7ADC-4E74-3383-744038847802}"/>
              </a:ext>
            </a:extLst>
          </p:cNvPr>
          <p:cNvSpPr/>
          <p:nvPr/>
        </p:nvSpPr>
        <p:spPr>
          <a:xfrm>
            <a:off x="1531125" y="1486447"/>
            <a:ext cx="176400" cy="17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</a:endParaRPr>
          </a:p>
        </p:txBody>
      </p:sp>
      <p:sp>
        <p:nvSpPr>
          <p:cNvPr id="3" name="Google Shape;570;p46">
            <a:extLst>
              <a:ext uri="{FF2B5EF4-FFF2-40B4-BE49-F238E27FC236}">
                <a16:creationId xmlns:a16="http://schemas.microsoft.com/office/drawing/2014/main" id="{18AAA50B-1046-68E8-6EE2-9CA448903DCD}"/>
              </a:ext>
            </a:extLst>
          </p:cNvPr>
          <p:cNvSpPr/>
          <p:nvPr/>
        </p:nvSpPr>
        <p:spPr>
          <a:xfrm>
            <a:off x="3495025" y="1486447"/>
            <a:ext cx="176400" cy="17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</a:endParaRPr>
          </a:p>
        </p:txBody>
      </p:sp>
      <p:sp>
        <p:nvSpPr>
          <p:cNvPr id="4" name="Google Shape;571;p46">
            <a:extLst>
              <a:ext uri="{FF2B5EF4-FFF2-40B4-BE49-F238E27FC236}">
                <a16:creationId xmlns:a16="http://schemas.microsoft.com/office/drawing/2014/main" id="{474000FD-CD2D-79AD-7826-059084BC96DC}"/>
              </a:ext>
            </a:extLst>
          </p:cNvPr>
          <p:cNvSpPr/>
          <p:nvPr/>
        </p:nvSpPr>
        <p:spPr>
          <a:xfrm>
            <a:off x="5458925" y="1486447"/>
            <a:ext cx="176400" cy="17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</a:endParaRPr>
          </a:p>
        </p:txBody>
      </p:sp>
      <p:sp>
        <p:nvSpPr>
          <p:cNvPr id="5" name="Google Shape;572;p46">
            <a:extLst>
              <a:ext uri="{FF2B5EF4-FFF2-40B4-BE49-F238E27FC236}">
                <a16:creationId xmlns:a16="http://schemas.microsoft.com/office/drawing/2014/main" id="{37CC02CA-FBE1-DB4D-6128-4CF3DA240FBE}"/>
              </a:ext>
            </a:extLst>
          </p:cNvPr>
          <p:cNvSpPr/>
          <p:nvPr/>
        </p:nvSpPr>
        <p:spPr>
          <a:xfrm>
            <a:off x="7422825" y="1486447"/>
            <a:ext cx="176400" cy="17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/>
              </a:solidFill>
            </a:endParaRPr>
          </a:p>
        </p:txBody>
      </p:sp>
      <p:sp>
        <p:nvSpPr>
          <p:cNvPr id="6" name="Google Shape;573;p46">
            <a:extLst>
              <a:ext uri="{FF2B5EF4-FFF2-40B4-BE49-F238E27FC236}">
                <a16:creationId xmlns:a16="http://schemas.microsoft.com/office/drawing/2014/main" id="{91B9D686-0E72-D8EE-11A0-A2CCDD4AE61E}"/>
              </a:ext>
            </a:extLst>
          </p:cNvPr>
          <p:cNvSpPr txBox="1"/>
          <p:nvPr/>
        </p:nvSpPr>
        <p:spPr>
          <a:xfrm flipH="1">
            <a:off x="713125" y="2022974"/>
            <a:ext cx="181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sz="2000" b="1" dirty="0">
                <a:solidFill>
                  <a:schemeClr val="lt2"/>
                </a:solidFill>
                <a:latin typeface="Blinker"/>
                <a:ea typeface="Blinker"/>
                <a:cs typeface="Blinker"/>
                <a:sym typeface="Blinker"/>
              </a:rPr>
              <a:t>Task</a:t>
            </a:r>
            <a:r>
              <a:rPr lang="en" sz="2000" b="1" dirty="0">
                <a:solidFill>
                  <a:schemeClr val="tx2"/>
                </a:solidFill>
                <a:latin typeface="Blinker" panose="02000000000000000000" pitchFamily="2" charset="0"/>
                <a:ea typeface="Aldrich"/>
                <a:cs typeface="Aldrich"/>
                <a:sym typeface="Aldrich"/>
              </a:rPr>
              <a:t> 5</a:t>
            </a:r>
            <a:endParaRPr sz="2000" b="1" dirty="0">
              <a:solidFill>
                <a:schemeClr val="tx2"/>
              </a:solidFill>
              <a:latin typeface="Blinker" panose="02000000000000000000" pitchFamily="2" charset="0"/>
              <a:ea typeface="Aldrich"/>
              <a:cs typeface="Aldrich"/>
              <a:sym typeface="Aldrich"/>
            </a:endParaRPr>
          </a:p>
        </p:txBody>
      </p:sp>
      <p:sp>
        <p:nvSpPr>
          <p:cNvPr id="7" name="Google Shape;574;p46">
            <a:extLst>
              <a:ext uri="{FF2B5EF4-FFF2-40B4-BE49-F238E27FC236}">
                <a16:creationId xmlns:a16="http://schemas.microsoft.com/office/drawing/2014/main" id="{78E35694-B9A8-C7AF-ECE8-46D20BBF4E4E}"/>
              </a:ext>
            </a:extLst>
          </p:cNvPr>
          <p:cNvSpPr txBox="1"/>
          <p:nvPr/>
        </p:nvSpPr>
        <p:spPr>
          <a:xfrm flipH="1">
            <a:off x="713175" y="2411473"/>
            <a:ext cx="18123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Implement Rule-Based Engine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Google Shape;575;p46">
            <a:extLst>
              <a:ext uri="{FF2B5EF4-FFF2-40B4-BE49-F238E27FC236}">
                <a16:creationId xmlns:a16="http://schemas.microsoft.com/office/drawing/2014/main" id="{01DD9D68-378D-E847-F82A-58A6AA1CC267}"/>
              </a:ext>
            </a:extLst>
          </p:cNvPr>
          <p:cNvSpPr txBox="1"/>
          <p:nvPr/>
        </p:nvSpPr>
        <p:spPr>
          <a:xfrm flipH="1">
            <a:off x="2675764" y="2022974"/>
            <a:ext cx="181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sz="2000" b="1" dirty="0">
                <a:solidFill>
                  <a:schemeClr val="lt2"/>
                </a:solidFill>
                <a:latin typeface="Blinker"/>
                <a:ea typeface="Blinker"/>
                <a:cs typeface="Blinker"/>
                <a:sym typeface="Blinker"/>
              </a:rPr>
              <a:t>Task</a:t>
            </a:r>
            <a:r>
              <a:rPr lang="en" sz="2000" b="1" dirty="0">
                <a:solidFill>
                  <a:schemeClr val="tx2"/>
                </a:solidFill>
                <a:latin typeface="Blinker" panose="02000000000000000000" pitchFamily="2" charset="0"/>
                <a:ea typeface="Aldrich"/>
                <a:cs typeface="Aldrich"/>
                <a:sym typeface="Aldrich"/>
              </a:rPr>
              <a:t> 6</a:t>
            </a:r>
            <a:endParaRPr sz="2000" b="1" dirty="0">
              <a:solidFill>
                <a:schemeClr val="tx2"/>
              </a:solidFill>
              <a:latin typeface="Blinker" panose="02000000000000000000" pitchFamily="2" charset="0"/>
              <a:ea typeface="Aldrich"/>
              <a:cs typeface="Aldrich"/>
              <a:sym typeface="Aldrich"/>
            </a:endParaRPr>
          </a:p>
        </p:txBody>
      </p:sp>
      <p:sp>
        <p:nvSpPr>
          <p:cNvPr id="9" name="Google Shape;576;p46">
            <a:extLst>
              <a:ext uri="{FF2B5EF4-FFF2-40B4-BE49-F238E27FC236}">
                <a16:creationId xmlns:a16="http://schemas.microsoft.com/office/drawing/2014/main" id="{6DE31574-A9C2-7A24-2BF8-2D76FDD84140}"/>
              </a:ext>
            </a:extLst>
          </p:cNvPr>
          <p:cNvSpPr txBox="1"/>
          <p:nvPr/>
        </p:nvSpPr>
        <p:spPr>
          <a:xfrm flipH="1">
            <a:off x="2675772" y="2411477"/>
            <a:ext cx="18123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Integrate LLM AI Agent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577;p46">
            <a:extLst>
              <a:ext uri="{FF2B5EF4-FFF2-40B4-BE49-F238E27FC236}">
                <a16:creationId xmlns:a16="http://schemas.microsoft.com/office/drawing/2014/main" id="{34E7F50B-B000-A364-DAD6-022F2E3C66FC}"/>
              </a:ext>
            </a:extLst>
          </p:cNvPr>
          <p:cNvSpPr txBox="1"/>
          <p:nvPr/>
        </p:nvSpPr>
        <p:spPr>
          <a:xfrm flipH="1">
            <a:off x="4640925" y="2022974"/>
            <a:ext cx="181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sz="2000" b="1" dirty="0">
                <a:solidFill>
                  <a:schemeClr val="lt2"/>
                </a:solidFill>
                <a:latin typeface="Blinker"/>
                <a:ea typeface="Blinker"/>
                <a:cs typeface="Blinker"/>
                <a:sym typeface="Blinker"/>
              </a:rPr>
              <a:t>Task</a:t>
            </a:r>
            <a:r>
              <a:rPr lang="en" sz="2000" b="1" dirty="0">
                <a:solidFill>
                  <a:schemeClr val="tx2"/>
                </a:solidFill>
                <a:latin typeface="Blinker" panose="02000000000000000000" pitchFamily="2" charset="0"/>
                <a:ea typeface="Aldrich"/>
                <a:cs typeface="Aldrich"/>
                <a:sym typeface="Aldrich"/>
              </a:rPr>
              <a:t> 7</a:t>
            </a:r>
            <a:endParaRPr sz="2000" b="1" dirty="0">
              <a:solidFill>
                <a:schemeClr val="tx2"/>
              </a:solidFill>
              <a:latin typeface="Blinker" panose="02000000000000000000" pitchFamily="2" charset="0"/>
              <a:ea typeface="Aldrich"/>
              <a:cs typeface="Aldrich"/>
              <a:sym typeface="Aldrich"/>
            </a:endParaRPr>
          </a:p>
        </p:txBody>
      </p:sp>
      <p:sp>
        <p:nvSpPr>
          <p:cNvPr id="11" name="Google Shape;578;p46">
            <a:extLst>
              <a:ext uri="{FF2B5EF4-FFF2-40B4-BE49-F238E27FC236}">
                <a16:creationId xmlns:a16="http://schemas.microsoft.com/office/drawing/2014/main" id="{8142D5E2-60D9-5F1E-8E4D-74A7555B980C}"/>
              </a:ext>
            </a:extLst>
          </p:cNvPr>
          <p:cNvSpPr txBox="1"/>
          <p:nvPr/>
        </p:nvSpPr>
        <p:spPr>
          <a:xfrm flipH="1">
            <a:off x="4640975" y="2411473"/>
            <a:ext cx="18123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ry different models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Google Shape;579;p46">
            <a:extLst>
              <a:ext uri="{FF2B5EF4-FFF2-40B4-BE49-F238E27FC236}">
                <a16:creationId xmlns:a16="http://schemas.microsoft.com/office/drawing/2014/main" id="{3FE3D0B9-9B89-F1FC-1475-9D36C8FBB045}"/>
              </a:ext>
            </a:extLst>
          </p:cNvPr>
          <p:cNvSpPr txBox="1"/>
          <p:nvPr/>
        </p:nvSpPr>
        <p:spPr>
          <a:xfrm flipH="1">
            <a:off x="6604825" y="2022974"/>
            <a:ext cx="18123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sz="2000" b="1" dirty="0">
                <a:solidFill>
                  <a:schemeClr val="lt2"/>
                </a:solidFill>
                <a:latin typeface="Blinker"/>
                <a:ea typeface="Blinker"/>
                <a:cs typeface="Blinker"/>
                <a:sym typeface="Blinker"/>
              </a:rPr>
              <a:t>Task</a:t>
            </a:r>
            <a:r>
              <a:rPr lang="en" sz="2000" b="1" dirty="0">
                <a:solidFill>
                  <a:schemeClr val="tx2"/>
                </a:solidFill>
                <a:latin typeface="Blinker" panose="02000000000000000000" pitchFamily="2" charset="0"/>
                <a:ea typeface="Aldrich"/>
                <a:cs typeface="Aldrich"/>
                <a:sym typeface="Aldrich"/>
              </a:rPr>
              <a:t> 8</a:t>
            </a:r>
            <a:endParaRPr sz="2000" b="1" dirty="0">
              <a:solidFill>
                <a:schemeClr val="tx2"/>
              </a:solidFill>
              <a:latin typeface="Blinker" panose="02000000000000000000" pitchFamily="2" charset="0"/>
              <a:ea typeface="Aldrich"/>
              <a:cs typeface="Aldrich"/>
              <a:sym typeface="Aldrich"/>
            </a:endParaRPr>
          </a:p>
        </p:txBody>
      </p:sp>
      <p:sp>
        <p:nvSpPr>
          <p:cNvPr id="13" name="Google Shape;580;p46">
            <a:extLst>
              <a:ext uri="{FF2B5EF4-FFF2-40B4-BE49-F238E27FC236}">
                <a16:creationId xmlns:a16="http://schemas.microsoft.com/office/drawing/2014/main" id="{F8FA0710-B640-BC0B-8BEB-A1DDD296F23A}"/>
              </a:ext>
            </a:extLst>
          </p:cNvPr>
          <p:cNvSpPr txBox="1"/>
          <p:nvPr/>
        </p:nvSpPr>
        <p:spPr>
          <a:xfrm flipH="1">
            <a:off x="6604875" y="2411473"/>
            <a:ext cx="18123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Select a model</a:t>
            </a:r>
          </a:p>
          <a:p>
            <a:pPr algn="ctr"/>
            <a:endParaRPr lang="en-US"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/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Finally, we select:</a:t>
            </a:r>
          </a:p>
          <a:p>
            <a:pPr algn="ctr"/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qwen3:1.7b</a:t>
            </a:r>
          </a:p>
          <a:p>
            <a:pPr algn="ctr"/>
            <a:r>
              <a:rPr lang="en-US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via ollama</a:t>
            </a:r>
          </a:p>
        </p:txBody>
      </p:sp>
      <p:cxnSp>
        <p:nvCxnSpPr>
          <p:cNvPr id="14" name="Google Shape;581;p46">
            <a:extLst>
              <a:ext uri="{FF2B5EF4-FFF2-40B4-BE49-F238E27FC236}">
                <a16:creationId xmlns:a16="http://schemas.microsoft.com/office/drawing/2014/main" id="{F540D776-ED5A-A4F7-8B1B-3296A51658D7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707525" y="1574647"/>
            <a:ext cx="1787400" cy="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582;p46">
            <a:extLst>
              <a:ext uri="{FF2B5EF4-FFF2-40B4-BE49-F238E27FC236}">
                <a16:creationId xmlns:a16="http://schemas.microsoft.com/office/drawing/2014/main" id="{4B481208-0F9A-F334-F3BF-1DA21B27563C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671425" y="1574647"/>
            <a:ext cx="1787400" cy="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583;p46">
            <a:extLst>
              <a:ext uri="{FF2B5EF4-FFF2-40B4-BE49-F238E27FC236}">
                <a16:creationId xmlns:a16="http://schemas.microsoft.com/office/drawing/2014/main" id="{23C3DD6B-6AA3-577E-E955-23D13043083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635325" y="1574647"/>
            <a:ext cx="1787400" cy="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584;p46">
            <a:extLst>
              <a:ext uri="{FF2B5EF4-FFF2-40B4-BE49-F238E27FC236}">
                <a16:creationId xmlns:a16="http://schemas.microsoft.com/office/drawing/2014/main" id="{1221B612-5CB0-2AAD-1192-C704404EA8D7}"/>
              </a:ext>
            </a:extLst>
          </p:cNvPr>
          <p:cNvCxnSpPr>
            <a:stCxn id="2" idx="2"/>
            <a:endCxn id="6" idx="0"/>
          </p:cNvCxnSpPr>
          <p:nvPr/>
        </p:nvCxnSpPr>
        <p:spPr>
          <a:xfrm>
            <a:off x="1619325" y="1662847"/>
            <a:ext cx="0" cy="36000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585;p46">
            <a:extLst>
              <a:ext uri="{FF2B5EF4-FFF2-40B4-BE49-F238E27FC236}">
                <a16:creationId xmlns:a16="http://schemas.microsoft.com/office/drawing/2014/main" id="{A8619BD1-BDA3-8DCF-FE16-EC05A6B63A20}"/>
              </a:ext>
            </a:extLst>
          </p:cNvPr>
          <p:cNvCxnSpPr>
            <a:stCxn id="3" idx="2"/>
            <a:endCxn id="8" idx="0"/>
          </p:cNvCxnSpPr>
          <p:nvPr/>
        </p:nvCxnSpPr>
        <p:spPr>
          <a:xfrm flipH="1">
            <a:off x="3582025" y="1662847"/>
            <a:ext cx="1200" cy="36000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586;p46">
            <a:extLst>
              <a:ext uri="{FF2B5EF4-FFF2-40B4-BE49-F238E27FC236}">
                <a16:creationId xmlns:a16="http://schemas.microsoft.com/office/drawing/2014/main" id="{9CACF98E-B9BF-B923-8FF5-D6D09853B692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5547125" y="1662847"/>
            <a:ext cx="0" cy="36000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587;p46">
            <a:extLst>
              <a:ext uri="{FF2B5EF4-FFF2-40B4-BE49-F238E27FC236}">
                <a16:creationId xmlns:a16="http://schemas.microsoft.com/office/drawing/2014/main" id="{66AF75DF-AB0D-7449-A50E-FAC7D9E75937}"/>
              </a:ext>
            </a:extLst>
          </p:cNvPr>
          <p:cNvCxnSpPr>
            <a:stCxn id="5" idx="2"/>
            <a:endCxn id="12" idx="0"/>
          </p:cNvCxnSpPr>
          <p:nvPr/>
        </p:nvCxnSpPr>
        <p:spPr>
          <a:xfrm>
            <a:off x="7511025" y="1662847"/>
            <a:ext cx="0" cy="360000"/>
          </a:xfrm>
          <a:prstGeom prst="straightConnector1">
            <a:avLst/>
          </a:pr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906;p46">
            <a:extLst>
              <a:ext uri="{FF2B5EF4-FFF2-40B4-BE49-F238E27FC236}">
                <a16:creationId xmlns:a16="http://schemas.microsoft.com/office/drawing/2014/main" id="{30F633C8-4B5C-DA8C-3BB1-A162C016C1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4050" y="445025"/>
            <a:ext cx="62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 </a:t>
            </a:r>
            <a:r>
              <a:rPr lang="en" dirty="0">
                <a:solidFill>
                  <a:schemeClr val="lt2"/>
                </a:solidFill>
              </a:rPr>
              <a:t>Tasks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8415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>
          <a:extLst>
            <a:ext uri="{FF2B5EF4-FFF2-40B4-BE49-F238E27FC236}">
              <a16:creationId xmlns:a16="http://schemas.microsoft.com/office/drawing/2014/main" id="{567C5B15-939F-4562-2545-7C103E6E7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6">
            <a:extLst>
              <a:ext uri="{FF2B5EF4-FFF2-40B4-BE49-F238E27FC236}">
                <a16:creationId xmlns:a16="http://schemas.microsoft.com/office/drawing/2014/main" id="{448C73AF-2E83-93B4-E3DE-2D2FD905A940}"/>
              </a:ext>
            </a:extLst>
          </p:cNvPr>
          <p:cNvSpPr txBox="1"/>
          <p:nvPr/>
        </p:nvSpPr>
        <p:spPr>
          <a:xfrm>
            <a:off x="7774800" y="464675"/>
            <a:ext cx="6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rPr>
              <a:t>//</a:t>
            </a:r>
            <a:r>
              <a:rPr lang="en" sz="3000" b="1">
                <a:solidFill>
                  <a:schemeClr val="lt2"/>
                </a:solidFill>
                <a:latin typeface="Blinker"/>
                <a:ea typeface="Blinker"/>
                <a:cs typeface="Blinker"/>
                <a:sym typeface="Blinker"/>
              </a:rPr>
              <a:t>&gt;</a:t>
            </a:r>
            <a:endParaRPr sz="3000" b="1" dirty="0">
              <a:solidFill>
                <a:schemeClr val="lt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908" name="Google Shape;908;p46">
            <a:extLst>
              <a:ext uri="{FF2B5EF4-FFF2-40B4-BE49-F238E27FC236}">
                <a16:creationId xmlns:a16="http://schemas.microsoft.com/office/drawing/2014/main" id="{C1A39496-6682-ED2B-73BB-0BB8F68F5CA6}"/>
              </a:ext>
            </a:extLst>
          </p:cNvPr>
          <p:cNvSpPr txBox="1"/>
          <p:nvPr/>
        </p:nvSpPr>
        <p:spPr>
          <a:xfrm>
            <a:off x="720000" y="464675"/>
            <a:ext cx="6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Blinker"/>
                <a:ea typeface="Blinker"/>
                <a:cs typeface="Blinker"/>
                <a:sym typeface="Blinker"/>
              </a:rPr>
              <a:t>&lt;</a:t>
            </a:r>
            <a:r>
              <a:rPr lang="en" sz="3000" b="1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rPr>
              <a:t>//</a:t>
            </a:r>
            <a:endParaRPr sz="3000" b="1" dirty="0">
              <a:solidFill>
                <a:schemeClr val="lt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grpSp>
        <p:nvGrpSpPr>
          <p:cNvPr id="21" name="Google Shape;8210;p63">
            <a:extLst>
              <a:ext uri="{FF2B5EF4-FFF2-40B4-BE49-F238E27FC236}">
                <a16:creationId xmlns:a16="http://schemas.microsoft.com/office/drawing/2014/main" id="{9264479C-5FAC-0D56-79F1-3450AB0B9B12}"/>
              </a:ext>
            </a:extLst>
          </p:cNvPr>
          <p:cNvGrpSpPr/>
          <p:nvPr/>
        </p:nvGrpSpPr>
        <p:grpSpPr>
          <a:xfrm>
            <a:off x="1733834" y="2003579"/>
            <a:ext cx="5363236" cy="1611492"/>
            <a:chOff x="6953919" y="3907920"/>
            <a:chExt cx="1377300" cy="475705"/>
          </a:xfrm>
        </p:grpSpPr>
        <p:cxnSp>
          <p:nvCxnSpPr>
            <p:cNvPr id="22" name="Google Shape;8211;p63">
              <a:extLst>
                <a:ext uri="{FF2B5EF4-FFF2-40B4-BE49-F238E27FC236}">
                  <a16:creationId xmlns:a16="http://schemas.microsoft.com/office/drawing/2014/main" id="{B3458F21-F878-7815-B787-69391CD9E5A0}"/>
                </a:ext>
              </a:extLst>
            </p:cNvPr>
            <p:cNvCxnSpPr/>
            <p:nvPr/>
          </p:nvCxnSpPr>
          <p:spPr>
            <a:xfrm rot="10800000">
              <a:off x="7118546" y="4100689"/>
              <a:ext cx="0" cy="185100"/>
            </a:xfrm>
            <a:prstGeom prst="straightConnector1">
              <a:avLst/>
            </a:prstGeom>
            <a:noFill/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8212;p63">
              <a:extLst>
                <a:ext uri="{FF2B5EF4-FFF2-40B4-BE49-F238E27FC236}">
                  <a16:creationId xmlns:a16="http://schemas.microsoft.com/office/drawing/2014/main" id="{1A9D0BAB-899E-D3C6-A285-00036D43AFC3}"/>
                </a:ext>
              </a:extLst>
            </p:cNvPr>
            <p:cNvCxnSpPr/>
            <p:nvPr/>
          </p:nvCxnSpPr>
          <p:spPr>
            <a:xfrm>
              <a:off x="7480500" y="4197025"/>
              <a:ext cx="0" cy="186600"/>
            </a:xfrm>
            <a:prstGeom prst="straightConnector1">
              <a:avLst/>
            </a:prstGeom>
            <a:noFill/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8213;p63">
              <a:extLst>
                <a:ext uri="{FF2B5EF4-FFF2-40B4-BE49-F238E27FC236}">
                  <a16:creationId xmlns:a16="http://schemas.microsoft.com/office/drawing/2014/main" id="{30364E43-B272-2D26-E0FC-CBC88FF85DC9}"/>
                </a:ext>
              </a:extLst>
            </p:cNvPr>
            <p:cNvCxnSpPr/>
            <p:nvPr/>
          </p:nvCxnSpPr>
          <p:spPr>
            <a:xfrm rot="10800000">
              <a:off x="7848574" y="3907920"/>
              <a:ext cx="0" cy="185100"/>
            </a:xfrm>
            <a:prstGeom prst="straightConnector1">
              <a:avLst/>
            </a:prstGeom>
            <a:noFill/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8214;p63">
              <a:extLst>
                <a:ext uri="{FF2B5EF4-FFF2-40B4-BE49-F238E27FC236}">
                  <a16:creationId xmlns:a16="http://schemas.microsoft.com/office/drawing/2014/main" id="{23A21AD0-24DC-097C-017B-8E82F4CC6059}"/>
                </a:ext>
              </a:extLst>
            </p:cNvPr>
            <p:cNvCxnSpPr/>
            <p:nvPr/>
          </p:nvCxnSpPr>
          <p:spPr>
            <a:xfrm>
              <a:off x="8218032" y="3997243"/>
              <a:ext cx="0" cy="197100"/>
            </a:xfrm>
            <a:prstGeom prst="straightConnector1">
              <a:avLst/>
            </a:prstGeom>
            <a:noFill/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8215;p63">
              <a:extLst>
                <a:ext uri="{FF2B5EF4-FFF2-40B4-BE49-F238E27FC236}">
                  <a16:creationId xmlns:a16="http://schemas.microsoft.com/office/drawing/2014/main" id="{04B09C0B-259A-384A-572A-BD296099E35A}"/>
                </a:ext>
              </a:extLst>
            </p:cNvPr>
            <p:cNvCxnSpPr/>
            <p:nvPr/>
          </p:nvCxnSpPr>
          <p:spPr>
            <a:xfrm flipH="1">
              <a:off x="6953919" y="3961822"/>
              <a:ext cx="1377300" cy="376800"/>
            </a:xfrm>
            <a:prstGeom prst="straightConnector1">
              <a:avLst/>
            </a:prstGeom>
            <a:noFill/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Google Shape;912;p46">
            <a:extLst>
              <a:ext uri="{FF2B5EF4-FFF2-40B4-BE49-F238E27FC236}">
                <a16:creationId xmlns:a16="http://schemas.microsoft.com/office/drawing/2014/main" id="{723033A3-FCCB-8110-5CA7-0D3624F8C05F}"/>
              </a:ext>
            </a:extLst>
          </p:cNvPr>
          <p:cNvSpPr txBox="1"/>
          <p:nvPr/>
        </p:nvSpPr>
        <p:spPr>
          <a:xfrm>
            <a:off x="1044750" y="1376941"/>
            <a:ext cx="2778445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6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Design Frontend </a:t>
            </a:r>
          </a:p>
          <a:p>
            <a:pPr lvl="0" algn="ctr"/>
            <a:r>
              <a:rPr lang="en-US" sz="16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(Login, Dashboard, Submit request form)</a:t>
            </a:r>
          </a:p>
        </p:txBody>
      </p:sp>
      <p:sp>
        <p:nvSpPr>
          <p:cNvPr id="5" name="Google Shape;917;p46">
            <a:extLst>
              <a:ext uri="{FF2B5EF4-FFF2-40B4-BE49-F238E27FC236}">
                <a16:creationId xmlns:a16="http://schemas.microsoft.com/office/drawing/2014/main" id="{566ED942-5368-2DA0-EE11-1A2FA7895B28}"/>
              </a:ext>
            </a:extLst>
          </p:cNvPr>
          <p:cNvSpPr txBox="1"/>
          <p:nvPr/>
        </p:nvSpPr>
        <p:spPr>
          <a:xfrm>
            <a:off x="1721644" y="2163292"/>
            <a:ext cx="13065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sz="2200" b="1" dirty="0">
                <a:solidFill>
                  <a:schemeClr val="lt2"/>
                </a:solidFill>
                <a:latin typeface="Blinker"/>
                <a:ea typeface="Blinker"/>
                <a:cs typeface="Blinker"/>
                <a:sym typeface="Blinker"/>
              </a:rPr>
              <a:t>Task 09</a:t>
            </a:r>
            <a:endParaRPr sz="2200" b="1" dirty="0">
              <a:solidFill>
                <a:schemeClr val="lt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8" name="Google Shape;912;p46">
            <a:extLst>
              <a:ext uri="{FF2B5EF4-FFF2-40B4-BE49-F238E27FC236}">
                <a16:creationId xmlns:a16="http://schemas.microsoft.com/office/drawing/2014/main" id="{FC3B7DA4-2409-C419-4158-BC25DDD8941E}"/>
              </a:ext>
            </a:extLst>
          </p:cNvPr>
          <p:cNvSpPr txBox="1"/>
          <p:nvPr/>
        </p:nvSpPr>
        <p:spPr>
          <a:xfrm>
            <a:off x="2439195" y="3939414"/>
            <a:ext cx="2778445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6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Test System with Case Studies</a:t>
            </a:r>
          </a:p>
        </p:txBody>
      </p:sp>
      <p:sp>
        <p:nvSpPr>
          <p:cNvPr id="9" name="Google Shape;917;p46">
            <a:extLst>
              <a:ext uri="{FF2B5EF4-FFF2-40B4-BE49-F238E27FC236}">
                <a16:creationId xmlns:a16="http://schemas.microsoft.com/office/drawing/2014/main" id="{B678318D-0E1F-715B-D4AB-442AE03D7071}"/>
              </a:ext>
            </a:extLst>
          </p:cNvPr>
          <p:cNvSpPr txBox="1"/>
          <p:nvPr/>
        </p:nvSpPr>
        <p:spPr>
          <a:xfrm>
            <a:off x="3108952" y="3613792"/>
            <a:ext cx="13065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sz="2200" b="1" dirty="0">
                <a:solidFill>
                  <a:schemeClr val="lt2"/>
                </a:solidFill>
                <a:latin typeface="Blinker"/>
                <a:ea typeface="Blinker"/>
                <a:cs typeface="Blinker"/>
                <a:sym typeface="Blinker"/>
              </a:rPr>
              <a:t>Task 10</a:t>
            </a:r>
            <a:endParaRPr sz="2200" b="1" dirty="0">
              <a:solidFill>
                <a:schemeClr val="lt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14" name="Google Shape;912;p46">
            <a:extLst>
              <a:ext uri="{FF2B5EF4-FFF2-40B4-BE49-F238E27FC236}">
                <a16:creationId xmlns:a16="http://schemas.microsoft.com/office/drawing/2014/main" id="{933B950A-10D6-AEF7-94F7-0A908A64A1F5}"/>
              </a:ext>
            </a:extLst>
          </p:cNvPr>
          <p:cNvSpPr txBox="1"/>
          <p:nvPr/>
        </p:nvSpPr>
        <p:spPr>
          <a:xfrm>
            <a:off x="3931584" y="940594"/>
            <a:ext cx="2778445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6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Compare the results from both engines</a:t>
            </a:r>
          </a:p>
        </p:txBody>
      </p:sp>
      <p:sp>
        <p:nvSpPr>
          <p:cNvPr id="15" name="Google Shape;917;p46">
            <a:extLst>
              <a:ext uri="{FF2B5EF4-FFF2-40B4-BE49-F238E27FC236}">
                <a16:creationId xmlns:a16="http://schemas.microsoft.com/office/drawing/2014/main" id="{948D6780-2D6B-E6E0-ACE0-F304B13B8344}"/>
              </a:ext>
            </a:extLst>
          </p:cNvPr>
          <p:cNvSpPr txBox="1"/>
          <p:nvPr/>
        </p:nvSpPr>
        <p:spPr>
          <a:xfrm>
            <a:off x="4572000" y="1543605"/>
            <a:ext cx="13065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sz="2200" b="1" dirty="0">
                <a:solidFill>
                  <a:schemeClr val="lt2"/>
                </a:solidFill>
                <a:latin typeface="Blinker"/>
                <a:ea typeface="Blinker"/>
                <a:cs typeface="Blinker"/>
                <a:sym typeface="Blinker"/>
              </a:rPr>
              <a:t>Task 11</a:t>
            </a:r>
            <a:endParaRPr sz="2200" b="1" dirty="0">
              <a:solidFill>
                <a:schemeClr val="lt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16" name="Google Shape;912;p46">
            <a:extLst>
              <a:ext uri="{FF2B5EF4-FFF2-40B4-BE49-F238E27FC236}">
                <a16:creationId xmlns:a16="http://schemas.microsoft.com/office/drawing/2014/main" id="{CAB0F850-E2AC-D268-C788-F7AF823FA5B1}"/>
              </a:ext>
            </a:extLst>
          </p:cNvPr>
          <p:cNvSpPr txBox="1"/>
          <p:nvPr/>
        </p:nvSpPr>
        <p:spPr>
          <a:xfrm>
            <a:off x="5367552" y="3221256"/>
            <a:ext cx="2778445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6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Containerize with Docker</a:t>
            </a:r>
          </a:p>
        </p:txBody>
      </p:sp>
      <p:sp>
        <p:nvSpPr>
          <p:cNvPr id="17" name="Google Shape;917;p46">
            <a:extLst>
              <a:ext uri="{FF2B5EF4-FFF2-40B4-BE49-F238E27FC236}">
                <a16:creationId xmlns:a16="http://schemas.microsoft.com/office/drawing/2014/main" id="{DCAA22C9-0AD5-1766-9A96-E31A0F24D917}"/>
              </a:ext>
            </a:extLst>
          </p:cNvPr>
          <p:cNvSpPr txBox="1"/>
          <p:nvPr/>
        </p:nvSpPr>
        <p:spPr>
          <a:xfrm>
            <a:off x="6037309" y="2895634"/>
            <a:ext cx="13065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sz="2200" b="1" dirty="0">
                <a:solidFill>
                  <a:schemeClr val="lt2"/>
                </a:solidFill>
                <a:latin typeface="Blinker"/>
                <a:ea typeface="Blinker"/>
                <a:cs typeface="Blinker"/>
                <a:sym typeface="Blinker"/>
              </a:rPr>
              <a:t>Task 12</a:t>
            </a:r>
            <a:endParaRPr sz="2200" b="1" dirty="0">
              <a:solidFill>
                <a:schemeClr val="lt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</p:spTree>
    <p:extLst>
      <p:ext uri="{BB962C8B-B14F-4D97-AF65-F5344CB8AC3E}">
        <p14:creationId xmlns:p14="http://schemas.microsoft.com/office/powerpoint/2010/main" val="1132659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>
          <a:extLst>
            <a:ext uri="{FF2B5EF4-FFF2-40B4-BE49-F238E27FC236}">
              <a16:creationId xmlns:a16="http://schemas.microsoft.com/office/drawing/2014/main" id="{32DB136E-59BC-E840-367C-6DD6F890A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8703;p65">
            <a:extLst>
              <a:ext uri="{FF2B5EF4-FFF2-40B4-BE49-F238E27FC236}">
                <a16:creationId xmlns:a16="http://schemas.microsoft.com/office/drawing/2014/main" id="{62FD2124-730A-9E35-0D3F-123D5C53B75E}"/>
              </a:ext>
            </a:extLst>
          </p:cNvPr>
          <p:cNvGrpSpPr/>
          <p:nvPr/>
        </p:nvGrpSpPr>
        <p:grpSpPr>
          <a:xfrm>
            <a:off x="2713024" y="664236"/>
            <a:ext cx="3522080" cy="3521072"/>
            <a:chOff x="2559249" y="2069323"/>
            <a:chExt cx="685566" cy="685634"/>
          </a:xfrm>
        </p:grpSpPr>
        <p:sp>
          <p:nvSpPr>
            <p:cNvPr id="724" name="Google Shape;8704;p65">
              <a:extLst>
                <a:ext uri="{FF2B5EF4-FFF2-40B4-BE49-F238E27FC236}">
                  <a16:creationId xmlns:a16="http://schemas.microsoft.com/office/drawing/2014/main" id="{D7809E7C-5D30-7CCF-982E-191A447E35FD}"/>
                </a:ext>
              </a:extLst>
            </p:cNvPr>
            <p:cNvSpPr/>
            <p:nvPr/>
          </p:nvSpPr>
          <p:spPr>
            <a:xfrm>
              <a:off x="2637836" y="2532965"/>
              <a:ext cx="376180" cy="221993"/>
            </a:xfrm>
            <a:custGeom>
              <a:avLst/>
              <a:gdLst/>
              <a:ahLst/>
              <a:cxnLst/>
              <a:rect l="l" t="t" r="r" b="b"/>
              <a:pathLst>
                <a:path w="114864" h="67784" extrusionOk="0">
                  <a:moveTo>
                    <a:pt x="106357" y="13065"/>
                  </a:moveTo>
                  <a:cubicBezTo>
                    <a:pt x="104189" y="14178"/>
                    <a:pt x="101932" y="15164"/>
                    <a:pt x="99610" y="15997"/>
                  </a:cubicBezTo>
                  <a:cubicBezTo>
                    <a:pt x="99509" y="16034"/>
                    <a:pt x="99407" y="16071"/>
                    <a:pt x="99307" y="16108"/>
                  </a:cubicBezTo>
                  <a:lnTo>
                    <a:pt x="99307" y="16108"/>
                  </a:lnTo>
                  <a:cubicBezTo>
                    <a:pt x="101716" y="15259"/>
                    <a:pt x="104072" y="14244"/>
                    <a:pt x="106357" y="13065"/>
                  </a:cubicBezTo>
                  <a:close/>
                  <a:moveTo>
                    <a:pt x="28508" y="0"/>
                  </a:moveTo>
                  <a:cubicBezTo>
                    <a:pt x="24492" y="0"/>
                    <a:pt x="20462" y="1024"/>
                    <a:pt x="16807" y="3134"/>
                  </a:cubicBezTo>
                  <a:lnTo>
                    <a:pt x="16196" y="3489"/>
                  </a:lnTo>
                  <a:cubicBezTo>
                    <a:pt x="1800" y="11798"/>
                    <a:pt x="1" y="31827"/>
                    <a:pt x="12628" y="42646"/>
                  </a:cubicBezTo>
                  <a:cubicBezTo>
                    <a:pt x="28344" y="56100"/>
                    <a:pt x="48088" y="64977"/>
                    <a:pt x="69813" y="67214"/>
                  </a:cubicBezTo>
                  <a:cubicBezTo>
                    <a:pt x="70015" y="67229"/>
                    <a:pt x="70217" y="67254"/>
                    <a:pt x="70424" y="67273"/>
                  </a:cubicBezTo>
                  <a:cubicBezTo>
                    <a:pt x="70803" y="67313"/>
                    <a:pt x="71193" y="67347"/>
                    <a:pt x="71572" y="67377"/>
                  </a:cubicBezTo>
                  <a:cubicBezTo>
                    <a:pt x="72085" y="67421"/>
                    <a:pt x="72592" y="67465"/>
                    <a:pt x="73100" y="67500"/>
                  </a:cubicBezTo>
                  <a:lnTo>
                    <a:pt x="73445" y="67525"/>
                  </a:lnTo>
                  <a:cubicBezTo>
                    <a:pt x="75888" y="67697"/>
                    <a:pt x="78340" y="67783"/>
                    <a:pt x="80797" y="67783"/>
                  </a:cubicBezTo>
                  <a:cubicBezTo>
                    <a:pt x="92212" y="67783"/>
                    <a:pt x="103723" y="65913"/>
                    <a:pt x="114864" y="62044"/>
                  </a:cubicBezTo>
                  <a:lnTo>
                    <a:pt x="114864" y="62044"/>
                  </a:lnTo>
                  <a:cubicBezTo>
                    <a:pt x="112427" y="62820"/>
                    <a:pt x="109978" y="63185"/>
                    <a:pt x="107581" y="63185"/>
                  </a:cubicBezTo>
                  <a:cubicBezTo>
                    <a:pt x="94740" y="63185"/>
                    <a:pt x="83396" y="52710"/>
                    <a:pt x="83396" y="38875"/>
                  </a:cubicBezTo>
                  <a:cubicBezTo>
                    <a:pt x="83396" y="28688"/>
                    <a:pt x="89785" y="19663"/>
                    <a:pt x="99307" y="16108"/>
                  </a:cubicBezTo>
                  <a:lnTo>
                    <a:pt x="99307" y="16108"/>
                  </a:lnTo>
                  <a:cubicBezTo>
                    <a:pt x="93355" y="18205"/>
                    <a:pt x="87080" y="19284"/>
                    <a:pt x="80750" y="19284"/>
                  </a:cubicBezTo>
                  <a:cubicBezTo>
                    <a:pt x="79680" y="19284"/>
                    <a:pt x="78608" y="19253"/>
                    <a:pt x="77536" y="19191"/>
                  </a:cubicBezTo>
                  <a:cubicBezTo>
                    <a:pt x="77230" y="19171"/>
                    <a:pt x="76920" y="19146"/>
                    <a:pt x="76609" y="19127"/>
                  </a:cubicBezTo>
                  <a:cubicBezTo>
                    <a:pt x="76077" y="19092"/>
                    <a:pt x="75554" y="19048"/>
                    <a:pt x="75022" y="18999"/>
                  </a:cubicBezTo>
                  <a:cubicBezTo>
                    <a:pt x="74948" y="18994"/>
                    <a:pt x="74869" y="18979"/>
                    <a:pt x="74795" y="18974"/>
                  </a:cubicBezTo>
                  <a:cubicBezTo>
                    <a:pt x="73346" y="18821"/>
                    <a:pt x="71912" y="18609"/>
                    <a:pt x="70483" y="18353"/>
                  </a:cubicBezTo>
                  <a:cubicBezTo>
                    <a:pt x="70414" y="18338"/>
                    <a:pt x="70340" y="18333"/>
                    <a:pt x="70276" y="18323"/>
                  </a:cubicBezTo>
                  <a:cubicBezTo>
                    <a:pt x="60651" y="16515"/>
                    <a:pt x="51671" y="12222"/>
                    <a:pt x="44234" y="5859"/>
                  </a:cubicBezTo>
                  <a:cubicBezTo>
                    <a:pt x="39736" y="2011"/>
                    <a:pt x="34136" y="0"/>
                    <a:pt x="28508" y="0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" name="Google Shape;8705;p65">
              <a:extLst>
                <a:ext uri="{FF2B5EF4-FFF2-40B4-BE49-F238E27FC236}">
                  <a16:creationId xmlns:a16="http://schemas.microsoft.com/office/drawing/2014/main" id="{9835252D-F8DB-B669-43DB-7887EF561FEB}"/>
                </a:ext>
              </a:extLst>
            </p:cNvPr>
            <p:cNvSpPr/>
            <p:nvPr/>
          </p:nvSpPr>
          <p:spPr>
            <a:xfrm>
              <a:off x="2910955" y="2421038"/>
              <a:ext cx="327385" cy="318821"/>
            </a:xfrm>
            <a:custGeom>
              <a:avLst/>
              <a:gdLst/>
              <a:ahLst/>
              <a:cxnLst/>
              <a:rect l="l" t="t" r="r" b="b"/>
              <a:pathLst>
                <a:path w="99965" h="97350" extrusionOk="0">
                  <a:moveTo>
                    <a:pt x="53376" y="1"/>
                  </a:moveTo>
                  <a:lnTo>
                    <a:pt x="53376" y="6"/>
                  </a:lnTo>
                  <a:cubicBezTo>
                    <a:pt x="52883" y="9853"/>
                    <a:pt x="49823" y="19400"/>
                    <a:pt x="44500" y="27694"/>
                  </a:cubicBezTo>
                  <a:lnTo>
                    <a:pt x="44495" y="27689"/>
                  </a:lnTo>
                  <a:cubicBezTo>
                    <a:pt x="39162" y="35945"/>
                    <a:pt x="31740" y="42706"/>
                    <a:pt x="22962" y="47236"/>
                  </a:cubicBezTo>
                  <a:cubicBezTo>
                    <a:pt x="20794" y="48354"/>
                    <a:pt x="18537" y="49335"/>
                    <a:pt x="16215" y="50168"/>
                  </a:cubicBezTo>
                  <a:cubicBezTo>
                    <a:pt x="6526" y="53643"/>
                    <a:pt x="1" y="62751"/>
                    <a:pt x="1" y="73041"/>
                  </a:cubicBezTo>
                  <a:cubicBezTo>
                    <a:pt x="1" y="86877"/>
                    <a:pt x="11338" y="97350"/>
                    <a:pt x="24179" y="97350"/>
                  </a:cubicBezTo>
                  <a:cubicBezTo>
                    <a:pt x="26579" y="97350"/>
                    <a:pt x="29032" y="96984"/>
                    <a:pt x="31474" y="96205"/>
                  </a:cubicBezTo>
                  <a:cubicBezTo>
                    <a:pt x="31730" y="96126"/>
                    <a:pt x="31977" y="96043"/>
                    <a:pt x="32223" y="95954"/>
                  </a:cubicBezTo>
                  <a:cubicBezTo>
                    <a:pt x="49305" y="89907"/>
                    <a:pt x="64347" y="79542"/>
                    <a:pt x="76047" y="66176"/>
                  </a:cubicBezTo>
                  <a:cubicBezTo>
                    <a:pt x="76333" y="65870"/>
                    <a:pt x="76609" y="65575"/>
                    <a:pt x="76880" y="65254"/>
                  </a:cubicBezTo>
                  <a:cubicBezTo>
                    <a:pt x="88664" y="51450"/>
                    <a:pt x="96520" y="34919"/>
                    <a:pt x="99965" y="17468"/>
                  </a:cubicBezTo>
                  <a:lnTo>
                    <a:pt x="99965" y="17468"/>
                  </a:lnTo>
                  <a:cubicBezTo>
                    <a:pt x="97249" y="28811"/>
                    <a:pt x="87103" y="36062"/>
                    <a:pt x="76340" y="36062"/>
                  </a:cubicBezTo>
                  <a:cubicBezTo>
                    <a:pt x="72278" y="36062"/>
                    <a:pt x="68129" y="35030"/>
                    <a:pt x="64258" y="32795"/>
                  </a:cubicBezTo>
                  <a:cubicBezTo>
                    <a:pt x="55426" y="27694"/>
                    <a:pt x="50641" y="17596"/>
                    <a:pt x="52509" y="7571"/>
                  </a:cubicBezTo>
                  <a:cubicBezTo>
                    <a:pt x="52977" y="5067"/>
                    <a:pt x="53268" y="2534"/>
                    <a:pt x="53391" y="1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445D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8706;p65">
              <a:extLst>
                <a:ext uri="{FF2B5EF4-FFF2-40B4-BE49-F238E27FC236}">
                  <a16:creationId xmlns:a16="http://schemas.microsoft.com/office/drawing/2014/main" id="{7BDC04D4-5797-09EF-458E-80B31D866193}"/>
                </a:ext>
              </a:extLst>
            </p:cNvPr>
            <p:cNvSpPr/>
            <p:nvPr/>
          </p:nvSpPr>
          <p:spPr>
            <a:xfrm>
              <a:off x="3122726" y="2149918"/>
              <a:ext cx="10490" cy="10015"/>
            </a:xfrm>
            <a:custGeom>
              <a:avLst/>
              <a:gdLst/>
              <a:ahLst/>
              <a:cxnLst/>
              <a:rect l="l" t="t" r="r" b="b"/>
              <a:pathLst>
                <a:path w="3203" h="3058" extrusionOk="0">
                  <a:moveTo>
                    <a:pt x="21" y="0"/>
                  </a:moveTo>
                  <a:cubicBezTo>
                    <a:pt x="0" y="0"/>
                    <a:pt x="1234" y="1124"/>
                    <a:pt x="3203" y="3058"/>
                  </a:cubicBezTo>
                  <a:cubicBezTo>
                    <a:pt x="2429" y="2170"/>
                    <a:pt x="1576" y="1328"/>
                    <a:pt x="645" y="529"/>
                  </a:cubicBezTo>
                  <a:cubicBezTo>
                    <a:pt x="227" y="170"/>
                    <a:pt x="29" y="0"/>
                    <a:pt x="21" y="0"/>
                  </a:cubicBezTo>
                  <a:close/>
                </a:path>
              </a:pathLst>
            </a:custGeom>
            <a:solidFill>
              <a:srgbClr val="667E92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8707;p65">
              <a:extLst>
                <a:ext uri="{FF2B5EF4-FFF2-40B4-BE49-F238E27FC236}">
                  <a16:creationId xmlns:a16="http://schemas.microsoft.com/office/drawing/2014/main" id="{BF2E2550-96B5-5000-B537-CF7E86C96BE4}"/>
                </a:ext>
              </a:extLst>
            </p:cNvPr>
            <p:cNvSpPr/>
            <p:nvPr/>
          </p:nvSpPr>
          <p:spPr>
            <a:xfrm>
              <a:off x="3022956" y="2159929"/>
              <a:ext cx="221858" cy="379216"/>
            </a:xfrm>
            <a:custGeom>
              <a:avLst/>
              <a:gdLst/>
              <a:ahLst/>
              <a:cxnLst/>
              <a:rect l="l" t="t" r="r" b="b"/>
              <a:pathLst>
                <a:path w="67743" h="115791" extrusionOk="0">
                  <a:moveTo>
                    <a:pt x="33667" y="1"/>
                  </a:moveTo>
                  <a:cubicBezTo>
                    <a:pt x="43405" y="11169"/>
                    <a:pt x="40882" y="28926"/>
                    <a:pt x="27541" y="36624"/>
                  </a:cubicBezTo>
                  <a:lnTo>
                    <a:pt x="26934" y="36974"/>
                  </a:lnTo>
                  <a:cubicBezTo>
                    <a:pt x="23278" y="39085"/>
                    <a:pt x="19248" y="40109"/>
                    <a:pt x="15233" y="40109"/>
                  </a:cubicBezTo>
                  <a:cubicBezTo>
                    <a:pt x="9809" y="40109"/>
                    <a:pt x="4413" y="38242"/>
                    <a:pt x="0" y="34668"/>
                  </a:cubicBezTo>
                  <a:lnTo>
                    <a:pt x="0" y="34668"/>
                  </a:lnTo>
                  <a:cubicBezTo>
                    <a:pt x="4658" y="38719"/>
                    <a:pt x="8625" y="43529"/>
                    <a:pt x="11725" y="48916"/>
                  </a:cubicBezTo>
                  <a:cubicBezTo>
                    <a:pt x="12179" y="49709"/>
                    <a:pt x="12617" y="50513"/>
                    <a:pt x="13026" y="51316"/>
                  </a:cubicBezTo>
                  <a:cubicBezTo>
                    <a:pt x="13090" y="51439"/>
                    <a:pt x="13150" y="51568"/>
                    <a:pt x="13219" y="51691"/>
                  </a:cubicBezTo>
                  <a:cubicBezTo>
                    <a:pt x="13460" y="52169"/>
                    <a:pt x="13692" y="52642"/>
                    <a:pt x="13913" y="53125"/>
                  </a:cubicBezTo>
                  <a:cubicBezTo>
                    <a:pt x="14047" y="53396"/>
                    <a:pt x="14175" y="53672"/>
                    <a:pt x="14298" y="53948"/>
                  </a:cubicBezTo>
                  <a:cubicBezTo>
                    <a:pt x="14569" y="54544"/>
                    <a:pt x="14835" y="55151"/>
                    <a:pt x="15081" y="55752"/>
                  </a:cubicBezTo>
                  <a:cubicBezTo>
                    <a:pt x="15165" y="55964"/>
                    <a:pt x="15244" y="56171"/>
                    <a:pt x="15328" y="56383"/>
                  </a:cubicBezTo>
                  <a:cubicBezTo>
                    <a:pt x="15525" y="56880"/>
                    <a:pt x="15712" y="57378"/>
                    <a:pt x="15900" y="57886"/>
                  </a:cubicBezTo>
                  <a:cubicBezTo>
                    <a:pt x="18438" y="64904"/>
                    <a:pt x="19547" y="72326"/>
                    <a:pt x="19187" y="79729"/>
                  </a:cubicBezTo>
                  <a:cubicBezTo>
                    <a:pt x="19064" y="82262"/>
                    <a:pt x="18778" y="84795"/>
                    <a:pt x="18310" y="87304"/>
                  </a:cubicBezTo>
                  <a:cubicBezTo>
                    <a:pt x="16442" y="97324"/>
                    <a:pt x="21227" y="107422"/>
                    <a:pt x="30054" y="112523"/>
                  </a:cubicBezTo>
                  <a:cubicBezTo>
                    <a:pt x="33927" y="114758"/>
                    <a:pt x="38077" y="115790"/>
                    <a:pt x="42139" y="115790"/>
                  </a:cubicBezTo>
                  <a:cubicBezTo>
                    <a:pt x="52903" y="115790"/>
                    <a:pt x="63049" y="108539"/>
                    <a:pt x="65761" y="97196"/>
                  </a:cubicBezTo>
                  <a:cubicBezTo>
                    <a:pt x="66717" y="92366"/>
                    <a:pt x="67328" y="87462"/>
                    <a:pt x="67594" y="82533"/>
                  </a:cubicBezTo>
                  <a:cubicBezTo>
                    <a:pt x="67644" y="81602"/>
                    <a:pt x="67678" y="80665"/>
                    <a:pt x="67703" y="79739"/>
                  </a:cubicBezTo>
                  <a:cubicBezTo>
                    <a:pt x="67728" y="78832"/>
                    <a:pt x="67742" y="77920"/>
                    <a:pt x="67742" y="77013"/>
                  </a:cubicBezTo>
                  <a:cubicBezTo>
                    <a:pt x="67737" y="58916"/>
                    <a:pt x="63144" y="41893"/>
                    <a:pt x="55061" y="27043"/>
                  </a:cubicBezTo>
                  <a:lnTo>
                    <a:pt x="55047" y="27058"/>
                  </a:lnTo>
                  <a:cubicBezTo>
                    <a:pt x="54613" y="26255"/>
                    <a:pt x="54169" y="25461"/>
                    <a:pt x="53716" y="24673"/>
                  </a:cubicBezTo>
                  <a:cubicBezTo>
                    <a:pt x="47915" y="14623"/>
                    <a:pt x="38541" y="4811"/>
                    <a:pt x="33667" y="1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Google Shape;8708;p65">
              <a:extLst>
                <a:ext uri="{FF2B5EF4-FFF2-40B4-BE49-F238E27FC236}">
                  <a16:creationId xmlns:a16="http://schemas.microsoft.com/office/drawing/2014/main" id="{5565AB7B-42B3-7ED5-77C7-421FB17055D8}"/>
                </a:ext>
              </a:extLst>
            </p:cNvPr>
            <p:cNvSpPr/>
            <p:nvPr/>
          </p:nvSpPr>
          <p:spPr>
            <a:xfrm>
              <a:off x="3001649" y="2257452"/>
              <a:ext cx="4395" cy="2908"/>
            </a:xfrm>
            <a:custGeom>
              <a:avLst/>
              <a:gdLst/>
              <a:ahLst/>
              <a:cxnLst/>
              <a:rect l="l" t="t" r="r" b="b"/>
              <a:pathLst>
                <a:path w="1342" h="888" extrusionOk="0">
                  <a:moveTo>
                    <a:pt x="1" y="1"/>
                  </a:moveTo>
                  <a:cubicBezTo>
                    <a:pt x="449" y="291"/>
                    <a:pt x="898" y="587"/>
                    <a:pt x="1341" y="888"/>
                  </a:cubicBezTo>
                  <a:cubicBezTo>
                    <a:pt x="898" y="587"/>
                    <a:pt x="449" y="291"/>
                    <a:pt x="1" y="1"/>
                  </a:cubicBezTo>
                  <a:close/>
                </a:path>
              </a:pathLst>
            </a:custGeom>
            <a:solidFill>
              <a:srgbClr val="667E92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Google Shape;8709;p65">
              <a:extLst>
                <a:ext uri="{FF2B5EF4-FFF2-40B4-BE49-F238E27FC236}">
                  <a16:creationId xmlns:a16="http://schemas.microsoft.com/office/drawing/2014/main" id="{F51812B8-5C67-8CFD-B32F-5023AF6AA017}"/>
                </a:ext>
              </a:extLst>
            </p:cNvPr>
            <p:cNvSpPr/>
            <p:nvPr/>
          </p:nvSpPr>
          <p:spPr>
            <a:xfrm>
              <a:off x="3006814" y="2260907"/>
              <a:ext cx="504" cy="373"/>
            </a:xfrm>
            <a:custGeom>
              <a:avLst/>
              <a:gdLst/>
              <a:ahLst/>
              <a:cxnLst/>
              <a:rect l="l" t="t" r="r" b="b"/>
              <a:pathLst>
                <a:path w="154" h="114" extrusionOk="0">
                  <a:moveTo>
                    <a:pt x="1" y="0"/>
                  </a:moveTo>
                  <a:lnTo>
                    <a:pt x="1" y="0"/>
                  </a:lnTo>
                  <a:cubicBezTo>
                    <a:pt x="50" y="40"/>
                    <a:pt x="104" y="74"/>
                    <a:pt x="154" y="114"/>
                  </a:cubicBezTo>
                  <a:cubicBezTo>
                    <a:pt x="104" y="74"/>
                    <a:pt x="55" y="40"/>
                    <a:pt x="1" y="0"/>
                  </a:cubicBezTo>
                  <a:close/>
                </a:path>
              </a:pathLst>
            </a:custGeom>
            <a:solidFill>
              <a:srgbClr val="667E92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" name="Google Shape;8710;p65">
              <a:extLst>
                <a:ext uri="{FF2B5EF4-FFF2-40B4-BE49-F238E27FC236}">
                  <a16:creationId xmlns:a16="http://schemas.microsoft.com/office/drawing/2014/main" id="{2C8EDFFE-2E05-A597-4A20-D14F377DC555}"/>
                </a:ext>
              </a:extLst>
            </p:cNvPr>
            <p:cNvSpPr/>
            <p:nvPr/>
          </p:nvSpPr>
          <p:spPr>
            <a:xfrm>
              <a:off x="3007315" y="2261277"/>
              <a:ext cx="15645" cy="12190"/>
            </a:xfrm>
            <a:custGeom>
              <a:avLst/>
              <a:gdLst/>
              <a:ahLst/>
              <a:cxnLst/>
              <a:rect l="l" t="t" r="r" b="b"/>
              <a:pathLst>
                <a:path w="4777" h="3722" extrusionOk="0">
                  <a:moveTo>
                    <a:pt x="1" y="1"/>
                  </a:moveTo>
                  <a:lnTo>
                    <a:pt x="1" y="1"/>
                  </a:lnTo>
                  <a:cubicBezTo>
                    <a:pt x="1479" y="1026"/>
                    <a:pt x="2908" y="2135"/>
                    <a:pt x="4283" y="3313"/>
                  </a:cubicBezTo>
                  <a:cubicBezTo>
                    <a:pt x="4441" y="3456"/>
                    <a:pt x="4609" y="3589"/>
                    <a:pt x="4776" y="3722"/>
                  </a:cubicBezTo>
                  <a:cubicBezTo>
                    <a:pt x="3253" y="2396"/>
                    <a:pt x="1666" y="1149"/>
                    <a:pt x="1" y="1"/>
                  </a:cubicBezTo>
                  <a:close/>
                </a:path>
              </a:pathLst>
            </a:custGeom>
            <a:solidFill>
              <a:srgbClr val="CFD9E0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1" name="Google Shape;8711;p65">
              <a:extLst>
                <a:ext uri="{FF2B5EF4-FFF2-40B4-BE49-F238E27FC236}">
                  <a16:creationId xmlns:a16="http://schemas.microsoft.com/office/drawing/2014/main" id="{D90FA6D7-2F23-01A8-991C-E646498D2F24}"/>
                </a:ext>
              </a:extLst>
            </p:cNvPr>
            <p:cNvSpPr/>
            <p:nvPr/>
          </p:nvSpPr>
          <p:spPr>
            <a:xfrm>
              <a:off x="3006025" y="2260357"/>
              <a:ext cx="793" cy="553"/>
            </a:xfrm>
            <a:custGeom>
              <a:avLst/>
              <a:gdLst/>
              <a:ahLst/>
              <a:cxnLst/>
              <a:rect l="l" t="t" r="r" b="b"/>
              <a:pathLst>
                <a:path w="242" h="169" extrusionOk="0">
                  <a:moveTo>
                    <a:pt x="0" y="1"/>
                  </a:moveTo>
                  <a:lnTo>
                    <a:pt x="201" y="140"/>
                  </a:lnTo>
                  <a:lnTo>
                    <a:pt x="201" y="140"/>
                  </a:lnTo>
                  <a:cubicBezTo>
                    <a:pt x="137" y="95"/>
                    <a:pt x="74" y="50"/>
                    <a:pt x="0" y="1"/>
                  </a:cubicBezTo>
                  <a:close/>
                  <a:moveTo>
                    <a:pt x="201" y="140"/>
                  </a:moveTo>
                  <a:cubicBezTo>
                    <a:pt x="215" y="150"/>
                    <a:pt x="228" y="159"/>
                    <a:pt x="242" y="168"/>
                  </a:cubicBezTo>
                  <a:lnTo>
                    <a:pt x="201" y="140"/>
                  </a:lnTo>
                  <a:close/>
                </a:path>
              </a:pathLst>
            </a:custGeom>
            <a:solidFill>
              <a:srgbClr val="CFD9E0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Google Shape;8712;p65">
              <a:extLst>
                <a:ext uri="{FF2B5EF4-FFF2-40B4-BE49-F238E27FC236}">
                  <a16:creationId xmlns:a16="http://schemas.microsoft.com/office/drawing/2014/main" id="{E96EE605-B806-66CD-DDBC-64FD0950FE71}"/>
                </a:ext>
              </a:extLst>
            </p:cNvPr>
            <p:cNvSpPr/>
            <p:nvPr/>
          </p:nvSpPr>
          <p:spPr>
            <a:xfrm>
              <a:off x="2790124" y="2069323"/>
              <a:ext cx="376068" cy="221963"/>
            </a:xfrm>
            <a:custGeom>
              <a:avLst/>
              <a:gdLst/>
              <a:ahLst/>
              <a:cxnLst/>
              <a:rect l="l" t="t" r="r" b="b"/>
              <a:pathLst>
                <a:path w="114830" h="67775" extrusionOk="0">
                  <a:moveTo>
                    <a:pt x="15387" y="51713"/>
                  </a:moveTo>
                  <a:cubicBezTo>
                    <a:pt x="13025" y="52552"/>
                    <a:pt x="10715" y="53552"/>
                    <a:pt x="8473" y="54709"/>
                  </a:cubicBezTo>
                  <a:lnTo>
                    <a:pt x="8473" y="54709"/>
                  </a:lnTo>
                  <a:cubicBezTo>
                    <a:pt x="10647" y="53591"/>
                    <a:pt x="12899" y="52605"/>
                    <a:pt x="15225" y="51772"/>
                  </a:cubicBezTo>
                  <a:cubicBezTo>
                    <a:pt x="15279" y="51753"/>
                    <a:pt x="15333" y="51733"/>
                    <a:pt x="15387" y="51713"/>
                  </a:cubicBezTo>
                  <a:close/>
                  <a:moveTo>
                    <a:pt x="34032" y="1"/>
                  </a:moveTo>
                  <a:cubicBezTo>
                    <a:pt x="22630" y="1"/>
                    <a:pt x="11132" y="1868"/>
                    <a:pt x="1" y="5720"/>
                  </a:cubicBezTo>
                  <a:cubicBezTo>
                    <a:pt x="2428" y="4951"/>
                    <a:pt x="4866" y="4589"/>
                    <a:pt x="7253" y="4589"/>
                  </a:cubicBezTo>
                  <a:cubicBezTo>
                    <a:pt x="20092" y="4589"/>
                    <a:pt x="31430" y="15063"/>
                    <a:pt x="31430" y="28899"/>
                  </a:cubicBezTo>
                  <a:cubicBezTo>
                    <a:pt x="31430" y="39137"/>
                    <a:pt x="24982" y="48196"/>
                    <a:pt x="15387" y="51713"/>
                  </a:cubicBezTo>
                  <a:lnTo>
                    <a:pt x="15387" y="51713"/>
                  </a:lnTo>
                  <a:cubicBezTo>
                    <a:pt x="21370" y="49588"/>
                    <a:pt x="27683" y="48494"/>
                    <a:pt x="34053" y="48494"/>
                  </a:cubicBezTo>
                  <a:cubicBezTo>
                    <a:pt x="35131" y="48494"/>
                    <a:pt x="36210" y="48525"/>
                    <a:pt x="37290" y="48588"/>
                  </a:cubicBezTo>
                  <a:cubicBezTo>
                    <a:pt x="37605" y="48608"/>
                    <a:pt x="37911" y="48632"/>
                    <a:pt x="38221" y="48647"/>
                  </a:cubicBezTo>
                  <a:cubicBezTo>
                    <a:pt x="38749" y="48687"/>
                    <a:pt x="39276" y="48731"/>
                    <a:pt x="39803" y="48780"/>
                  </a:cubicBezTo>
                  <a:cubicBezTo>
                    <a:pt x="39877" y="48785"/>
                    <a:pt x="39956" y="48795"/>
                    <a:pt x="40030" y="48805"/>
                  </a:cubicBezTo>
                  <a:cubicBezTo>
                    <a:pt x="41479" y="48958"/>
                    <a:pt x="42913" y="49165"/>
                    <a:pt x="44343" y="49426"/>
                  </a:cubicBezTo>
                  <a:cubicBezTo>
                    <a:pt x="44412" y="49436"/>
                    <a:pt x="44485" y="49446"/>
                    <a:pt x="44554" y="49456"/>
                  </a:cubicBezTo>
                  <a:cubicBezTo>
                    <a:pt x="51706" y="50801"/>
                    <a:pt x="58507" y="53517"/>
                    <a:pt x="64584" y="57440"/>
                  </a:cubicBezTo>
                  <a:cubicBezTo>
                    <a:pt x="65032" y="57730"/>
                    <a:pt x="65481" y="58026"/>
                    <a:pt x="65924" y="58332"/>
                  </a:cubicBezTo>
                  <a:lnTo>
                    <a:pt x="66166" y="58499"/>
                  </a:lnTo>
                  <a:cubicBezTo>
                    <a:pt x="66215" y="58539"/>
                    <a:pt x="66269" y="58573"/>
                    <a:pt x="66319" y="58613"/>
                  </a:cubicBezTo>
                  <a:cubicBezTo>
                    <a:pt x="67975" y="59771"/>
                    <a:pt x="69571" y="61008"/>
                    <a:pt x="71094" y="62334"/>
                  </a:cubicBezTo>
                  <a:cubicBezTo>
                    <a:pt x="75504" y="65908"/>
                    <a:pt x="80901" y="67775"/>
                    <a:pt x="86325" y="67775"/>
                  </a:cubicBezTo>
                  <a:cubicBezTo>
                    <a:pt x="90341" y="67775"/>
                    <a:pt x="94372" y="66751"/>
                    <a:pt x="98028" y="64640"/>
                  </a:cubicBezTo>
                  <a:lnTo>
                    <a:pt x="98640" y="64290"/>
                  </a:lnTo>
                  <a:cubicBezTo>
                    <a:pt x="113036" y="55981"/>
                    <a:pt x="114830" y="35951"/>
                    <a:pt x="102203" y="25138"/>
                  </a:cubicBezTo>
                  <a:cubicBezTo>
                    <a:pt x="98028" y="21560"/>
                    <a:pt x="93563" y="18307"/>
                    <a:pt x="88857" y="15419"/>
                  </a:cubicBezTo>
                  <a:cubicBezTo>
                    <a:pt x="75850" y="7435"/>
                    <a:pt x="60966" y="2216"/>
                    <a:pt x="45018" y="570"/>
                  </a:cubicBezTo>
                  <a:cubicBezTo>
                    <a:pt x="44811" y="555"/>
                    <a:pt x="44609" y="530"/>
                    <a:pt x="44407" y="511"/>
                  </a:cubicBezTo>
                  <a:cubicBezTo>
                    <a:pt x="44022" y="471"/>
                    <a:pt x="43643" y="437"/>
                    <a:pt x="43253" y="407"/>
                  </a:cubicBezTo>
                  <a:cubicBezTo>
                    <a:pt x="42741" y="363"/>
                    <a:pt x="42238" y="318"/>
                    <a:pt x="41726" y="284"/>
                  </a:cubicBezTo>
                  <a:lnTo>
                    <a:pt x="41381" y="259"/>
                  </a:lnTo>
                  <a:cubicBezTo>
                    <a:pt x="38938" y="87"/>
                    <a:pt x="36487" y="1"/>
                    <a:pt x="34032" y="1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Google Shape;8713;p65">
              <a:extLst>
                <a:ext uri="{FF2B5EF4-FFF2-40B4-BE49-F238E27FC236}">
                  <a16:creationId xmlns:a16="http://schemas.microsoft.com/office/drawing/2014/main" id="{169B8DC8-2960-ABFF-3184-310A8DE4D69E}"/>
                </a:ext>
              </a:extLst>
            </p:cNvPr>
            <p:cNvSpPr/>
            <p:nvPr/>
          </p:nvSpPr>
          <p:spPr>
            <a:xfrm>
              <a:off x="2559328" y="2381300"/>
              <a:ext cx="1294" cy="21877"/>
            </a:xfrm>
            <a:custGeom>
              <a:avLst/>
              <a:gdLst/>
              <a:ahLst/>
              <a:cxnLst/>
              <a:rect l="l" t="t" r="r" b="b"/>
              <a:pathLst>
                <a:path w="395" h="6680" extrusionOk="0">
                  <a:moveTo>
                    <a:pt x="395" y="1"/>
                  </a:moveTo>
                  <a:cubicBezTo>
                    <a:pt x="193" y="2219"/>
                    <a:pt x="65" y="4447"/>
                    <a:pt x="1" y="6679"/>
                  </a:cubicBezTo>
                  <a:lnTo>
                    <a:pt x="15" y="6679"/>
                  </a:lnTo>
                  <a:cubicBezTo>
                    <a:pt x="70" y="4447"/>
                    <a:pt x="198" y="2224"/>
                    <a:pt x="395" y="1"/>
                  </a:cubicBezTo>
                  <a:close/>
                </a:path>
              </a:pathLst>
            </a:custGeom>
            <a:solidFill>
              <a:srgbClr val="A5B7C5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8714;p65">
              <a:extLst>
                <a:ext uri="{FF2B5EF4-FFF2-40B4-BE49-F238E27FC236}">
                  <a16:creationId xmlns:a16="http://schemas.microsoft.com/office/drawing/2014/main" id="{18F8A24F-2DF1-7DEE-FE23-73248292E113}"/>
                </a:ext>
              </a:extLst>
            </p:cNvPr>
            <p:cNvSpPr/>
            <p:nvPr/>
          </p:nvSpPr>
          <p:spPr>
            <a:xfrm>
              <a:off x="2565429" y="2084349"/>
              <a:ext cx="327628" cy="318828"/>
            </a:xfrm>
            <a:custGeom>
              <a:avLst/>
              <a:gdLst/>
              <a:ahLst/>
              <a:cxnLst/>
              <a:rect l="l" t="t" r="r" b="b"/>
              <a:pathLst>
                <a:path w="100039" h="97352" extrusionOk="0">
                  <a:moveTo>
                    <a:pt x="75862" y="1"/>
                  </a:moveTo>
                  <a:cubicBezTo>
                    <a:pt x="73475" y="1"/>
                    <a:pt x="71037" y="363"/>
                    <a:pt x="68610" y="1132"/>
                  </a:cubicBezTo>
                  <a:cubicBezTo>
                    <a:pt x="68344" y="1221"/>
                    <a:pt x="68088" y="1304"/>
                    <a:pt x="67821" y="1398"/>
                  </a:cubicBezTo>
                  <a:cubicBezTo>
                    <a:pt x="50739" y="7450"/>
                    <a:pt x="35693" y="17810"/>
                    <a:pt x="23992" y="31181"/>
                  </a:cubicBezTo>
                  <a:cubicBezTo>
                    <a:pt x="23712" y="31482"/>
                    <a:pt x="23436" y="31782"/>
                    <a:pt x="23164" y="32098"/>
                  </a:cubicBezTo>
                  <a:cubicBezTo>
                    <a:pt x="11277" y="46021"/>
                    <a:pt x="3391" y="62709"/>
                    <a:pt x="1" y="80328"/>
                  </a:cubicBezTo>
                  <a:cubicBezTo>
                    <a:pt x="2554" y="68739"/>
                    <a:pt x="12822" y="61297"/>
                    <a:pt x="23723" y="61297"/>
                  </a:cubicBezTo>
                  <a:cubicBezTo>
                    <a:pt x="27782" y="61297"/>
                    <a:pt x="31928" y="62329"/>
                    <a:pt x="35796" y="64562"/>
                  </a:cubicBezTo>
                  <a:cubicBezTo>
                    <a:pt x="44628" y="69658"/>
                    <a:pt x="49414" y="79756"/>
                    <a:pt x="47546" y="89781"/>
                  </a:cubicBezTo>
                  <a:cubicBezTo>
                    <a:pt x="47077" y="92285"/>
                    <a:pt x="46787" y="94818"/>
                    <a:pt x="46663" y="97351"/>
                  </a:cubicBezTo>
                  <a:lnTo>
                    <a:pt x="46673" y="97351"/>
                  </a:lnTo>
                  <a:cubicBezTo>
                    <a:pt x="47166" y="87504"/>
                    <a:pt x="50227" y="77957"/>
                    <a:pt x="55550" y="69663"/>
                  </a:cubicBezTo>
                  <a:lnTo>
                    <a:pt x="55554" y="69673"/>
                  </a:lnTo>
                  <a:cubicBezTo>
                    <a:pt x="60882" y="61417"/>
                    <a:pt x="68309" y="54651"/>
                    <a:pt x="77082" y="50131"/>
                  </a:cubicBezTo>
                  <a:cubicBezTo>
                    <a:pt x="79251" y="49007"/>
                    <a:pt x="81503" y="48027"/>
                    <a:pt x="83834" y="47189"/>
                  </a:cubicBezTo>
                  <a:cubicBezTo>
                    <a:pt x="93523" y="43714"/>
                    <a:pt x="100039" y="34611"/>
                    <a:pt x="100039" y="24316"/>
                  </a:cubicBezTo>
                  <a:cubicBezTo>
                    <a:pt x="100039" y="10476"/>
                    <a:pt x="88701" y="1"/>
                    <a:pt x="75862" y="1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8715;p65">
              <a:extLst>
                <a:ext uri="{FF2B5EF4-FFF2-40B4-BE49-F238E27FC236}">
                  <a16:creationId xmlns:a16="http://schemas.microsoft.com/office/drawing/2014/main" id="{52F58D26-06B5-5D1F-1470-E71404C1D253}"/>
                </a:ext>
              </a:extLst>
            </p:cNvPr>
            <p:cNvSpPr/>
            <p:nvPr/>
          </p:nvSpPr>
          <p:spPr>
            <a:xfrm>
              <a:off x="2560618" y="2347407"/>
              <a:ext cx="4814" cy="33896"/>
            </a:xfrm>
            <a:custGeom>
              <a:avLst/>
              <a:gdLst/>
              <a:ahLst/>
              <a:cxnLst/>
              <a:rect l="l" t="t" r="r" b="b"/>
              <a:pathLst>
                <a:path w="1470" h="10350" extrusionOk="0">
                  <a:moveTo>
                    <a:pt x="1470" y="0"/>
                  </a:moveTo>
                  <a:lnTo>
                    <a:pt x="1470" y="0"/>
                  </a:lnTo>
                  <a:cubicBezTo>
                    <a:pt x="1401" y="306"/>
                    <a:pt x="1337" y="611"/>
                    <a:pt x="1282" y="917"/>
                  </a:cubicBezTo>
                  <a:cubicBezTo>
                    <a:pt x="711" y="4042"/>
                    <a:pt x="287" y="7191"/>
                    <a:pt x="1" y="10350"/>
                  </a:cubicBezTo>
                  <a:cubicBezTo>
                    <a:pt x="316" y="6875"/>
                    <a:pt x="809" y="3421"/>
                    <a:pt x="1470" y="0"/>
                  </a:cubicBezTo>
                  <a:close/>
                </a:path>
              </a:pathLst>
            </a:custGeom>
            <a:solidFill>
              <a:srgbClr val="667E92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8716;p65">
              <a:extLst>
                <a:ext uri="{FF2B5EF4-FFF2-40B4-BE49-F238E27FC236}">
                  <a16:creationId xmlns:a16="http://schemas.microsoft.com/office/drawing/2014/main" id="{912821CD-0237-0C74-6C1D-33DBBC0416C5}"/>
                </a:ext>
              </a:extLst>
            </p:cNvPr>
            <p:cNvSpPr/>
            <p:nvPr/>
          </p:nvSpPr>
          <p:spPr>
            <a:xfrm>
              <a:off x="2559249" y="2285083"/>
              <a:ext cx="222808" cy="417520"/>
            </a:xfrm>
            <a:custGeom>
              <a:avLst/>
              <a:gdLst/>
              <a:ahLst/>
              <a:cxnLst/>
              <a:rect l="l" t="t" r="r" b="b"/>
              <a:pathLst>
                <a:path w="68033" h="127487" extrusionOk="0">
                  <a:moveTo>
                    <a:pt x="25602" y="1"/>
                  </a:moveTo>
                  <a:cubicBezTo>
                    <a:pt x="14703" y="1"/>
                    <a:pt x="4439" y="7441"/>
                    <a:pt x="1883" y="19035"/>
                  </a:cubicBezTo>
                  <a:cubicBezTo>
                    <a:pt x="1227" y="22455"/>
                    <a:pt x="734" y="25910"/>
                    <a:pt x="419" y="29385"/>
                  </a:cubicBezTo>
                  <a:cubicBezTo>
                    <a:pt x="222" y="31603"/>
                    <a:pt x="94" y="33835"/>
                    <a:pt x="35" y="36063"/>
                  </a:cubicBezTo>
                  <a:cubicBezTo>
                    <a:pt x="10" y="36975"/>
                    <a:pt x="0" y="37887"/>
                    <a:pt x="0" y="38798"/>
                  </a:cubicBezTo>
                  <a:cubicBezTo>
                    <a:pt x="0" y="56881"/>
                    <a:pt x="4588" y="73904"/>
                    <a:pt x="12671" y="88749"/>
                  </a:cubicBezTo>
                  <a:lnTo>
                    <a:pt x="12691" y="88739"/>
                  </a:lnTo>
                  <a:cubicBezTo>
                    <a:pt x="13125" y="89537"/>
                    <a:pt x="13568" y="90331"/>
                    <a:pt x="14022" y="91119"/>
                  </a:cubicBezTo>
                  <a:cubicBezTo>
                    <a:pt x="22883" y="106467"/>
                    <a:pt x="35042" y="118709"/>
                    <a:pt x="49088" y="127487"/>
                  </a:cubicBezTo>
                  <a:cubicBezTo>
                    <a:pt x="44716" y="124746"/>
                    <a:pt x="40552" y="121676"/>
                    <a:pt x="36624" y="118320"/>
                  </a:cubicBezTo>
                  <a:cubicBezTo>
                    <a:pt x="23997" y="107507"/>
                    <a:pt x="25796" y="87482"/>
                    <a:pt x="40192" y="79163"/>
                  </a:cubicBezTo>
                  <a:lnTo>
                    <a:pt x="40803" y="78813"/>
                  </a:lnTo>
                  <a:cubicBezTo>
                    <a:pt x="44454" y="76704"/>
                    <a:pt x="48478" y="75683"/>
                    <a:pt x="52488" y="75683"/>
                  </a:cubicBezTo>
                  <a:cubicBezTo>
                    <a:pt x="58037" y="75683"/>
                    <a:pt x="63561" y="77639"/>
                    <a:pt x="68033" y="81376"/>
                  </a:cubicBezTo>
                  <a:cubicBezTo>
                    <a:pt x="63232" y="77255"/>
                    <a:pt x="59166" y="72352"/>
                    <a:pt x="56012" y="66871"/>
                  </a:cubicBezTo>
                  <a:cubicBezTo>
                    <a:pt x="55559" y="66078"/>
                    <a:pt x="55120" y="65279"/>
                    <a:pt x="54706" y="64471"/>
                  </a:cubicBezTo>
                  <a:cubicBezTo>
                    <a:pt x="54642" y="64348"/>
                    <a:pt x="54583" y="64220"/>
                    <a:pt x="54514" y="64096"/>
                  </a:cubicBezTo>
                  <a:cubicBezTo>
                    <a:pt x="54272" y="63618"/>
                    <a:pt x="54041" y="63145"/>
                    <a:pt x="53819" y="62667"/>
                  </a:cubicBezTo>
                  <a:cubicBezTo>
                    <a:pt x="53691" y="62396"/>
                    <a:pt x="53558" y="62115"/>
                    <a:pt x="53435" y="61839"/>
                  </a:cubicBezTo>
                  <a:cubicBezTo>
                    <a:pt x="53164" y="61243"/>
                    <a:pt x="52902" y="60637"/>
                    <a:pt x="52656" y="60035"/>
                  </a:cubicBezTo>
                  <a:cubicBezTo>
                    <a:pt x="52567" y="59823"/>
                    <a:pt x="52488" y="59616"/>
                    <a:pt x="52409" y="59399"/>
                  </a:cubicBezTo>
                  <a:cubicBezTo>
                    <a:pt x="52212" y="58902"/>
                    <a:pt x="52020" y="58404"/>
                    <a:pt x="51843" y="57901"/>
                  </a:cubicBezTo>
                  <a:cubicBezTo>
                    <a:pt x="49305" y="50888"/>
                    <a:pt x="48196" y="43461"/>
                    <a:pt x="48550" y="36058"/>
                  </a:cubicBezTo>
                  <a:cubicBezTo>
                    <a:pt x="48674" y="33525"/>
                    <a:pt x="48964" y="30992"/>
                    <a:pt x="49433" y="28488"/>
                  </a:cubicBezTo>
                  <a:cubicBezTo>
                    <a:pt x="51301" y="18463"/>
                    <a:pt x="46510" y="8365"/>
                    <a:pt x="37683" y="3269"/>
                  </a:cubicBezTo>
                  <a:cubicBezTo>
                    <a:pt x="33812" y="1033"/>
                    <a:pt x="29663" y="1"/>
                    <a:pt x="25602" y="1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41" name="Google Shape;912;p46">
            <a:extLst>
              <a:ext uri="{FF2B5EF4-FFF2-40B4-BE49-F238E27FC236}">
                <a16:creationId xmlns:a16="http://schemas.microsoft.com/office/drawing/2014/main" id="{92E2BA25-7253-9E31-657C-4DE10D0F9D01}"/>
              </a:ext>
            </a:extLst>
          </p:cNvPr>
          <p:cNvSpPr txBox="1"/>
          <p:nvPr/>
        </p:nvSpPr>
        <p:spPr>
          <a:xfrm>
            <a:off x="1271636" y="488158"/>
            <a:ext cx="21903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6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Leave duration </a:t>
            </a:r>
          </a:p>
          <a:p>
            <a:pPr lvl="0" algn="ctr"/>
            <a:r>
              <a:rPr lang="en-US" sz="16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= max 7 consecutive days.</a:t>
            </a:r>
          </a:p>
        </p:txBody>
      </p:sp>
      <p:sp>
        <p:nvSpPr>
          <p:cNvPr id="742" name="Google Shape;912;p46">
            <a:extLst>
              <a:ext uri="{FF2B5EF4-FFF2-40B4-BE49-F238E27FC236}">
                <a16:creationId xmlns:a16="http://schemas.microsoft.com/office/drawing/2014/main" id="{4A0B6668-497C-66CC-2FCB-AF8226E1051F}"/>
              </a:ext>
            </a:extLst>
          </p:cNvPr>
          <p:cNvSpPr txBox="1"/>
          <p:nvPr/>
        </p:nvSpPr>
        <p:spPr>
          <a:xfrm>
            <a:off x="632335" y="2434046"/>
            <a:ext cx="21903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6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max 15 days per year</a:t>
            </a:r>
          </a:p>
        </p:txBody>
      </p:sp>
      <p:sp>
        <p:nvSpPr>
          <p:cNvPr id="743" name="Google Shape;912;p46">
            <a:extLst>
              <a:ext uri="{FF2B5EF4-FFF2-40B4-BE49-F238E27FC236}">
                <a16:creationId xmlns:a16="http://schemas.microsoft.com/office/drawing/2014/main" id="{E48DA79C-51C0-8703-8B02-15F489B7B638}"/>
              </a:ext>
            </a:extLst>
          </p:cNvPr>
          <p:cNvSpPr txBox="1"/>
          <p:nvPr/>
        </p:nvSpPr>
        <p:spPr>
          <a:xfrm>
            <a:off x="1385857" y="3992138"/>
            <a:ext cx="2628513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6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Requested leave at least 2 days in advance </a:t>
            </a:r>
            <a:endParaRPr sz="16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44" name="Google Shape;912;p46">
            <a:extLst>
              <a:ext uri="{FF2B5EF4-FFF2-40B4-BE49-F238E27FC236}">
                <a16:creationId xmlns:a16="http://schemas.microsoft.com/office/drawing/2014/main" id="{3C8EAAB1-D49C-C4FC-4E44-F4F2FE1371DB}"/>
              </a:ext>
            </a:extLst>
          </p:cNvPr>
          <p:cNvSpPr txBox="1"/>
          <p:nvPr/>
        </p:nvSpPr>
        <p:spPr>
          <a:xfrm>
            <a:off x="5607874" y="3426397"/>
            <a:ext cx="2590904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6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Approve directly if reason is “sick leave” or “emergency”, </a:t>
            </a:r>
            <a:endParaRPr sz="16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45" name="Google Shape;912;p46">
            <a:extLst>
              <a:ext uri="{FF2B5EF4-FFF2-40B4-BE49-F238E27FC236}">
                <a16:creationId xmlns:a16="http://schemas.microsoft.com/office/drawing/2014/main" id="{13FA57D6-7A86-14C6-1435-A38792B3C6AD}"/>
              </a:ext>
            </a:extLst>
          </p:cNvPr>
          <p:cNvSpPr txBox="1"/>
          <p:nvPr/>
        </p:nvSpPr>
        <p:spPr>
          <a:xfrm>
            <a:off x="6184523" y="1562579"/>
            <a:ext cx="2190300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6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maximum 3 team members on leave at the same time</a:t>
            </a:r>
            <a:endParaRPr sz="16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46" name="Google Shape;912;p46">
            <a:extLst>
              <a:ext uri="{FF2B5EF4-FFF2-40B4-BE49-F238E27FC236}">
                <a16:creationId xmlns:a16="http://schemas.microsoft.com/office/drawing/2014/main" id="{80D54547-0C8D-CA3F-0F39-6F18F228802C}"/>
              </a:ext>
            </a:extLst>
          </p:cNvPr>
          <p:cNvSpPr txBox="1"/>
          <p:nvPr/>
        </p:nvSpPr>
        <p:spPr>
          <a:xfrm>
            <a:off x="4865159" y="269536"/>
            <a:ext cx="2748139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6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No leave during critical project deadlines.</a:t>
            </a:r>
            <a:endParaRPr sz="1600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48" name="TextBox 747">
            <a:extLst>
              <a:ext uri="{FF2B5EF4-FFF2-40B4-BE49-F238E27FC236}">
                <a16:creationId xmlns:a16="http://schemas.microsoft.com/office/drawing/2014/main" id="{6E866EE1-0AAF-E2F2-661A-73AFAAC57B22}"/>
              </a:ext>
            </a:extLst>
          </p:cNvPr>
          <p:cNvSpPr txBox="1"/>
          <p:nvPr/>
        </p:nvSpPr>
        <p:spPr>
          <a:xfrm>
            <a:off x="3520692" y="2053246"/>
            <a:ext cx="19752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Inconsolata"/>
                <a:ea typeface="Inconsolata"/>
                <a:cs typeface="Inconsolata"/>
                <a:sym typeface="Inconsolata"/>
              </a:rPr>
              <a:t>Leave Logic Rules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" name="Google Shape;917;p46">
            <a:extLst>
              <a:ext uri="{FF2B5EF4-FFF2-40B4-BE49-F238E27FC236}">
                <a16:creationId xmlns:a16="http://schemas.microsoft.com/office/drawing/2014/main" id="{71E40450-DA1F-774D-5EC4-2611BA13ECDA}"/>
              </a:ext>
            </a:extLst>
          </p:cNvPr>
          <p:cNvSpPr txBox="1"/>
          <p:nvPr/>
        </p:nvSpPr>
        <p:spPr>
          <a:xfrm>
            <a:off x="-34864" y="340786"/>
            <a:ext cx="13065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tx2"/>
                </a:solidFill>
                <a:latin typeface="Blinker"/>
                <a:ea typeface="Blinker"/>
                <a:cs typeface="Blinker"/>
                <a:sym typeface="Blinker"/>
              </a:rPr>
              <a:t>Task 01</a:t>
            </a:r>
            <a:endParaRPr sz="2200" b="1" dirty="0">
              <a:solidFill>
                <a:schemeClr val="tx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</p:spTree>
    <p:extLst>
      <p:ext uri="{BB962C8B-B14F-4D97-AF65-F5344CB8AC3E}">
        <p14:creationId xmlns:p14="http://schemas.microsoft.com/office/powerpoint/2010/main" val="4169896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9AFAC8B-D17B-C576-D247-9A6CFBF7F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219838"/>
              </p:ext>
            </p:extLst>
          </p:nvPr>
        </p:nvGraphicFramePr>
        <p:xfrm>
          <a:off x="1780032" y="649505"/>
          <a:ext cx="6778752" cy="828040"/>
        </p:xfrm>
        <a:graphic>
          <a:graphicData uri="http://schemas.openxmlformats.org/drawingml/2006/table">
            <a:tbl>
              <a:tblPr firstRow="1" bandRow="1">
                <a:tableStyleId>{625EFCE5-1EB4-43FC-BEFD-B2BF02A5B447}</a:tableStyleId>
              </a:tblPr>
              <a:tblGrid>
                <a:gridCol w="1129792">
                  <a:extLst>
                    <a:ext uri="{9D8B030D-6E8A-4147-A177-3AD203B41FA5}">
                      <a16:colId xmlns:a16="http://schemas.microsoft.com/office/drawing/2014/main" val="1322328309"/>
                    </a:ext>
                  </a:extLst>
                </a:gridCol>
                <a:gridCol w="1129792">
                  <a:extLst>
                    <a:ext uri="{9D8B030D-6E8A-4147-A177-3AD203B41FA5}">
                      <a16:colId xmlns:a16="http://schemas.microsoft.com/office/drawing/2014/main" val="1652209678"/>
                    </a:ext>
                  </a:extLst>
                </a:gridCol>
                <a:gridCol w="1129792">
                  <a:extLst>
                    <a:ext uri="{9D8B030D-6E8A-4147-A177-3AD203B41FA5}">
                      <a16:colId xmlns:a16="http://schemas.microsoft.com/office/drawing/2014/main" val="3998668684"/>
                    </a:ext>
                  </a:extLst>
                </a:gridCol>
                <a:gridCol w="1129792">
                  <a:extLst>
                    <a:ext uri="{9D8B030D-6E8A-4147-A177-3AD203B41FA5}">
                      <a16:colId xmlns:a16="http://schemas.microsoft.com/office/drawing/2014/main" val="3419266242"/>
                    </a:ext>
                  </a:extLst>
                </a:gridCol>
                <a:gridCol w="1129792">
                  <a:extLst>
                    <a:ext uri="{9D8B030D-6E8A-4147-A177-3AD203B41FA5}">
                      <a16:colId xmlns:a16="http://schemas.microsoft.com/office/drawing/2014/main" val="1807007751"/>
                    </a:ext>
                  </a:extLst>
                </a:gridCol>
                <a:gridCol w="1129792">
                  <a:extLst>
                    <a:ext uri="{9D8B030D-6E8A-4147-A177-3AD203B41FA5}">
                      <a16:colId xmlns:a16="http://schemas.microsoft.com/office/drawing/2014/main" val="3010237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Blinker" panose="02000000000000000000" pitchFamily="2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Blinker" panose="02000000000000000000" pitchFamily="2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Blinker" panose="02000000000000000000" pitchFamily="2" charset="0"/>
                        </a:rPr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Blinker" panose="02000000000000000000" pitchFamily="2" charset="0"/>
                        </a:rPr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Blinker" panose="02000000000000000000" pitchFamily="2" charset="0"/>
                        </a:rPr>
                        <a:t>Team_name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Blinker" panose="02000000000000000000" pitchFamily="2" charset="0"/>
                        </a:rPr>
                        <a:t>Employee_role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0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Blinker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Blinker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Blinker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Blinker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Blinker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Blinker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40524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5A26157-012B-35F7-9CA3-036EA8950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888848"/>
              </p:ext>
            </p:extLst>
          </p:nvPr>
        </p:nvGraphicFramePr>
        <p:xfrm>
          <a:off x="731508" y="2227176"/>
          <a:ext cx="8299480" cy="741680"/>
        </p:xfrm>
        <a:graphic>
          <a:graphicData uri="http://schemas.openxmlformats.org/drawingml/2006/table">
            <a:tbl>
              <a:tblPr firstRow="1" bandRow="1">
                <a:tableStyleId>{625EFCE5-1EB4-43FC-BEFD-B2BF02A5B447}</a:tableStyleId>
              </a:tblPr>
              <a:tblGrid>
                <a:gridCol w="829948">
                  <a:extLst>
                    <a:ext uri="{9D8B030D-6E8A-4147-A177-3AD203B41FA5}">
                      <a16:colId xmlns:a16="http://schemas.microsoft.com/office/drawing/2014/main" val="3072056171"/>
                    </a:ext>
                  </a:extLst>
                </a:gridCol>
                <a:gridCol w="829948">
                  <a:extLst>
                    <a:ext uri="{9D8B030D-6E8A-4147-A177-3AD203B41FA5}">
                      <a16:colId xmlns:a16="http://schemas.microsoft.com/office/drawing/2014/main" val="2476936600"/>
                    </a:ext>
                  </a:extLst>
                </a:gridCol>
                <a:gridCol w="829948">
                  <a:extLst>
                    <a:ext uri="{9D8B030D-6E8A-4147-A177-3AD203B41FA5}">
                      <a16:colId xmlns:a16="http://schemas.microsoft.com/office/drawing/2014/main" val="704726804"/>
                    </a:ext>
                  </a:extLst>
                </a:gridCol>
                <a:gridCol w="829948">
                  <a:extLst>
                    <a:ext uri="{9D8B030D-6E8A-4147-A177-3AD203B41FA5}">
                      <a16:colId xmlns:a16="http://schemas.microsoft.com/office/drawing/2014/main" val="4104670458"/>
                    </a:ext>
                  </a:extLst>
                </a:gridCol>
                <a:gridCol w="829948">
                  <a:extLst>
                    <a:ext uri="{9D8B030D-6E8A-4147-A177-3AD203B41FA5}">
                      <a16:colId xmlns:a16="http://schemas.microsoft.com/office/drawing/2014/main" val="2662496458"/>
                    </a:ext>
                  </a:extLst>
                </a:gridCol>
                <a:gridCol w="829948">
                  <a:extLst>
                    <a:ext uri="{9D8B030D-6E8A-4147-A177-3AD203B41FA5}">
                      <a16:colId xmlns:a16="http://schemas.microsoft.com/office/drawing/2014/main" val="355562526"/>
                    </a:ext>
                  </a:extLst>
                </a:gridCol>
                <a:gridCol w="829948">
                  <a:extLst>
                    <a:ext uri="{9D8B030D-6E8A-4147-A177-3AD203B41FA5}">
                      <a16:colId xmlns:a16="http://schemas.microsoft.com/office/drawing/2014/main" val="2208803867"/>
                    </a:ext>
                  </a:extLst>
                </a:gridCol>
                <a:gridCol w="829948">
                  <a:extLst>
                    <a:ext uri="{9D8B030D-6E8A-4147-A177-3AD203B41FA5}">
                      <a16:colId xmlns:a16="http://schemas.microsoft.com/office/drawing/2014/main" val="1217139788"/>
                    </a:ext>
                  </a:extLst>
                </a:gridCol>
                <a:gridCol w="829948">
                  <a:extLst>
                    <a:ext uri="{9D8B030D-6E8A-4147-A177-3AD203B41FA5}">
                      <a16:colId xmlns:a16="http://schemas.microsoft.com/office/drawing/2014/main" val="2894968605"/>
                    </a:ext>
                  </a:extLst>
                </a:gridCol>
                <a:gridCol w="829948">
                  <a:extLst>
                    <a:ext uri="{9D8B030D-6E8A-4147-A177-3AD203B41FA5}">
                      <a16:colId xmlns:a16="http://schemas.microsoft.com/office/drawing/2014/main" val="977262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Blinker" panose="02000000000000000000" pitchFamily="2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Blinker" panose="02000000000000000000" pitchFamily="2" charset="0"/>
                        </a:rPr>
                        <a:t>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Blinker" panose="02000000000000000000" pitchFamily="2" charset="0"/>
                        </a:rPr>
                        <a:t>start_date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Blinker" panose="02000000000000000000" pitchFamily="2" charset="0"/>
                        </a:rPr>
                        <a:t>end_date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Blinker" panose="02000000000000000000" pitchFamily="2" charset="0"/>
                        </a:rPr>
                        <a:t>reason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Blinker" panose="02000000000000000000" pitchFamily="2" charset="0"/>
                        </a:rPr>
                        <a:t>request_date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Blinker" panose="02000000000000000000" pitchFamily="2" charset="0"/>
                        </a:rPr>
                        <a:t>rule_decision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Blinker" panose="02000000000000000000" pitchFamily="2" charset="0"/>
                        </a:rPr>
                        <a:t>rule_decision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Blinker" panose="02000000000000000000" pitchFamily="2" charset="0"/>
                        </a:rPr>
                        <a:t>ml_decision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Blinker" panose="02000000000000000000" pitchFamily="2" charset="0"/>
                        </a:rPr>
                        <a:t>ml_reason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1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Blinker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Blinker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Blinker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Blinker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Blinker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Blinker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Blinker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Blinker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Blinker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  <a:latin typeface="Blinker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5067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9680BC4-36E8-E858-FF2E-0F15C988CB54}"/>
              </a:ext>
            </a:extLst>
          </p:cNvPr>
          <p:cNvSpPr txBox="1"/>
          <p:nvPr/>
        </p:nvSpPr>
        <p:spPr>
          <a:xfrm>
            <a:off x="731508" y="1806677"/>
            <a:ext cx="56610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Leave_requests table: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0C6139-AA83-FE39-4C35-BB73DACC3EBD}"/>
              </a:ext>
            </a:extLst>
          </p:cNvPr>
          <p:cNvSpPr txBox="1"/>
          <p:nvPr/>
        </p:nvSpPr>
        <p:spPr>
          <a:xfrm>
            <a:off x="731508" y="3359340"/>
            <a:ext cx="56610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Project_deadlines table: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C1995-B931-9DF0-5E04-1AD6032B8C6D}"/>
              </a:ext>
            </a:extLst>
          </p:cNvPr>
          <p:cNvSpPr txBox="1"/>
          <p:nvPr/>
        </p:nvSpPr>
        <p:spPr>
          <a:xfrm>
            <a:off x="1741470" y="257128"/>
            <a:ext cx="56610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employees</a:t>
            </a:r>
            <a:r>
              <a:rPr lang="en-US" sz="14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table:</a:t>
            </a:r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97359A4-E260-195E-A8BF-F6666C4AF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67169"/>
              </p:ext>
            </p:extLst>
          </p:nvPr>
        </p:nvGraphicFramePr>
        <p:xfrm>
          <a:off x="731508" y="3750368"/>
          <a:ext cx="6096000" cy="741680"/>
        </p:xfrm>
        <a:graphic>
          <a:graphicData uri="http://schemas.openxmlformats.org/drawingml/2006/table">
            <a:tbl>
              <a:tblPr firstRow="1" bandRow="1">
                <a:tableStyleId>{625EFCE5-1EB4-43FC-BEFD-B2BF02A5B447}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98017782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4112021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7524998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44625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Blinker" panose="02000000000000000000" pitchFamily="2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Blinker" panose="02000000000000000000" pitchFamily="2" charset="0"/>
                        </a:rPr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Blinker" panose="02000000000000000000" pitchFamily="2" charset="0"/>
                        </a:rPr>
                        <a:t>project_name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Blinker" panose="02000000000000000000" pitchFamily="2" charset="0"/>
                        </a:rPr>
                        <a:t>Deadline_date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43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Blinker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Blinker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Blinker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Blinker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412089"/>
                  </a:ext>
                </a:extLst>
              </a:tr>
            </a:tbl>
          </a:graphicData>
        </a:graphic>
      </p:graphicFrame>
      <p:grpSp>
        <p:nvGrpSpPr>
          <p:cNvPr id="20" name="Google Shape;11236;p73">
            <a:extLst>
              <a:ext uri="{FF2B5EF4-FFF2-40B4-BE49-F238E27FC236}">
                <a16:creationId xmlns:a16="http://schemas.microsoft.com/office/drawing/2014/main" id="{4046EFBA-9ED1-EA63-FAD5-E6A7D52796B0}"/>
              </a:ext>
            </a:extLst>
          </p:cNvPr>
          <p:cNvGrpSpPr/>
          <p:nvPr/>
        </p:nvGrpSpPr>
        <p:grpSpPr>
          <a:xfrm>
            <a:off x="7402530" y="3565950"/>
            <a:ext cx="921198" cy="926098"/>
            <a:chOff x="-3852025" y="2764950"/>
            <a:chExt cx="291450" cy="293000"/>
          </a:xfrm>
        </p:grpSpPr>
        <p:sp>
          <p:nvSpPr>
            <p:cNvPr id="21" name="Google Shape;11237;p73">
              <a:extLst>
                <a:ext uri="{FF2B5EF4-FFF2-40B4-BE49-F238E27FC236}">
                  <a16:creationId xmlns:a16="http://schemas.microsoft.com/office/drawing/2014/main" id="{61DA9D3E-570A-9554-4277-EC1B363E8662}"/>
                </a:ext>
              </a:extLst>
            </p:cNvPr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1238;p73">
              <a:extLst>
                <a:ext uri="{FF2B5EF4-FFF2-40B4-BE49-F238E27FC236}">
                  <a16:creationId xmlns:a16="http://schemas.microsoft.com/office/drawing/2014/main" id="{CE5CA311-DD14-F9B9-7C8D-BF1E2803D406}"/>
                </a:ext>
              </a:extLst>
            </p:cNvPr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Google Shape;917;p46">
            <a:extLst>
              <a:ext uri="{FF2B5EF4-FFF2-40B4-BE49-F238E27FC236}">
                <a16:creationId xmlns:a16="http://schemas.microsoft.com/office/drawing/2014/main" id="{E07D2C28-710C-A819-5F3B-97EF04F9C6E0}"/>
              </a:ext>
            </a:extLst>
          </p:cNvPr>
          <p:cNvSpPr txBox="1"/>
          <p:nvPr/>
        </p:nvSpPr>
        <p:spPr>
          <a:xfrm>
            <a:off x="-34864" y="340786"/>
            <a:ext cx="13065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tx2"/>
                </a:solidFill>
                <a:latin typeface="Blinker"/>
                <a:ea typeface="Blinker"/>
                <a:cs typeface="Blinker"/>
                <a:sym typeface="Blinker"/>
              </a:rPr>
              <a:t>Task 02</a:t>
            </a:r>
            <a:endParaRPr sz="2200" b="1" dirty="0">
              <a:solidFill>
                <a:schemeClr val="tx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</p:spTree>
    <p:extLst>
      <p:ext uri="{BB962C8B-B14F-4D97-AF65-F5344CB8AC3E}">
        <p14:creationId xmlns:p14="http://schemas.microsoft.com/office/powerpoint/2010/main" val="862868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9FFEE-DC39-20DD-4D40-89DCD08FF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67484C-669F-2ED1-AC4C-0514C031F9EA}"/>
              </a:ext>
            </a:extLst>
          </p:cNvPr>
          <p:cNvSpPr txBox="1"/>
          <p:nvPr/>
        </p:nvSpPr>
        <p:spPr>
          <a:xfrm>
            <a:off x="827070" y="570441"/>
            <a:ext cx="56610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u="sng" dirty="0">
                <a:solidFill>
                  <a:schemeClr val="tx1"/>
                </a:solidFill>
                <a:latin typeface="Blinker" panose="02000000000000000000" pitchFamily="2" charset="0"/>
              </a:rPr>
              <a:t>app.py file: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34078-8EA2-3A9D-34E3-6F7C85A52E7F}"/>
              </a:ext>
            </a:extLst>
          </p:cNvPr>
          <p:cNvSpPr txBox="1"/>
          <p:nvPr/>
        </p:nvSpPr>
        <p:spPr>
          <a:xfrm>
            <a:off x="827070" y="970551"/>
            <a:ext cx="6056615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main backend controller of the Leave Management System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 handles all the server-side logic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 It takes the submitted request form</a:t>
            </a:r>
          </a:p>
          <a:p>
            <a:endParaRPr lang="en-US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 Calculate these parameters: </a:t>
            </a:r>
          </a:p>
          <a:p>
            <a:pPr lvl="4"/>
            <a:r>
              <a:rPr lang="en-US" dirty="0"/>
              <a:t>        </a:t>
            </a:r>
            <a:r>
              <a:rPr lang="en-US" dirty="0">
                <a:solidFill>
                  <a:schemeClr val="tx1"/>
                </a:solidFill>
              </a:rPr>
              <a:t>*team_on_leave</a:t>
            </a:r>
          </a:p>
          <a:p>
            <a:pPr lvl="4"/>
            <a:r>
              <a:rPr lang="en-US" dirty="0">
                <a:solidFill>
                  <a:schemeClr val="tx1"/>
                </a:solidFill>
              </a:rPr>
              <a:t>        *has_deadline_conflict</a:t>
            </a:r>
          </a:p>
          <a:p>
            <a:pPr lvl="4"/>
            <a:r>
              <a:rPr lang="en-US" dirty="0">
                <a:solidFill>
                  <a:schemeClr val="tx1"/>
                </a:solidFill>
              </a:rPr>
              <a:t>        *used_annual_leave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        *notice_days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        *leave_requested_days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        *reason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Based on the information stored in the database about this employee</a:t>
            </a:r>
          </a:p>
          <a:p>
            <a:pPr lvl="2"/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Then pass them to both the rule-based engine and the AI agent (LLM</a:t>
            </a:r>
            <a:r>
              <a:rPr lang="en-US" dirty="0">
                <a:solidFill>
                  <a:schemeClr val="tx1"/>
                </a:solidFill>
                <a:latin typeface="Blinker" panose="02000000000000000000" pitchFamily="2" charset="0"/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collects their decisions and explanations</a:t>
            </a:r>
          </a:p>
          <a:p>
            <a:pPr lvl="2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stores the results in the database</a:t>
            </a:r>
          </a:p>
          <a:p>
            <a:pPr lvl="2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Displays results on the web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Google Shape;917;p46">
            <a:extLst>
              <a:ext uri="{FF2B5EF4-FFF2-40B4-BE49-F238E27FC236}">
                <a16:creationId xmlns:a16="http://schemas.microsoft.com/office/drawing/2014/main" id="{CF435AAB-7F08-632B-788A-104E9F9898E6}"/>
              </a:ext>
            </a:extLst>
          </p:cNvPr>
          <p:cNvSpPr txBox="1"/>
          <p:nvPr/>
        </p:nvSpPr>
        <p:spPr>
          <a:xfrm>
            <a:off x="-34864" y="340786"/>
            <a:ext cx="13065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tx2"/>
                </a:solidFill>
                <a:latin typeface="Blinker"/>
                <a:ea typeface="Blinker"/>
                <a:cs typeface="Blinker"/>
                <a:sym typeface="Blinker"/>
              </a:rPr>
              <a:t>Task 03</a:t>
            </a:r>
            <a:endParaRPr sz="2200" b="1" dirty="0">
              <a:solidFill>
                <a:schemeClr val="tx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</p:spTree>
    <p:extLst>
      <p:ext uri="{BB962C8B-B14F-4D97-AF65-F5344CB8AC3E}">
        <p14:creationId xmlns:p14="http://schemas.microsoft.com/office/powerpoint/2010/main" val="1747131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3EB2-D6A0-AA0A-6454-E0190F2CF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Inconsolata"/>
                <a:ea typeface="Inconsolata"/>
                <a:cs typeface="Inconsolata"/>
                <a:sym typeface="Inconsolata"/>
              </a:rPr>
              <a:t>Rule-Based Engine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F2C5B3-61EC-35B8-D901-678BEAEFF936}"/>
              </a:ext>
            </a:extLst>
          </p:cNvPr>
          <p:cNvSpPr txBox="1"/>
          <p:nvPr/>
        </p:nvSpPr>
        <p:spPr>
          <a:xfrm>
            <a:off x="298519" y="1924356"/>
            <a:ext cx="51159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Blinker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tx1"/>
                </a:solidFill>
                <a:latin typeface="Blinker" panose="02000000000000000000" pitchFamily="2" charset="0"/>
              </a:rPr>
              <a:t>process them based on the predefined company policies</a:t>
            </a:r>
          </a:p>
        </p:txBody>
      </p:sp>
      <p:grpSp>
        <p:nvGrpSpPr>
          <p:cNvPr id="5" name="Google Shape;9344;p67">
            <a:extLst>
              <a:ext uri="{FF2B5EF4-FFF2-40B4-BE49-F238E27FC236}">
                <a16:creationId xmlns:a16="http://schemas.microsoft.com/office/drawing/2014/main" id="{DB4D928F-A898-1FC6-7867-1A29F4B5AA16}"/>
              </a:ext>
            </a:extLst>
          </p:cNvPr>
          <p:cNvGrpSpPr/>
          <p:nvPr/>
        </p:nvGrpSpPr>
        <p:grpSpPr>
          <a:xfrm>
            <a:off x="2099708" y="561291"/>
            <a:ext cx="340608" cy="340168"/>
            <a:chOff x="5053900" y="2021500"/>
            <a:chExt cx="483750" cy="483125"/>
          </a:xfrm>
        </p:grpSpPr>
        <p:sp>
          <p:nvSpPr>
            <p:cNvPr id="6" name="Google Shape;9345;p67">
              <a:extLst>
                <a:ext uri="{FF2B5EF4-FFF2-40B4-BE49-F238E27FC236}">
                  <a16:creationId xmlns:a16="http://schemas.microsoft.com/office/drawing/2014/main" id="{59EA5382-D098-C2B0-FCEA-68AF35C85721}"/>
                </a:ext>
              </a:extLst>
            </p:cNvPr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7" name="Google Shape;9346;p67">
              <a:extLst>
                <a:ext uri="{FF2B5EF4-FFF2-40B4-BE49-F238E27FC236}">
                  <a16:creationId xmlns:a16="http://schemas.microsoft.com/office/drawing/2014/main" id="{A668A132-6FEC-118D-5424-4AF38A998364}"/>
                </a:ext>
              </a:extLst>
            </p:cNvPr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8" name="Google Shape;9347;p67">
              <a:extLst>
                <a:ext uri="{FF2B5EF4-FFF2-40B4-BE49-F238E27FC236}">
                  <a16:creationId xmlns:a16="http://schemas.microsoft.com/office/drawing/2014/main" id="{6359CE60-6A79-4F20-C85A-4F93EB2F87C9}"/>
                </a:ext>
              </a:extLst>
            </p:cNvPr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9" name="Google Shape;9348;p67">
              <a:extLst>
                <a:ext uri="{FF2B5EF4-FFF2-40B4-BE49-F238E27FC236}">
                  <a16:creationId xmlns:a16="http://schemas.microsoft.com/office/drawing/2014/main" id="{3C5A8EBB-CA13-9FD9-356B-87AD94D5D134}"/>
                </a:ext>
              </a:extLst>
            </p:cNvPr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0" name="Google Shape;9349;p67">
              <a:extLst>
                <a:ext uri="{FF2B5EF4-FFF2-40B4-BE49-F238E27FC236}">
                  <a16:creationId xmlns:a16="http://schemas.microsoft.com/office/drawing/2014/main" id="{DDB622D3-F527-603A-28E4-220789F98632}"/>
                </a:ext>
              </a:extLst>
            </p:cNvPr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1" name="Google Shape;9350;p67">
              <a:extLst>
                <a:ext uri="{FF2B5EF4-FFF2-40B4-BE49-F238E27FC236}">
                  <a16:creationId xmlns:a16="http://schemas.microsoft.com/office/drawing/2014/main" id="{6D41C905-F26D-62DC-D930-84235827A0E3}"/>
                </a:ext>
              </a:extLst>
            </p:cNvPr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2" name="Google Shape;9351;p67">
              <a:extLst>
                <a:ext uri="{FF2B5EF4-FFF2-40B4-BE49-F238E27FC236}">
                  <a16:creationId xmlns:a16="http://schemas.microsoft.com/office/drawing/2014/main" id="{D34CB1AC-2777-60A7-F6D0-4670CEA31F4F}"/>
                </a:ext>
              </a:extLst>
            </p:cNvPr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13" name="Google Shape;9352;p67">
              <a:extLst>
                <a:ext uri="{FF2B5EF4-FFF2-40B4-BE49-F238E27FC236}">
                  <a16:creationId xmlns:a16="http://schemas.microsoft.com/office/drawing/2014/main" id="{B456994E-50E7-1B82-75E6-676A55B35043}"/>
                </a:ext>
              </a:extLst>
            </p:cNvPr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04BD12B-87AE-E157-1E13-C5EF33B207A9}"/>
              </a:ext>
            </a:extLst>
          </p:cNvPr>
          <p:cNvSpPr txBox="1"/>
          <p:nvPr/>
        </p:nvSpPr>
        <p:spPr>
          <a:xfrm>
            <a:off x="298519" y="1330023"/>
            <a:ext cx="54801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Blinker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tx1"/>
                </a:solidFill>
                <a:latin typeface="Blinker" panose="02000000000000000000" pitchFamily="2" charset="0"/>
              </a:rPr>
              <a:t>takes the parameters from the app.py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827CD7-8C0F-2454-FF4A-842D287B6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60" y="3338575"/>
            <a:ext cx="4696480" cy="119079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041420-84D7-CF1E-1F61-DE9B26F5C965}"/>
              </a:ext>
            </a:extLst>
          </p:cNvPr>
          <p:cNvSpPr txBox="1"/>
          <p:nvPr/>
        </p:nvSpPr>
        <p:spPr>
          <a:xfrm>
            <a:off x="298519" y="2753030"/>
            <a:ext cx="21010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Blinker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tx1"/>
                </a:solidFill>
                <a:latin typeface="Blinker" panose="02000000000000000000" pitchFamily="2" charset="0"/>
              </a:rPr>
              <a:t>For example:</a:t>
            </a:r>
          </a:p>
        </p:txBody>
      </p:sp>
      <p:sp>
        <p:nvSpPr>
          <p:cNvPr id="17" name="Google Shape;917;p46">
            <a:extLst>
              <a:ext uri="{FF2B5EF4-FFF2-40B4-BE49-F238E27FC236}">
                <a16:creationId xmlns:a16="http://schemas.microsoft.com/office/drawing/2014/main" id="{586DA117-33D9-C0BB-2E9E-E5E1D1F69AF7}"/>
              </a:ext>
            </a:extLst>
          </p:cNvPr>
          <p:cNvSpPr txBox="1"/>
          <p:nvPr/>
        </p:nvSpPr>
        <p:spPr>
          <a:xfrm>
            <a:off x="-34864" y="340786"/>
            <a:ext cx="13065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tx2"/>
                </a:solidFill>
                <a:latin typeface="Blinker"/>
                <a:ea typeface="Blinker"/>
                <a:cs typeface="Blinker"/>
                <a:sym typeface="Blinker"/>
              </a:rPr>
              <a:t>Task 05</a:t>
            </a:r>
            <a:endParaRPr sz="2200" b="1" dirty="0">
              <a:solidFill>
                <a:schemeClr val="tx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grpSp>
        <p:nvGrpSpPr>
          <p:cNvPr id="14" name="Google Shape;1251;p37">
            <a:extLst>
              <a:ext uri="{FF2B5EF4-FFF2-40B4-BE49-F238E27FC236}">
                <a16:creationId xmlns:a16="http://schemas.microsoft.com/office/drawing/2014/main" id="{9EE6009D-7DA5-CCB2-F74E-58EF443B7A9B}"/>
              </a:ext>
            </a:extLst>
          </p:cNvPr>
          <p:cNvGrpSpPr/>
          <p:nvPr/>
        </p:nvGrpSpPr>
        <p:grpSpPr>
          <a:xfrm>
            <a:off x="6061151" y="1330023"/>
            <a:ext cx="1618899" cy="3206083"/>
            <a:chOff x="6027038" y="539500"/>
            <a:chExt cx="1885950" cy="3735388"/>
          </a:xfrm>
        </p:grpSpPr>
        <p:sp>
          <p:nvSpPr>
            <p:cNvPr id="18" name="Google Shape;1252;p37">
              <a:extLst>
                <a:ext uri="{FF2B5EF4-FFF2-40B4-BE49-F238E27FC236}">
                  <a16:creationId xmlns:a16="http://schemas.microsoft.com/office/drawing/2014/main" id="{BE61FF55-BB3A-9436-0D68-F766073D683E}"/>
                </a:ext>
              </a:extLst>
            </p:cNvPr>
            <p:cNvSpPr/>
            <p:nvPr/>
          </p:nvSpPr>
          <p:spPr>
            <a:xfrm>
              <a:off x="6433438" y="2619125"/>
              <a:ext cx="254000" cy="669925"/>
            </a:xfrm>
            <a:custGeom>
              <a:avLst/>
              <a:gdLst/>
              <a:ahLst/>
              <a:cxnLst/>
              <a:rect l="l" t="t" r="r" b="b"/>
              <a:pathLst>
                <a:path w="160" h="422" extrusionOk="0">
                  <a:moveTo>
                    <a:pt x="160" y="20"/>
                  </a:moveTo>
                  <a:lnTo>
                    <a:pt x="0" y="0"/>
                  </a:lnTo>
                  <a:lnTo>
                    <a:pt x="0" y="422"/>
                  </a:lnTo>
                  <a:lnTo>
                    <a:pt x="160" y="422"/>
                  </a:lnTo>
                  <a:lnTo>
                    <a:pt x="160" y="20"/>
                  </a:lnTo>
                  <a:close/>
                </a:path>
              </a:pathLst>
            </a:custGeom>
            <a:solidFill>
              <a:srgbClr val="103B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253;p37">
              <a:extLst>
                <a:ext uri="{FF2B5EF4-FFF2-40B4-BE49-F238E27FC236}">
                  <a16:creationId xmlns:a16="http://schemas.microsoft.com/office/drawing/2014/main" id="{5DD45ECC-E8FB-8CE2-5D37-EF97738C88F3}"/>
                </a:ext>
              </a:extLst>
            </p:cNvPr>
            <p:cNvSpPr/>
            <p:nvPr/>
          </p:nvSpPr>
          <p:spPr>
            <a:xfrm>
              <a:off x="6433438" y="2619125"/>
              <a:ext cx="254000" cy="669925"/>
            </a:xfrm>
            <a:custGeom>
              <a:avLst/>
              <a:gdLst/>
              <a:ahLst/>
              <a:cxnLst/>
              <a:rect l="l" t="t" r="r" b="b"/>
              <a:pathLst>
                <a:path w="160" h="422" extrusionOk="0">
                  <a:moveTo>
                    <a:pt x="160" y="20"/>
                  </a:moveTo>
                  <a:lnTo>
                    <a:pt x="0" y="0"/>
                  </a:lnTo>
                  <a:lnTo>
                    <a:pt x="0" y="422"/>
                  </a:lnTo>
                  <a:lnTo>
                    <a:pt x="160" y="422"/>
                  </a:lnTo>
                  <a:lnTo>
                    <a:pt x="160" y="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254;p37">
              <a:extLst>
                <a:ext uri="{FF2B5EF4-FFF2-40B4-BE49-F238E27FC236}">
                  <a16:creationId xmlns:a16="http://schemas.microsoft.com/office/drawing/2014/main" id="{523B0111-2C2F-57C1-16BA-377857AFB6DC}"/>
                </a:ext>
              </a:extLst>
            </p:cNvPr>
            <p:cNvSpPr/>
            <p:nvPr/>
          </p:nvSpPr>
          <p:spPr>
            <a:xfrm>
              <a:off x="6312788" y="3217613"/>
              <a:ext cx="352425" cy="854075"/>
            </a:xfrm>
            <a:custGeom>
              <a:avLst/>
              <a:gdLst/>
              <a:ahLst/>
              <a:cxnLst/>
              <a:rect l="l" t="t" r="r" b="b"/>
              <a:pathLst>
                <a:path w="261" h="635" extrusionOk="0">
                  <a:moveTo>
                    <a:pt x="89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65" y="0"/>
                    <a:pt x="46" y="18"/>
                    <a:pt x="43" y="41"/>
                  </a:cubicBezTo>
                  <a:cubicBezTo>
                    <a:pt x="0" y="635"/>
                    <a:pt x="0" y="635"/>
                    <a:pt x="0" y="635"/>
                  </a:cubicBezTo>
                  <a:cubicBezTo>
                    <a:pt x="0" y="635"/>
                    <a:pt x="0" y="635"/>
                    <a:pt x="0" y="635"/>
                  </a:cubicBezTo>
                  <a:cubicBezTo>
                    <a:pt x="2" y="609"/>
                    <a:pt x="2" y="609"/>
                    <a:pt x="2" y="609"/>
                  </a:cubicBezTo>
                  <a:cubicBezTo>
                    <a:pt x="261" y="609"/>
                    <a:pt x="261" y="609"/>
                    <a:pt x="261" y="609"/>
                  </a:cubicBezTo>
                  <a:cubicBezTo>
                    <a:pt x="261" y="53"/>
                    <a:pt x="261" y="53"/>
                    <a:pt x="261" y="53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255;p37">
              <a:extLst>
                <a:ext uri="{FF2B5EF4-FFF2-40B4-BE49-F238E27FC236}">
                  <a16:creationId xmlns:a16="http://schemas.microsoft.com/office/drawing/2014/main" id="{8DCE66E6-6C1F-6380-0A21-C1FBFAF7C3E8}"/>
                </a:ext>
              </a:extLst>
            </p:cNvPr>
            <p:cNvSpPr/>
            <p:nvPr/>
          </p:nvSpPr>
          <p:spPr>
            <a:xfrm>
              <a:off x="6433438" y="3217613"/>
              <a:ext cx="231900" cy="71400"/>
            </a:xfrm>
            <a:prstGeom prst="rect">
              <a:avLst/>
            </a:prstGeom>
            <a:solidFill>
              <a:srgbClr val="E516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256;p37">
              <a:extLst>
                <a:ext uri="{FF2B5EF4-FFF2-40B4-BE49-F238E27FC236}">
                  <a16:creationId xmlns:a16="http://schemas.microsoft.com/office/drawing/2014/main" id="{23DDF2C9-E4DA-EF28-19CD-2CE49076760B}"/>
                </a:ext>
              </a:extLst>
            </p:cNvPr>
            <p:cNvSpPr/>
            <p:nvPr/>
          </p:nvSpPr>
          <p:spPr>
            <a:xfrm>
              <a:off x="6433438" y="3217613"/>
              <a:ext cx="231900" cy="71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257;p37">
              <a:extLst>
                <a:ext uri="{FF2B5EF4-FFF2-40B4-BE49-F238E27FC236}">
                  <a16:creationId xmlns:a16="http://schemas.microsoft.com/office/drawing/2014/main" id="{CB6A25CC-2D1C-4150-792C-8F1073F320A0}"/>
                </a:ext>
              </a:extLst>
            </p:cNvPr>
            <p:cNvSpPr/>
            <p:nvPr/>
          </p:nvSpPr>
          <p:spPr>
            <a:xfrm>
              <a:off x="6665213" y="3217613"/>
              <a:ext cx="146050" cy="855663"/>
            </a:xfrm>
            <a:custGeom>
              <a:avLst/>
              <a:gdLst/>
              <a:ahLst/>
              <a:cxnLst/>
              <a:rect l="l" t="t" r="r" b="b"/>
              <a:pathLst>
                <a:path w="109" h="636" extrusionOk="0">
                  <a:moveTo>
                    <a:pt x="21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107" y="609"/>
                    <a:pt x="107" y="609"/>
                    <a:pt x="107" y="609"/>
                  </a:cubicBezTo>
                  <a:cubicBezTo>
                    <a:pt x="109" y="636"/>
                    <a:pt x="109" y="636"/>
                    <a:pt x="109" y="636"/>
                  </a:cubicBezTo>
                  <a:cubicBezTo>
                    <a:pt x="109" y="636"/>
                    <a:pt x="109" y="636"/>
                    <a:pt x="109" y="636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3" y="18"/>
                    <a:pt x="44" y="0"/>
                    <a:pt x="21" y="0"/>
                  </a:cubicBezTo>
                </a:path>
              </a:pathLst>
            </a:custGeom>
            <a:solidFill>
              <a:srgbClr val="61DBF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258;p37">
              <a:extLst>
                <a:ext uri="{FF2B5EF4-FFF2-40B4-BE49-F238E27FC236}">
                  <a16:creationId xmlns:a16="http://schemas.microsoft.com/office/drawing/2014/main" id="{F21D2D90-C520-3902-49D5-7CFEF271BA79}"/>
                </a:ext>
              </a:extLst>
            </p:cNvPr>
            <p:cNvSpPr/>
            <p:nvPr/>
          </p:nvSpPr>
          <p:spPr>
            <a:xfrm>
              <a:off x="6665213" y="3217613"/>
              <a:ext cx="22200" cy="71400"/>
            </a:xfrm>
            <a:prstGeom prst="rect">
              <a:avLst/>
            </a:prstGeom>
            <a:solidFill>
              <a:srgbClr val="CF5B5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259;p37">
              <a:extLst>
                <a:ext uri="{FF2B5EF4-FFF2-40B4-BE49-F238E27FC236}">
                  <a16:creationId xmlns:a16="http://schemas.microsoft.com/office/drawing/2014/main" id="{83C84A6A-27CE-D751-0889-A1FCDCC1FAD1}"/>
                </a:ext>
              </a:extLst>
            </p:cNvPr>
            <p:cNvSpPr/>
            <p:nvPr/>
          </p:nvSpPr>
          <p:spPr>
            <a:xfrm>
              <a:off x="6665213" y="3217613"/>
              <a:ext cx="22200" cy="71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260;p37">
              <a:extLst>
                <a:ext uri="{FF2B5EF4-FFF2-40B4-BE49-F238E27FC236}">
                  <a16:creationId xmlns:a16="http://schemas.microsoft.com/office/drawing/2014/main" id="{87AAA3C0-2D3F-52D2-9086-8B281465594D}"/>
                </a:ext>
              </a:extLst>
            </p:cNvPr>
            <p:cNvSpPr/>
            <p:nvPr/>
          </p:nvSpPr>
          <p:spPr>
            <a:xfrm>
              <a:off x="6312788" y="4036763"/>
              <a:ext cx="352425" cy="34925"/>
            </a:xfrm>
            <a:custGeom>
              <a:avLst/>
              <a:gdLst/>
              <a:ahLst/>
              <a:cxnLst/>
              <a:rect l="l" t="t" r="r" b="b"/>
              <a:pathLst>
                <a:path w="261" h="26" extrusionOk="0">
                  <a:moveTo>
                    <a:pt x="26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" y="25"/>
                    <a:pt x="6" y="25"/>
                    <a:pt x="9" y="25"/>
                  </a:cubicBezTo>
                  <a:cubicBezTo>
                    <a:pt x="136" y="25"/>
                    <a:pt x="136" y="25"/>
                    <a:pt x="136" y="25"/>
                  </a:cubicBezTo>
                  <a:cubicBezTo>
                    <a:pt x="228" y="25"/>
                    <a:pt x="228" y="25"/>
                    <a:pt x="228" y="25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1" y="0"/>
                    <a:pt x="261" y="0"/>
                    <a:pt x="261" y="0"/>
                  </a:cubicBezTo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261;p37">
              <a:extLst>
                <a:ext uri="{FF2B5EF4-FFF2-40B4-BE49-F238E27FC236}">
                  <a16:creationId xmlns:a16="http://schemas.microsoft.com/office/drawing/2014/main" id="{50C6F250-55AA-6DA4-38ED-3FB83B4DBE24}"/>
                </a:ext>
              </a:extLst>
            </p:cNvPr>
            <p:cNvSpPr/>
            <p:nvPr/>
          </p:nvSpPr>
          <p:spPr>
            <a:xfrm>
              <a:off x="6665213" y="4036763"/>
              <a:ext cx="146050" cy="36513"/>
            </a:xfrm>
            <a:custGeom>
              <a:avLst/>
              <a:gdLst/>
              <a:ahLst/>
              <a:cxnLst/>
              <a:rect l="l" t="t" r="r" b="b"/>
              <a:pathLst>
                <a:path w="109" h="27" extrusionOk="0">
                  <a:moveTo>
                    <a:pt x="10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8" y="25"/>
                    <a:pt x="104" y="26"/>
                    <a:pt x="109" y="27"/>
                  </a:cubicBezTo>
                  <a:cubicBezTo>
                    <a:pt x="107" y="0"/>
                    <a:pt x="107" y="0"/>
                    <a:pt x="107" y="0"/>
                  </a:cubicBezTo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262;p37">
              <a:extLst>
                <a:ext uri="{FF2B5EF4-FFF2-40B4-BE49-F238E27FC236}">
                  <a16:creationId xmlns:a16="http://schemas.microsoft.com/office/drawing/2014/main" id="{67FE1E8F-A56D-05EE-3443-A79736E0E5F0}"/>
                </a:ext>
              </a:extLst>
            </p:cNvPr>
            <p:cNvSpPr/>
            <p:nvPr/>
          </p:nvSpPr>
          <p:spPr>
            <a:xfrm>
              <a:off x="6179438" y="4071688"/>
              <a:ext cx="757238" cy="192088"/>
            </a:xfrm>
            <a:custGeom>
              <a:avLst/>
              <a:gdLst/>
              <a:ahLst/>
              <a:cxnLst/>
              <a:rect l="l" t="t" r="r" b="b"/>
              <a:pathLst>
                <a:path w="563" h="143" extrusionOk="0">
                  <a:moveTo>
                    <a:pt x="100" y="0"/>
                  </a:moveTo>
                  <a:cubicBezTo>
                    <a:pt x="82" y="3"/>
                    <a:pt x="65" y="13"/>
                    <a:pt x="56" y="30"/>
                  </a:cubicBezTo>
                  <a:cubicBezTo>
                    <a:pt x="9" y="110"/>
                    <a:pt x="9" y="110"/>
                    <a:pt x="9" y="110"/>
                  </a:cubicBezTo>
                  <a:cubicBezTo>
                    <a:pt x="0" y="125"/>
                    <a:pt x="11" y="143"/>
                    <a:pt x="28" y="143"/>
                  </a:cubicBezTo>
                  <a:cubicBezTo>
                    <a:pt x="236" y="143"/>
                    <a:pt x="236" y="143"/>
                    <a:pt x="236" y="143"/>
                  </a:cubicBezTo>
                  <a:cubicBezTo>
                    <a:pt x="328" y="143"/>
                    <a:pt x="328" y="143"/>
                    <a:pt x="328" y="143"/>
                  </a:cubicBezTo>
                  <a:cubicBezTo>
                    <a:pt x="535" y="143"/>
                    <a:pt x="535" y="143"/>
                    <a:pt x="535" y="143"/>
                  </a:cubicBezTo>
                  <a:cubicBezTo>
                    <a:pt x="553" y="143"/>
                    <a:pt x="563" y="125"/>
                    <a:pt x="555" y="110"/>
                  </a:cubicBezTo>
                  <a:cubicBezTo>
                    <a:pt x="507" y="30"/>
                    <a:pt x="507" y="30"/>
                    <a:pt x="507" y="30"/>
                  </a:cubicBezTo>
                  <a:cubicBezTo>
                    <a:pt x="499" y="16"/>
                    <a:pt x="486" y="6"/>
                    <a:pt x="470" y="1"/>
                  </a:cubicBezTo>
                  <a:cubicBezTo>
                    <a:pt x="474" y="50"/>
                    <a:pt x="474" y="50"/>
                    <a:pt x="474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100" y="0"/>
                    <a:pt x="100" y="0"/>
                    <a:pt x="100" y="0"/>
                  </a:cubicBezTo>
                </a:path>
              </a:pathLst>
            </a:custGeom>
            <a:solidFill>
              <a:srgbClr val="103B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263;p37">
              <a:extLst>
                <a:ext uri="{FF2B5EF4-FFF2-40B4-BE49-F238E27FC236}">
                  <a16:creationId xmlns:a16="http://schemas.microsoft.com/office/drawing/2014/main" id="{7F2FE352-C5D3-4B1B-9ABD-E9894E73C252}"/>
                </a:ext>
              </a:extLst>
            </p:cNvPr>
            <p:cNvSpPr/>
            <p:nvPr/>
          </p:nvSpPr>
          <p:spPr>
            <a:xfrm>
              <a:off x="6308025" y="4071688"/>
              <a:ext cx="508000" cy="66675"/>
            </a:xfrm>
            <a:custGeom>
              <a:avLst/>
              <a:gdLst/>
              <a:ahLst/>
              <a:cxnLst/>
              <a:rect l="l" t="t" r="r" b="b"/>
              <a:pathLst>
                <a:path w="378" h="50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78" y="50"/>
                    <a:pt x="378" y="50"/>
                    <a:pt x="378" y="50"/>
                  </a:cubicBezTo>
                  <a:cubicBezTo>
                    <a:pt x="265" y="50"/>
                    <a:pt x="265" y="50"/>
                    <a:pt x="265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510A8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264;p37">
              <a:extLst>
                <a:ext uri="{FF2B5EF4-FFF2-40B4-BE49-F238E27FC236}">
                  <a16:creationId xmlns:a16="http://schemas.microsoft.com/office/drawing/2014/main" id="{58EE5F14-29D4-F120-5024-733EF728AA1C}"/>
                </a:ext>
              </a:extLst>
            </p:cNvPr>
            <p:cNvSpPr/>
            <p:nvPr/>
          </p:nvSpPr>
          <p:spPr>
            <a:xfrm>
              <a:off x="6811263" y="4073276"/>
              <a:ext cx="4763" cy="65088"/>
            </a:xfrm>
            <a:custGeom>
              <a:avLst/>
              <a:gdLst/>
              <a:ahLst/>
              <a:cxnLst/>
              <a:rect l="l" t="t" r="r" b="b"/>
              <a:pathLst>
                <a:path w="4" h="49" extrusionOk="0">
                  <a:moveTo>
                    <a:pt x="0" y="0"/>
                  </a:moveTo>
                  <a:cubicBezTo>
                    <a:pt x="4" y="49"/>
                    <a:pt x="4" y="49"/>
                    <a:pt x="4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11B9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265;p37">
              <a:extLst>
                <a:ext uri="{FF2B5EF4-FFF2-40B4-BE49-F238E27FC236}">
                  <a16:creationId xmlns:a16="http://schemas.microsoft.com/office/drawing/2014/main" id="{D7E37C88-6582-FEBF-1B60-13C4DF2A008F}"/>
                </a:ext>
              </a:extLst>
            </p:cNvPr>
            <p:cNvSpPr/>
            <p:nvPr/>
          </p:nvSpPr>
          <p:spPr>
            <a:xfrm>
              <a:off x="6308025" y="4070101"/>
              <a:ext cx="357188" cy="68263"/>
            </a:xfrm>
            <a:custGeom>
              <a:avLst/>
              <a:gdLst/>
              <a:ahLst/>
              <a:cxnLst/>
              <a:rect l="l" t="t" r="r" b="b"/>
              <a:pathLst>
                <a:path w="265" h="51" extrusionOk="0">
                  <a:moveTo>
                    <a:pt x="265" y="0"/>
                  </a:moveTo>
                  <a:cubicBezTo>
                    <a:pt x="232" y="0"/>
                    <a:pt x="232" y="0"/>
                    <a:pt x="232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0"/>
                    <a:pt x="7" y="0"/>
                    <a:pt x="4" y="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65" y="51"/>
                    <a:pt x="265" y="51"/>
                    <a:pt x="265" y="51"/>
                  </a:cubicBezTo>
                  <a:cubicBezTo>
                    <a:pt x="265" y="0"/>
                    <a:pt x="265" y="0"/>
                    <a:pt x="265" y="0"/>
                  </a:cubicBezTo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266;p37">
              <a:extLst>
                <a:ext uri="{FF2B5EF4-FFF2-40B4-BE49-F238E27FC236}">
                  <a16:creationId xmlns:a16="http://schemas.microsoft.com/office/drawing/2014/main" id="{F243E001-112E-9980-5E0D-D4B3F5AFCBE6}"/>
                </a:ext>
              </a:extLst>
            </p:cNvPr>
            <p:cNvSpPr/>
            <p:nvPr/>
          </p:nvSpPr>
          <p:spPr>
            <a:xfrm>
              <a:off x="6665213" y="4070101"/>
              <a:ext cx="150813" cy="68263"/>
            </a:xfrm>
            <a:custGeom>
              <a:avLst/>
              <a:gdLst/>
              <a:ahLst/>
              <a:cxnLst/>
              <a:rect l="l" t="t" r="r" b="b"/>
              <a:pathLst>
                <a:path w="113" h="51" extrusionOk="0">
                  <a:moveTo>
                    <a:pt x="9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4" y="1"/>
                    <a:pt x="98" y="0"/>
                    <a:pt x="93" y="0"/>
                  </a:cubicBezTo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267;p37">
              <a:extLst>
                <a:ext uri="{FF2B5EF4-FFF2-40B4-BE49-F238E27FC236}">
                  <a16:creationId xmlns:a16="http://schemas.microsoft.com/office/drawing/2014/main" id="{F936C895-E22E-B9CC-0171-9E89C203A5A8}"/>
                </a:ext>
              </a:extLst>
            </p:cNvPr>
            <p:cNvSpPr/>
            <p:nvPr/>
          </p:nvSpPr>
          <p:spPr>
            <a:xfrm>
              <a:off x="7231950" y="2628650"/>
              <a:ext cx="254000" cy="669925"/>
            </a:xfrm>
            <a:custGeom>
              <a:avLst/>
              <a:gdLst/>
              <a:ahLst/>
              <a:cxnLst/>
              <a:rect l="l" t="t" r="r" b="b"/>
              <a:pathLst>
                <a:path w="160" h="422" extrusionOk="0">
                  <a:moveTo>
                    <a:pt x="160" y="21"/>
                  </a:moveTo>
                  <a:lnTo>
                    <a:pt x="0" y="0"/>
                  </a:lnTo>
                  <a:lnTo>
                    <a:pt x="0" y="422"/>
                  </a:lnTo>
                  <a:lnTo>
                    <a:pt x="160" y="422"/>
                  </a:lnTo>
                  <a:lnTo>
                    <a:pt x="160" y="21"/>
                  </a:lnTo>
                  <a:close/>
                </a:path>
              </a:pathLst>
            </a:custGeom>
            <a:solidFill>
              <a:srgbClr val="103B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268;p37">
              <a:extLst>
                <a:ext uri="{FF2B5EF4-FFF2-40B4-BE49-F238E27FC236}">
                  <a16:creationId xmlns:a16="http://schemas.microsoft.com/office/drawing/2014/main" id="{EE1AE8ED-54B2-1D10-1653-FCF353619318}"/>
                </a:ext>
              </a:extLst>
            </p:cNvPr>
            <p:cNvSpPr/>
            <p:nvPr/>
          </p:nvSpPr>
          <p:spPr>
            <a:xfrm>
              <a:off x="7231950" y="2628650"/>
              <a:ext cx="254000" cy="669925"/>
            </a:xfrm>
            <a:custGeom>
              <a:avLst/>
              <a:gdLst/>
              <a:ahLst/>
              <a:cxnLst/>
              <a:rect l="l" t="t" r="r" b="b"/>
              <a:pathLst>
                <a:path w="160" h="422" extrusionOk="0">
                  <a:moveTo>
                    <a:pt x="160" y="21"/>
                  </a:moveTo>
                  <a:lnTo>
                    <a:pt x="0" y="0"/>
                  </a:lnTo>
                  <a:lnTo>
                    <a:pt x="0" y="422"/>
                  </a:lnTo>
                  <a:lnTo>
                    <a:pt x="160" y="422"/>
                  </a:lnTo>
                  <a:lnTo>
                    <a:pt x="160" y="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269;p37">
              <a:extLst>
                <a:ext uri="{FF2B5EF4-FFF2-40B4-BE49-F238E27FC236}">
                  <a16:creationId xmlns:a16="http://schemas.microsoft.com/office/drawing/2014/main" id="{D2DDF0B3-2B78-E9C5-D5DC-17439F806B6E}"/>
                </a:ext>
              </a:extLst>
            </p:cNvPr>
            <p:cNvSpPr/>
            <p:nvPr/>
          </p:nvSpPr>
          <p:spPr>
            <a:xfrm>
              <a:off x="7112888" y="3227138"/>
              <a:ext cx="496888" cy="857251"/>
            </a:xfrm>
            <a:custGeom>
              <a:avLst/>
              <a:gdLst/>
              <a:ahLst/>
              <a:cxnLst/>
              <a:rect l="l" t="t" r="r" b="b"/>
              <a:pathLst>
                <a:path w="370" h="637" extrusionOk="0">
                  <a:moveTo>
                    <a:pt x="43" y="41"/>
                  </a:moveTo>
                  <a:cubicBezTo>
                    <a:pt x="0" y="635"/>
                    <a:pt x="0" y="635"/>
                    <a:pt x="0" y="635"/>
                  </a:cubicBezTo>
                  <a:cubicBezTo>
                    <a:pt x="0" y="635"/>
                    <a:pt x="0" y="635"/>
                    <a:pt x="0" y="635"/>
                  </a:cubicBezTo>
                  <a:cubicBezTo>
                    <a:pt x="43" y="41"/>
                    <a:pt x="43" y="41"/>
                    <a:pt x="43" y="41"/>
                  </a:cubicBezTo>
                  <a:moveTo>
                    <a:pt x="282" y="0"/>
                  </a:moveTo>
                  <a:cubicBezTo>
                    <a:pt x="278" y="0"/>
                    <a:pt x="278" y="0"/>
                    <a:pt x="278" y="0"/>
                  </a:cubicBezTo>
                  <a:cubicBezTo>
                    <a:pt x="278" y="53"/>
                    <a:pt x="278" y="53"/>
                    <a:pt x="278" y="53"/>
                  </a:cubicBezTo>
                  <a:cubicBezTo>
                    <a:pt x="113" y="53"/>
                    <a:pt x="113" y="53"/>
                    <a:pt x="113" y="53"/>
                  </a:cubicBezTo>
                  <a:cubicBezTo>
                    <a:pt x="113" y="609"/>
                    <a:pt x="113" y="609"/>
                    <a:pt x="113" y="609"/>
                  </a:cubicBezTo>
                  <a:cubicBezTo>
                    <a:pt x="368" y="609"/>
                    <a:pt x="368" y="609"/>
                    <a:pt x="368" y="609"/>
                  </a:cubicBezTo>
                  <a:cubicBezTo>
                    <a:pt x="370" y="637"/>
                    <a:pt x="370" y="637"/>
                    <a:pt x="370" y="637"/>
                  </a:cubicBezTo>
                  <a:cubicBezTo>
                    <a:pt x="370" y="637"/>
                    <a:pt x="370" y="637"/>
                    <a:pt x="370" y="637"/>
                  </a:cubicBezTo>
                  <a:cubicBezTo>
                    <a:pt x="327" y="41"/>
                    <a:pt x="327" y="41"/>
                    <a:pt x="327" y="41"/>
                  </a:cubicBezTo>
                  <a:cubicBezTo>
                    <a:pt x="324" y="18"/>
                    <a:pt x="305" y="0"/>
                    <a:pt x="282" y="0"/>
                  </a:cubicBezTo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270;p37">
              <a:extLst>
                <a:ext uri="{FF2B5EF4-FFF2-40B4-BE49-F238E27FC236}">
                  <a16:creationId xmlns:a16="http://schemas.microsoft.com/office/drawing/2014/main" id="{BFED27DA-AE19-63C9-6757-9EB7EBB00603}"/>
                </a:ext>
              </a:extLst>
            </p:cNvPr>
            <p:cNvSpPr/>
            <p:nvPr/>
          </p:nvSpPr>
          <p:spPr>
            <a:xfrm>
              <a:off x="7265288" y="3227138"/>
              <a:ext cx="220800" cy="71400"/>
            </a:xfrm>
            <a:prstGeom prst="rect">
              <a:avLst/>
            </a:prstGeom>
            <a:solidFill>
              <a:srgbClr val="E516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271;p37">
              <a:extLst>
                <a:ext uri="{FF2B5EF4-FFF2-40B4-BE49-F238E27FC236}">
                  <a16:creationId xmlns:a16="http://schemas.microsoft.com/office/drawing/2014/main" id="{D11C1D84-0EB0-152B-0096-AA89C5F1C09A}"/>
                </a:ext>
              </a:extLst>
            </p:cNvPr>
            <p:cNvSpPr/>
            <p:nvPr/>
          </p:nvSpPr>
          <p:spPr>
            <a:xfrm>
              <a:off x="7265288" y="3227138"/>
              <a:ext cx="220800" cy="71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272;p37">
              <a:extLst>
                <a:ext uri="{FF2B5EF4-FFF2-40B4-BE49-F238E27FC236}">
                  <a16:creationId xmlns:a16="http://schemas.microsoft.com/office/drawing/2014/main" id="{D0F8A575-5950-3079-50E1-1456B5F84168}"/>
                </a:ext>
              </a:extLst>
            </p:cNvPr>
            <p:cNvSpPr/>
            <p:nvPr/>
          </p:nvSpPr>
          <p:spPr>
            <a:xfrm>
              <a:off x="7112888" y="3227138"/>
              <a:ext cx="152400" cy="854075"/>
            </a:xfrm>
            <a:custGeom>
              <a:avLst/>
              <a:gdLst/>
              <a:ahLst/>
              <a:cxnLst/>
              <a:rect l="l" t="t" r="r" b="b"/>
              <a:pathLst>
                <a:path w="113" h="635" extrusionOk="0">
                  <a:moveTo>
                    <a:pt x="89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65" y="0"/>
                    <a:pt x="46" y="18"/>
                    <a:pt x="4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0" y="635"/>
                    <a:pt x="0" y="635"/>
                    <a:pt x="0" y="635"/>
                  </a:cubicBezTo>
                  <a:cubicBezTo>
                    <a:pt x="0" y="635"/>
                    <a:pt x="0" y="635"/>
                    <a:pt x="0" y="635"/>
                  </a:cubicBezTo>
                  <a:cubicBezTo>
                    <a:pt x="2" y="609"/>
                    <a:pt x="2" y="609"/>
                    <a:pt x="2" y="609"/>
                  </a:cubicBezTo>
                  <a:cubicBezTo>
                    <a:pt x="113" y="609"/>
                    <a:pt x="113" y="609"/>
                    <a:pt x="113" y="609"/>
                  </a:cubicBezTo>
                  <a:cubicBezTo>
                    <a:pt x="113" y="53"/>
                    <a:pt x="113" y="53"/>
                    <a:pt x="113" y="53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rgbClr val="61DBF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273;p37">
              <a:extLst>
                <a:ext uri="{FF2B5EF4-FFF2-40B4-BE49-F238E27FC236}">
                  <a16:creationId xmlns:a16="http://schemas.microsoft.com/office/drawing/2014/main" id="{255CA3BC-68D3-19A7-AB2A-09BA1E669AB2}"/>
                </a:ext>
              </a:extLst>
            </p:cNvPr>
            <p:cNvSpPr/>
            <p:nvPr/>
          </p:nvSpPr>
          <p:spPr>
            <a:xfrm>
              <a:off x="7231950" y="3227138"/>
              <a:ext cx="33300" cy="71400"/>
            </a:xfrm>
            <a:prstGeom prst="rect">
              <a:avLst/>
            </a:prstGeom>
            <a:solidFill>
              <a:srgbClr val="CF5B5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274;p37">
              <a:extLst>
                <a:ext uri="{FF2B5EF4-FFF2-40B4-BE49-F238E27FC236}">
                  <a16:creationId xmlns:a16="http://schemas.microsoft.com/office/drawing/2014/main" id="{B32870FD-2F1D-971B-3E9A-8CAA91D9A851}"/>
                </a:ext>
              </a:extLst>
            </p:cNvPr>
            <p:cNvSpPr/>
            <p:nvPr/>
          </p:nvSpPr>
          <p:spPr>
            <a:xfrm>
              <a:off x="7231950" y="3227138"/>
              <a:ext cx="33300" cy="71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275;p37">
              <a:extLst>
                <a:ext uri="{FF2B5EF4-FFF2-40B4-BE49-F238E27FC236}">
                  <a16:creationId xmlns:a16="http://schemas.microsoft.com/office/drawing/2014/main" id="{0A58AAF3-0684-31EB-EDAE-C2663F752FE3}"/>
                </a:ext>
              </a:extLst>
            </p:cNvPr>
            <p:cNvSpPr/>
            <p:nvPr/>
          </p:nvSpPr>
          <p:spPr>
            <a:xfrm>
              <a:off x="7265288" y="4046288"/>
              <a:ext cx="344488" cy="38100"/>
            </a:xfrm>
            <a:custGeom>
              <a:avLst/>
              <a:gdLst/>
              <a:ahLst/>
              <a:cxnLst/>
              <a:rect l="l" t="t" r="r" b="b"/>
              <a:pathLst>
                <a:path w="257" h="28" extrusionOk="0">
                  <a:moveTo>
                    <a:pt x="25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241" y="25"/>
                    <a:pt x="241" y="25"/>
                    <a:pt x="241" y="25"/>
                  </a:cubicBezTo>
                  <a:cubicBezTo>
                    <a:pt x="246" y="25"/>
                    <a:pt x="252" y="26"/>
                    <a:pt x="257" y="28"/>
                  </a:cubicBezTo>
                  <a:cubicBezTo>
                    <a:pt x="255" y="0"/>
                    <a:pt x="255" y="0"/>
                    <a:pt x="255" y="0"/>
                  </a:cubicBezTo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276;p37">
              <a:extLst>
                <a:ext uri="{FF2B5EF4-FFF2-40B4-BE49-F238E27FC236}">
                  <a16:creationId xmlns:a16="http://schemas.microsoft.com/office/drawing/2014/main" id="{F70AB001-40A1-08E7-C639-27F638F8D781}"/>
                </a:ext>
              </a:extLst>
            </p:cNvPr>
            <p:cNvSpPr/>
            <p:nvPr/>
          </p:nvSpPr>
          <p:spPr>
            <a:xfrm>
              <a:off x="7112888" y="4046288"/>
              <a:ext cx="152400" cy="34925"/>
            </a:xfrm>
            <a:custGeom>
              <a:avLst/>
              <a:gdLst/>
              <a:ahLst/>
              <a:cxnLst/>
              <a:rect l="l" t="t" r="r" b="b"/>
              <a:pathLst>
                <a:path w="113" h="26" extrusionOk="0">
                  <a:moveTo>
                    <a:pt x="11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" y="26"/>
                    <a:pt x="6" y="25"/>
                    <a:pt x="9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0"/>
                    <a:pt x="113" y="0"/>
                    <a:pt x="113" y="0"/>
                  </a:cubicBezTo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277;p37">
              <a:extLst>
                <a:ext uri="{FF2B5EF4-FFF2-40B4-BE49-F238E27FC236}">
                  <a16:creationId xmlns:a16="http://schemas.microsoft.com/office/drawing/2014/main" id="{5F2AA72A-C2A8-2029-3F63-FBBCF5A4AFEC}"/>
                </a:ext>
              </a:extLst>
            </p:cNvPr>
            <p:cNvSpPr/>
            <p:nvPr/>
          </p:nvSpPr>
          <p:spPr>
            <a:xfrm>
              <a:off x="6977950" y="4081213"/>
              <a:ext cx="757238" cy="193675"/>
            </a:xfrm>
            <a:custGeom>
              <a:avLst/>
              <a:gdLst/>
              <a:ahLst/>
              <a:cxnLst/>
              <a:rect l="l" t="t" r="r" b="b"/>
              <a:pathLst>
                <a:path w="563" h="144" extrusionOk="0">
                  <a:moveTo>
                    <a:pt x="100" y="0"/>
                  </a:moveTo>
                  <a:cubicBezTo>
                    <a:pt x="82" y="3"/>
                    <a:pt x="65" y="14"/>
                    <a:pt x="56" y="30"/>
                  </a:cubicBezTo>
                  <a:cubicBezTo>
                    <a:pt x="9" y="110"/>
                    <a:pt x="9" y="110"/>
                    <a:pt x="9" y="110"/>
                  </a:cubicBezTo>
                  <a:cubicBezTo>
                    <a:pt x="0" y="125"/>
                    <a:pt x="11" y="144"/>
                    <a:pt x="28" y="144"/>
                  </a:cubicBezTo>
                  <a:cubicBezTo>
                    <a:pt x="236" y="144"/>
                    <a:pt x="236" y="144"/>
                    <a:pt x="236" y="144"/>
                  </a:cubicBezTo>
                  <a:cubicBezTo>
                    <a:pt x="328" y="144"/>
                    <a:pt x="328" y="144"/>
                    <a:pt x="328" y="144"/>
                  </a:cubicBezTo>
                  <a:cubicBezTo>
                    <a:pt x="535" y="144"/>
                    <a:pt x="535" y="144"/>
                    <a:pt x="535" y="144"/>
                  </a:cubicBezTo>
                  <a:cubicBezTo>
                    <a:pt x="553" y="144"/>
                    <a:pt x="563" y="125"/>
                    <a:pt x="555" y="110"/>
                  </a:cubicBezTo>
                  <a:cubicBezTo>
                    <a:pt x="507" y="30"/>
                    <a:pt x="507" y="30"/>
                    <a:pt x="507" y="30"/>
                  </a:cubicBezTo>
                  <a:cubicBezTo>
                    <a:pt x="499" y="16"/>
                    <a:pt x="486" y="6"/>
                    <a:pt x="470" y="2"/>
                  </a:cubicBezTo>
                  <a:cubicBezTo>
                    <a:pt x="474" y="51"/>
                    <a:pt x="474" y="51"/>
                    <a:pt x="474" y="51"/>
                  </a:cubicBezTo>
                  <a:cubicBezTo>
                    <a:pt x="96" y="51"/>
                    <a:pt x="96" y="51"/>
                    <a:pt x="96" y="51"/>
                  </a:cubicBezTo>
                  <a:cubicBezTo>
                    <a:pt x="100" y="0"/>
                    <a:pt x="100" y="0"/>
                    <a:pt x="100" y="0"/>
                  </a:cubicBezTo>
                </a:path>
              </a:pathLst>
            </a:custGeom>
            <a:solidFill>
              <a:srgbClr val="103B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278;p37">
              <a:extLst>
                <a:ext uri="{FF2B5EF4-FFF2-40B4-BE49-F238E27FC236}">
                  <a16:creationId xmlns:a16="http://schemas.microsoft.com/office/drawing/2014/main" id="{ECAF6AA4-AA04-DE0F-36DE-68371E4D0144}"/>
                </a:ext>
              </a:extLst>
            </p:cNvPr>
            <p:cNvSpPr/>
            <p:nvPr/>
          </p:nvSpPr>
          <p:spPr>
            <a:xfrm>
              <a:off x="7106538" y="4081213"/>
              <a:ext cx="509588" cy="68263"/>
            </a:xfrm>
            <a:custGeom>
              <a:avLst/>
              <a:gdLst/>
              <a:ahLst/>
              <a:cxnLst/>
              <a:rect l="l" t="t" r="r" b="b"/>
              <a:pathLst>
                <a:path w="378" h="51" extrusionOk="0">
                  <a:moveTo>
                    <a:pt x="374" y="2"/>
                  </a:moveTo>
                  <a:cubicBezTo>
                    <a:pt x="378" y="51"/>
                    <a:pt x="378" y="51"/>
                    <a:pt x="378" y="51"/>
                  </a:cubicBezTo>
                  <a:cubicBezTo>
                    <a:pt x="374" y="2"/>
                    <a:pt x="374" y="2"/>
                    <a:pt x="374" y="2"/>
                  </a:cubicBezTo>
                  <a:cubicBezTo>
                    <a:pt x="374" y="2"/>
                    <a:pt x="374" y="2"/>
                    <a:pt x="374" y="2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78" y="51"/>
                    <a:pt x="378" y="51"/>
                    <a:pt x="378" y="51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510A8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279;p37">
              <a:extLst>
                <a:ext uri="{FF2B5EF4-FFF2-40B4-BE49-F238E27FC236}">
                  <a16:creationId xmlns:a16="http://schemas.microsoft.com/office/drawing/2014/main" id="{7ECC0141-AB38-2554-57B3-9B7F808C2057}"/>
                </a:ext>
              </a:extLst>
            </p:cNvPr>
            <p:cNvSpPr/>
            <p:nvPr/>
          </p:nvSpPr>
          <p:spPr>
            <a:xfrm>
              <a:off x="7106538" y="4081213"/>
              <a:ext cx="158750" cy="68263"/>
            </a:xfrm>
            <a:custGeom>
              <a:avLst/>
              <a:gdLst/>
              <a:ahLst/>
              <a:cxnLst/>
              <a:rect l="l" t="t" r="r" b="b"/>
              <a:pathLst>
                <a:path w="117" h="51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711B9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280;p37">
              <a:extLst>
                <a:ext uri="{FF2B5EF4-FFF2-40B4-BE49-F238E27FC236}">
                  <a16:creationId xmlns:a16="http://schemas.microsoft.com/office/drawing/2014/main" id="{6BA171CC-4B66-9266-D901-5CF12D554313}"/>
                </a:ext>
              </a:extLst>
            </p:cNvPr>
            <p:cNvSpPr/>
            <p:nvPr/>
          </p:nvSpPr>
          <p:spPr>
            <a:xfrm>
              <a:off x="7265288" y="4079626"/>
              <a:ext cx="350838" cy="69850"/>
            </a:xfrm>
            <a:custGeom>
              <a:avLst/>
              <a:gdLst/>
              <a:ahLst/>
              <a:cxnLst/>
              <a:rect l="l" t="t" r="r" b="b"/>
              <a:pathLst>
                <a:path w="261" h="52" extrusionOk="0">
                  <a:moveTo>
                    <a:pt x="241" y="0"/>
                  </a:moveTo>
                  <a:cubicBezTo>
                    <a:pt x="115" y="0"/>
                    <a:pt x="115" y="0"/>
                    <a:pt x="11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61" y="52"/>
                    <a:pt x="261" y="52"/>
                    <a:pt x="261" y="52"/>
                  </a:cubicBezTo>
                  <a:cubicBezTo>
                    <a:pt x="257" y="3"/>
                    <a:pt x="257" y="3"/>
                    <a:pt x="257" y="3"/>
                  </a:cubicBezTo>
                  <a:cubicBezTo>
                    <a:pt x="252" y="1"/>
                    <a:pt x="246" y="0"/>
                    <a:pt x="241" y="0"/>
                  </a:cubicBezTo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281;p37">
              <a:extLst>
                <a:ext uri="{FF2B5EF4-FFF2-40B4-BE49-F238E27FC236}">
                  <a16:creationId xmlns:a16="http://schemas.microsoft.com/office/drawing/2014/main" id="{4ABD168C-CA74-37F5-4130-CBE4F7309D63}"/>
                </a:ext>
              </a:extLst>
            </p:cNvPr>
            <p:cNvSpPr/>
            <p:nvPr/>
          </p:nvSpPr>
          <p:spPr>
            <a:xfrm>
              <a:off x="7106538" y="4079626"/>
              <a:ext cx="158750" cy="69850"/>
            </a:xfrm>
            <a:custGeom>
              <a:avLst/>
              <a:gdLst/>
              <a:ahLst/>
              <a:cxnLst/>
              <a:rect l="l" t="t" r="r" b="b"/>
              <a:pathLst>
                <a:path w="117" h="52" extrusionOk="0">
                  <a:moveTo>
                    <a:pt x="117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0" y="0"/>
                    <a:pt x="7" y="1"/>
                    <a:pt x="4" y="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17" y="52"/>
                    <a:pt x="117" y="52"/>
                    <a:pt x="117" y="52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282;p37">
              <a:extLst>
                <a:ext uri="{FF2B5EF4-FFF2-40B4-BE49-F238E27FC236}">
                  <a16:creationId xmlns:a16="http://schemas.microsoft.com/office/drawing/2014/main" id="{BA8C5520-BBEF-DFD5-4797-10E31EE8B1B9}"/>
                </a:ext>
              </a:extLst>
            </p:cNvPr>
            <p:cNvSpPr/>
            <p:nvPr/>
          </p:nvSpPr>
          <p:spPr>
            <a:xfrm>
              <a:off x="7514525" y="1739650"/>
              <a:ext cx="322263" cy="644524"/>
            </a:xfrm>
            <a:custGeom>
              <a:avLst/>
              <a:gdLst/>
              <a:ahLst/>
              <a:cxnLst/>
              <a:rect l="l" t="t" r="r" b="b"/>
              <a:pathLst>
                <a:path w="239" h="479" extrusionOk="0">
                  <a:moveTo>
                    <a:pt x="159" y="479"/>
                  </a:moveTo>
                  <a:cubicBezTo>
                    <a:pt x="151" y="332"/>
                    <a:pt x="108" y="226"/>
                    <a:pt x="74" y="162"/>
                  </a:cubicBezTo>
                  <a:cubicBezTo>
                    <a:pt x="36" y="93"/>
                    <a:pt x="1" y="59"/>
                    <a:pt x="0" y="58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2" y="7"/>
                    <a:pt x="221" y="160"/>
                    <a:pt x="239" y="474"/>
                  </a:cubicBezTo>
                  <a:cubicBezTo>
                    <a:pt x="159" y="479"/>
                    <a:pt x="159" y="479"/>
                    <a:pt x="159" y="479"/>
                  </a:cubicBezTo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283;p37">
              <a:extLst>
                <a:ext uri="{FF2B5EF4-FFF2-40B4-BE49-F238E27FC236}">
                  <a16:creationId xmlns:a16="http://schemas.microsoft.com/office/drawing/2014/main" id="{B48FD585-3A41-9987-AAC0-873160866826}"/>
                </a:ext>
              </a:extLst>
            </p:cNvPr>
            <p:cNvSpPr/>
            <p:nvPr/>
          </p:nvSpPr>
          <p:spPr>
            <a:xfrm>
              <a:off x="7636763" y="2365125"/>
              <a:ext cx="249238" cy="511175"/>
            </a:xfrm>
            <a:custGeom>
              <a:avLst/>
              <a:gdLst/>
              <a:ahLst/>
              <a:cxnLst/>
              <a:rect l="l" t="t" r="r" b="b"/>
              <a:pathLst>
                <a:path w="185" h="380" extrusionOk="0">
                  <a:moveTo>
                    <a:pt x="156" y="0"/>
                  </a:moveTo>
                  <a:cubicBezTo>
                    <a:pt x="156" y="0"/>
                    <a:pt x="155" y="0"/>
                    <a:pt x="155" y="0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47" y="4"/>
                    <a:pt x="148" y="6"/>
                    <a:pt x="148" y="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8" y="11"/>
                    <a:pt x="68" y="8"/>
                    <a:pt x="68" y="5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47" y="7"/>
                    <a:pt x="36" y="18"/>
                    <a:pt x="37" y="32"/>
                  </a:cubicBezTo>
                  <a:cubicBezTo>
                    <a:pt x="40" y="127"/>
                    <a:pt x="27" y="229"/>
                    <a:pt x="0" y="335"/>
                  </a:cubicBezTo>
                  <a:cubicBezTo>
                    <a:pt x="8" y="333"/>
                    <a:pt x="16" y="333"/>
                    <a:pt x="25" y="333"/>
                  </a:cubicBezTo>
                  <a:cubicBezTo>
                    <a:pt x="67" y="333"/>
                    <a:pt x="107" y="350"/>
                    <a:pt x="138" y="380"/>
                  </a:cubicBezTo>
                  <a:cubicBezTo>
                    <a:pt x="171" y="257"/>
                    <a:pt x="185" y="138"/>
                    <a:pt x="182" y="25"/>
                  </a:cubicBezTo>
                  <a:cubicBezTo>
                    <a:pt x="182" y="11"/>
                    <a:pt x="170" y="0"/>
                    <a:pt x="156" y="0"/>
                  </a:cubicBezTo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" name="Google Shape;1284;p37">
              <a:extLst>
                <a:ext uri="{FF2B5EF4-FFF2-40B4-BE49-F238E27FC236}">
                  <a16:creationId xmlns:a16="http://schemas.microsoft.com/office/drawing/2014/main" id="{0376F849-6F86-5AD1-45DD-DC7E0072DFC8}"/>
                </a:ext>
              </a:extLst>
            </p:cNvPr>
            <p:cNvGrpSpPr/>
            <p:nvPr/>
          </p:nvGrpSpPr>
          <p:grpSpPr>
            <a:xfrm>
              <a:off x="7441500" y="2815975"/>
              <a:ext cx="471488" cy="406400"/>
              <a:chOff x="7441500" y="2815975"/>
              <a:chExt cx="471488" cy="406400"/>
            </a:xfrm>
          </p:grpSpPr>
          <p:sp>
            <p:nvSpPr>
              <p:cNvPr id="84" name="Google Shape;1285;p37">
                <a:extLst>
                  <a:ext uri="{FF2B5EF4-FFF2-40B4-BE49-F238E27FC236}">
                    <a16:creationId xmlns:a16="http://schemas.microsoft.com/office/drawing/2014/main" id="{6A50037A-BD96-CC79-8592-EBF30CC6FCF1}"/>
                  </a:ext>
                </a:extLst>
              </p:cNvPr>
              <p:cNvSpPr/>
              <p:nvPr/>
            </p:nvSpPr>
            <p:spPr>
              <a:xfrm>
                <a:off x="7485950" y="2815975"/>
                <a:ext cx="427038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302" extrusionOk="0">
                    <a:moveTo>
                      <a:pt x="112" y="0"/>
                    </a:moveTo>
                    <a:cubicBezTo>
                      <a:pt x="105" y="1"/>
                      <a:pt x="99" y="2"/>
                      <a:pt x="93" y="4"/>
                    </a:cubicBezTo>
                    <a:cubicBezTo>
                      <a:pt x="48" y="18"/>
                      <a:pt x="19" y="40"/>
                      <a:pt x="0" y="6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8" y="211"/>
                      <a:pt x="17" y="213"/>
                      <a:pt x="26" y="213"/>
                    </a:cubicBezTo>
                    <a:cubicBezTo>
                      <a:pt x="35" y="213"/>
                      <a:pt x="45" y="211"/>
                      <a:pt x="54" y="205"/>
                    </a:cubicBezTo>
                    <a:cubicBezTo>
                      <a:pt x="58" y="203"/>
                      <a:pt x="58" y="203"/>
                      <a:pt x="58" y="203"/>
                    </a:cubicBezTo>
                    <a:cubicBezTo>
                      <a:pt x="73" y="195"/>
                      <a:pt x="82" y="180"/>
                      <a:pt x="85" y="163"/>
                    </a:cubicBezTo>
                    <a:cubicBezTo>
                      <a:pt x="88" y="145"/>
                      <a:pt x="101" y="130"/>
                      <a:pt x="120" y="125"/>
                    </a:cubicBezTo>
                    <a:cubicBezTo>
                      <a:pt x="124" y="123"/>
                      <a:pt x="128" y="123"/>
                      <a:pt x="133" y="123"/>
                    </a:cubicBezTo>
                    <a:cubicBezTo>
                      <a:pt x="153" y="123"/>
                      <a:pt x="173" y="136"/>
                      <a:pt x="179" y="156"/>
                    </a:cubicBezTo>
                    <a:cubicBezTo>
                      <a:pt x="185" y="172"/>
                      <a:pt x="182" y="190"/>
                      <a:pt x="171" y="203"/>
                    </a:cubicBezTo>
                    <a:cubicBezTo>
                      <a:pt x="165" y="211"/>
                      <a:pt x="161" y="220"/>
                      <a:pt x="159" y="230"/>
                    </a:cubicBezTo>
                    <a:cubicBezTo>
                      <a:pt x="157" y="239"/>
                      <a:pt x="158" y="250"/>
                      <a:pt x="161" y="259"/>
                    </a:cubicBezTo>
                    <a:cubicBezTo>
                      <a:pt x="170" y="287"/>
                      <a:pt x="195" y="302"/>
                      <a:pt x="220" y="302"/>
                    </a:cubicBezTo>
                    <a:cubicBezTo>
                      <a:pt x="238" y="302"/>
                      <a:pt x="255" y="295"/>
                      <a:pt x="268" y="279"/>
                    </a:cubicBezTo>
                    <a:cubicBezTo>
                      <a:pt x="305" y="233"/>
                      <a:pt x="317" y="168"/>
                      <a:pt x="293" y="108"/>
                    </a:cubicBezTo>
                    <a:cubicBezTo>
                      <a:pt x="284" y="84"/>
                      <a:pt x="269" y="62"/>
                      <a:pt x="250" y="45"/>
                    </a:cubicBezTo>
                    <a:cubicBezTo>
                      <a:pt x="248" y="53"/>
                      <a:pt x="246" y="61"/>
                      <a:pt x="243" y="70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6" y="20"/>
                      <a:pt x="109" y="10"/>
                      <a:pt x="112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1286;p37">
                <a:extLst>
                  <a:ext uri="{FF2B5EF4-FFF2-40B4-BE49-F238E27FC236}">
                    <a16:creationId xmlns:a16="http://schemas.microsoft.com/office/drawing/2014/main" id="{0C7D665E-F259-CAAC-423F-E09EF905CDC1}"/>
                  </a:ext>
                </a:extLst>
              </p:cNvPr>
              <p:cNvSpPr/>
              <p:nvPr/>
            </p:nvSpPr>
            <p:spPr>
              <a:xfrm>
                <a:off x="7441500" y="2903288"/>
                <a:ext cx="44450" cy="192088"/>
              </a:xfrm>
              <a:custGeom>
                <a:avLst/>
                <a:gdLst/>
                <a:ahLst/>
                <a:cxnLst/>
                <a:rect l="l" t="t" r="r" b="b"/>
                <a:pathLst>
                  <a:path w="33" h="142" extrusionOk="0">
                    <a:moveTo>
                      <a:pt x="33" y="0"/>
                    </a:moveTo>
                    <a:cubicBezTo>
                      <a:pt x="12" y="27"/>
                      <a:pt x="4" y="58"/>
                      <a:pt x="1" y="87"/>
                    </a:cubicBezTo>
                    <a:cubicBezTo>
                      <a:pt x="0" y="112"/>
                      <a:pt x="14" y="132"/>
                      <a:pt x="33" y="142"/>
                    </a:cubicBezTo>
                    <a:cubicBezTo>
                      <a:pt x="33" y="0"/>
                      <a:pt x="33" y="0"/>
                      <a:pt x="33" y="0"/>
                    </a:cubicBezTo>
                  </a:path>
                </a:pathLst>
              </a:custGeom>
              <a:solidFill>
                <a:srgbClr val="103B5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" name="Google Shape;1287;p37">
              <a:extLst>
                <a:ext uri="{FF2B5EF4-FFF2-40B4-BE49-F238E27FC236}">
                  <a16:creationId xmlns:a16="http://schemas.microsoft.com/office/drawing/2014/main" id="{CB963143-5523-7DC5-9B69-5D3D77FC01AD}"/>
                </a:ext>
              </a:extLst>
            </p:cNvPr>
            <p:cNvSpPr/>
            <p:nvPr/>
          </p:nvSpPr>
          <p:spPr>
            <a:xfrm>
              <a:off x="7627238" y="2812800"/>
              <a:ext cx="195263" cy="96838"/>
            </a:xfrm>
            <a:custGeom>
              <a:avLst/>
              <a:gdLst/>
              <a:ahLst/>
              <a:cxnLst/>
              <a:rect l="l" t="t" r="r" b="b"/>
              <a:pathLst>
                <a:path w="146" h="72" extrusionOk="0">
                  <a:moveTo>
                    <a:pt x="33" y="0"/>
                  </a:moveTo>
                  <a:cubicBezTo>
                    <a:pt x="24" y="0"/>
                    <a:pt x="16" y="0"/>
                    <a:pt x="8" y="2"/>
                  </a:cubicBezTo>
                  <a:cubicBezTo>
                    <a:pt x="5" y="12"/>
                    <a:pt x="2" y="22"/>
                    <a:pt x="0" y="32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2" y="63"/>
                    <a:pt x="144" y="55"/>
                    <a:pt x="146" y="47"/>
                  </a:cubicBezTo>
                  <a:cubicBezTo>
                    <a:pt x="115" y="17"/>
                    <a:pt x="75" y="0"/>
                    <a:pt x="33" y="0"/>
                  </a:cubicBezTo>
                </a:path>
              </a:pathLst>
            </a:custGeom>
            <a:solidFill>
              <a:srgbClr val="D9D9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288;p37">
              <a:extLst>
                <a:ext uri="{FF2B5EF4-FFF2-40B4-BE49-F238E27FC236}">
                  <a16:creationId xmlns:a16="http://schemas.microsoft.com/office/drawing/2014/main" id="{CDD4F626-414E-10BE-76D8-6F40B3385F03}"/>
                </a:ext>
              </a:extLst>
            </p:cNvPr>
            <p:cNvSpPr/>
            <p:nvPr/>
          </p:nvSpPr>
          <p:spPr>
            <a:xfrm>
              <a:off x="6104825" y="1739650"/>
              <a:ext cx="320675" cy="644524"/>
            </a:xfrm>
            <a:custGeom>
              <a:avLst/>
              <a:gdLst/>
              <a:ahLst/>
              <a:cxnLst/>
              <a:rect l="l" t="t" r="r" b="b"/>
              <a:pathLst>
                <a:path w="238" h="479" extrusionOk="0">
                  <a:moveTo>
                    <a:pt x="79" y="479"/>
                  </a:moveTo>
                  <a:cubicBezTo>
                    <a:pt x="0" y="474"/>
                    <a:pt x="0" y="474"/>
                    <a:pt x="0" y="474"/>
                  </a:cubicBezTo>
                  <a:cubicBezTo>
                    <a:pt x="18" y="160"/>
                    <a:pt x="176" y="7"/>
                    <a:pt x="183" y="0"/>
                  </a:cubicBezTo>
                  <a:cubicBezTo>
                    <a:pt x="238" y="58"/>
                    <a:pt x="238" y="58"/>
                    <a:pt x="238" y="58"/>
                  </a:cubicBezTo>
                  <a:cubicBezTo>
                    <a:pt x="237" y="60"/>
                    <a:pt x="95" y="198"/>
                    <a:pt x="79" y="479"/>
                  </a:cubicBezTo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289;p37">
              <a:extLst>
                <a:ext uri="{FF2B5EF4-FFF2-40B4-BE49-F238E27FC236}">
                  <a16:creationId xmlns:a16="http://schemas.microsoft.com/office/drawing/2014/main" id="{D0D3EB67-3A32-3C09-9C4C-5DFFCB2C2B40}"/>
                </a:ext>
              </a:extLst>
            </p:cNvPr>
            <p:cNvSpPr/>
            <p:nvPr/>
          </p:nvSpPr>
          <p:spPr>
            <a:xfrm>
              <a:off x="6404863" y="2441325"/>
              <a:ext cx="1125538" cy="504825"/>
            </a:xfrm>
            <a:custGeom>
              <a:avLst/>
              <a:gdLst/>
              <a:ahLst/>
              <a:cxnLst/>
              <a:rect l="l" t="t" r="r" b="b"/>
              <a:pathLst>
                <a:path w="836" h="375" extrusionOk="0">
                  <a:moveTo>
                    <a:pt x="342" y="375"/>
                  </a:moveTo>
                  <a:cubicBezTo>
                    <a:pt x="316" y="375"/>
                    <a:pt x="291" y="363"/>
                    <a:pt x="273" y="343"/>
                  </a:cubicBezTo>
                  <a:cubicBezTo>
                    <a:pt x="261" y="329"/>
                    <a:pt x="249" y="316"/>
                    <a:pt x="236" y="305"/>
                  </a:cubicBezTo>
                  <a:cubicBezTo>
                    <a:pt x="248" y="294"/>
                    <a:pt x="260" y="281"/>
                    <a:pt x="272" y="268"/>
                  </a:cubicBezTo>
                  <a:cubicBezTo>
                    <a:pt x="289" y="248"/>
                    <a:pt x="314" y="236"/>
                    <a:pt x="341" y="236"/>
                  </a:cubicBezTo>
                  <a:cubicBezTo>
                    <a:pt x="493" y="236"/>
                    <a:pt x="493" y="236"/>
                    <a:pt x="493" y="236"/>
                  </a:cubicBezTo>
                  <a:cubicBezTo>
                    <a:pt x="519" y="236"/>
                    <a:pt x="545" y="248"/>
                    <a:pt x="562" y="268"/>
                  </a:cubicBezTo>
                  <a:cubicBezTo>
                    <a:pt x="574" y="282"/>
                    <a:pt x="587" y="295"/>
                    <a:pt x="599" y="306"/>
                  </a:cubicBezTo>
                  <a:cubicBezTo>
                    <a:pt x="587" y="317"/>
                    <a:pt x="575" y="330"/>
                    <a:pt x="563" y="343"/>
                  </a:cubicBezTo>
                  <a:cubicBezTo>
                    <a:pt x="546" y="363"/>
                    <a:pt x="521" y="375"/>
                    <a:pt x="494" y="375"/>
                  </a:cubicBezTo>
                  <a:cubicBezTo>
                    <a:pt x="342" y="375"/>
                    <a:pt x="342" y="375"/>
                    <a:pt x="342" y="375"/>
                  </a:cubicBezTo>
                  <a:moveTo>
                    <a:pt x="813" y="0"/>
                  </a:moveTo>
                  <a:cubicBezTo>
                    <a:pt x="827" y="9"/>
                    <a:pt x="835" y="25"/>
                    <a:pt x="835" y="42"/>
                  </a:cubicBezTo>
                  <a:cubicBezTo>
                    <a:pt x="835" y="114"/>
                    <a:pt x="835" y="114"/>
                    <a:pt x="83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55"/>
                    <a:pt x="8" y="170"/>
                    <a:pt x="21" y="180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10" y="156"/>
                    <a:pt x="210" y="156"/>
                    <a:pt x="210" y="156"/>
                  </a:cubicBezTo>
                  <a:cubicBezTo>
                    <a:pt x="210" y="282"/>
                    <a:pt x="210" y="282"/>
                    <a:pt x="210" y="282"/>
                  </a:cubicBezTo>
                  <a:cubicBezTo>
                    <a:pt x="219" y="289"/>
                    <a:pt x="227" y="296"/>
                    <a:pt x="236" y="305"/>
                  </a:cubicBezTo>
                  <a:cubicBezTo>
                    <a:pt x="249" y="316"/>
                    <a:pt x="261" y="329"/>
                    <a:pt x="273" y="343"/>
                  </a:cubicBezTo>
                  <a:cubicBezTo>
                    <a:pt x="291" y="363"/>
                    <a:pt x="316" y="375"/>
                    <a:pt x="342" y="375"/>
                  </a:cubicBezTo>
                  <a:cubicBezTo>
                    <a:pt x="494" y="375"/>
                    <a:pt x="494" y="375"/>
                    <a:pt x="494" y="375"/>
                  </a:cubicBezTo>
                  <a:cubicBezTo>
                    <a:pt x="521" y="375"/>
                    <a:pt x="546" y="363"/>
                    <a:pt x="563" y="343"/>
                  </a:cubicBezTo>
                  <a:cubicBezTo>
                    <a:pt x="575" y="330"/>
                    <a:pt x="587" y="317"/>
                    <a:pt x="599" y="306"/>
                  </a:cubicBezTo>
                  <a:cubicBezTo>
                    <a:pt x="604" y="301"/>
                    <a:pt x="610" y="297"/>
                    <a:pt x="615" y="292"/>
                  </a:cubicBezTo>
                  <a:cubicBezTo>
                    <a:pt x="615" y="140"/>
                    <a:pt x="615" y="140"/>
                    <a:pt x="615" y="140"/>
                  </a:cubicBezTo>
                  <a:cubicBezTo>
                    <a:pt x="804" y="164"/>
                    <a:pt x="804" y="164"/>
                    <a:pt x="804" y="164"/>
                  </a:cubicBezTo>
                  <a:cubicBezTo>
                    <a:pt x="804" y="187"/>
                    <a:pt x="804" y="187"/>
                    <a:pt x="804" y="187"/>
                  </a:cubicBezTo>
                  <a:cubicBezTo>
                    <a:pt x="805" y="187"/>
                    <a:pt x="807" y="186"/>
                    <a:pt x="808" y="185"/>
                  </a:cubicBezTo>
                  <a:cubicBezTo>
                    <a:pt x="825" y="177"/>
                    <a:pt x="836" y="160"/>
                    <a:pt x="836" y="141"/>
                  </a:cubicBezTo>
                  <a:cubicBezTo>
                    <a:pt x="836" y="42"/>
                    <a:pt x="836" y="42"/>
                    <a:pt x="836" y="42"/>
                  </a:cubicBezTo>
                  <a:cubicBezTo>
                    <a:pt x="836" y="25"/>
                    <a:pt x="827" y="9"/>
                    <a:pt x="813" y="0"/>
                  </a:cubicBezTo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290;p37">
              <a:extLst>
                <a:ext uri="{FF2B5EF4-FFF2-40B4-BE49-F238E27FC236}">
                  <a16:creationId xmlns:a16="http://schemas.microsoft.com/office/drawing/2014/main" id="{5DE95848-393C-21D1-4490-571C462E5E4C}"/>
                </a:ext>
              </a:extLst>
            </p:cNvPr>
            <p:cNvSpPr/>
            <p:nvPr/>
          </p:nvSpPr>
          <p:spPr>
            <a:xfrm>
              <a:off x="6433438" y="2619125"/>
              <a:ext cx="254000" cy="201613"/>
            </a:xfrm>
            <a:custGeom>
              <a:avLst/>
              <a:gdLst/>
              <a:ahLst/>
              <a:cxnLst/>
              <a:rect l="l" t="t" r="r" b="b"/>
              <a:pathLst>
                <a:path w="189" h="149" extrusionOk="0">
                  <a:moveTo>
                    <a:pt x="0" y="0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2" y="48"/>
                    <a:pt x="4" y="49"/>
                    <a:pt x="6" y="51"/>
                  </a:cubicBezTo>
                  <a:cubicBezTo>
                    <a:pt x="44" y="69"/>
                    <a:pt x="114" y="88"/>
                    <a:pt x="189" y="149"/>
                  </a:cubicBezTo>
                  <a:cubicBezTo>
                    <a:pt x="189" y="23"/>
                    <a:pt x="189" y="23"/>
                    <a:pt x="189" y="2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291;p37">
              <a:extLst>
                <a:ext uri="{FF2B5EF4-FFF2-40B4-BE49-F238E27FC236}">
                  <a16:creationId xmlns:a16="http://schemas.microsoft.com/office/drawing/2014/main" id="{35E9E5FB-C984-541B-5412-99A5BF5E8E87}"/>
                </a:ext>
              </a:extLst>
            </p:cNvPr>
            <p:cNvSpPr/>
            <p:nvPr/>
          </p:nvSpPr>
          <p:spPr>
            <a:xfrm>
              <a:off x="7231950" y="2628650"/>
              <a:ext cx="254000" cy="204788"/>
            </a:xfrm>
            <a:custGeom>
              <a:avLst/>
              <a:gdLst/>
              <a:ahLst/>
              <a:cxnLst/>
              <a:rect l="l" t="t" r="r" b="b"/>
              <a:pathLst>
                <a:path w="189" h="152" extrusionOk="0">
                  <a:moveTo>
                    <a:pt x="0" y="0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76" y="87"/>
                    <a:pt x="149" y="66"/>
                    <a:pt x="189" y="47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292;p37">
              <a:extLst>
                <a:ext uri="{FF2B5EF4-FFF2-40B4-BE49-F238E27FC236}">
                  <a16:creationId xmlns:a16="http://schemas.microsoft.com/office/drawing/2014/main" id="{9C56F4BF-E01A-7AA5-1844-E9912EEFE473}"/>
                </a:ext>
              </a:extLst>
            </p:cNvPr>
            <p:cNvSpPr/>
            <p:nvPr/>
          </p:nvSpPr>
          <p:spPr>
            <a:xfrm>
              <a:off x="6722363" y="2758825"/>
              <a:ext cx="488950" cy="187325"/>
            </a:xfrm>
            <a:custGeom>
              <a:avLst/>
              <a:gdLst/>
              <a:ahLst/>
              <a:cxnLst/>
              <a:rect l="l" t="t" r="r" b="b"/>
              <a:pathLst>
                <a:path w="363" h="139" extrusionOk="0">
                  <a:moveTo>
                    <a:pt x="257" y="0"/>
                  </a:moveTo>
                  <a:cubicBezTo>
                    <a:pt x="105" y="0"/>
                    <a:pt x="105" y="0"/>
                    <a:pt x="105" y="0"/>
                  </a:cubicBezTo>
                  <a:cubicBezTo>
                    <a:pt x="78" y="0"/>
                    <a:pt x="53" y="12"/>
                    <a:pt x="36" y="32"/>
                  </a:cubicBezTo>
                  <a:cubicBezTo>
                    <a:pt x="24" y="45"/>
                    <a:pt x="12" y="58"/>
                    <a:pt x="0" y="69"/>
                  </a:cubicBezTo>
                  <a:cubicBezTo>
                    <a:pt x="13" y="80"/>
                    <a:pt x="25" y="93"/>
                    <a:pt x="37" y="107"/>
                  </a:cubicBezTo>
                  <a:cubicBezTo>
                    <a:pt x="55" y="127"/>
                    <a:pt x="80" y="139"/>
                    <a:pt x="106" y="139"/>
                  </a:cubicBezTo>
                  <a:cubicBezTo>
                    <a:pt x="258" y="139"/>
                    <a:pt x="258" y="139"/>
                    <a:pt x="258" y="139"/>
                  </a:cubicBezTo>
                  <a:cubicBezTo>
                    <a:pt x="285" y="139"/>
                    <a:pt x="310" y="127"/>
                    <a:pt x="327" y="107"/>
                  </a:cubicBezTo>
                  <a:cubicBezTo>
                    <a:pt x="339" y="94"/>
                    <a:pt x="351" y="81"/>
                    <a:pt x="363" y="70"/>
                  </a:cubicBezTo>
                  <a:cubicBezTo>
                    <a:pt x="351" y="59"/>
                    <a:pt x="338" y="46"/>
                    <a:pt x="326" y="32"/>
                  </a:cubicBezTo>
                  <a:cubicBezTo>
                    <a:pt x="309" y="12"/>
                    <a:pt x="283" y="0"/>
                    <a:pt x="257" y="0"/>
                  </a:cubicBezTo>
                </a:path>
              </a:pathLst>
            </a:custGeom>
            <a:solidFill>
              <a:srgbClr val="61DBF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293;p37">
              <a:extLst>
                <a:ext uri="{FF2B5EF4-FFF2-40B4-BE49-F238E27FC236}">
                  <a16:creationId xmlns:a16="http://schemas.microsoft.com/office/drawing/2014/main" id="{AAD47115-0DC7-D187-9FF7-EE2F8D202772}"/>
                </a:ext>
              </a:extLst>
            </p:cNvPr>
            <p:cNvSpPr/>
            <p:nvPr/>
          </p:nvSpPr>
          <p:spPr>
            <a:xfrm>
              <a:off x="6404863" y="2427038"/>
              <a:ext cx="1093788" cy="166688"/>
            </a:xfrm>
            <a:custGeom>
              <a:avLst/>
              <a:gdLst/>
              <a:ahLst/>
              <a:cxnLst/>
              <a:rect l="l" t="t" r="r" b="b"/>
              <a:pathLst>
                <a:path w="813" h="124" extrusionOk="0">
                  <a:moveTo>
                    <a:pt x="716" y="2"/>
                  </a:moveTo>
                  <a:cubicBezTo>
                    <a:pt x="716" y="2"/>
                    <a:pt x="716" y="2"/>
                    <a:pt x="716" y="2"/>
                  </a:cubicBezTo>
                  <a:cubicBezTo>
                    <a:pt x="785" y="2"/>
                    <a:pt x="785" y="2"/>
                    <a:pt x="785" y="2"/>
                  </a:cubicBezTo>
                  <a:cubicBezTo>
                    <a:pt x="796" y="2"/>
                    <a:pt x="805" y="5"/>
                    <a:pt x="813" y="10"/>
                  </a:cubicBezTo>
                  <a:cubicBezTo>
                    <a:pt x="805" y="5"/>
                    <a:pt x="796" y="2"/>
                    <a:pt x="785" y="2"/>
                  </a:cubicBezTo>
                  <a:cubicBezTo>
                    <a:pt x="716" y="2"/>
                    <a:pt x="716" y="2"/>
                    <a:pt x="716" y="2"/>
                  </a:cubicBezTo>
                  <a:moveTo>
                    <a:pt x="119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22" y="0"/>
                    <a:pt x="0" y="23"/>
                    <a:pt x="0" y="5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3"/>
                    <a:pt x="22" y="0"/>
                    <a:pt x="5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294;p37">
              <a:extLst>
                <a:ext uri="{FF2B5EF4-FFF2-40B4-BE49-F238E27FC236}">
                  <a16:creationId xmlns:a16="http://schemas.microsoft.com/office/drawing/2014/main" id="{077F4B18-DB54-CFD1-21DA-80AB017CDAE8}"/>
                </a:ext>
              </a:extLst>
            </p:cNvPr>
            <p:cNvSpPr/>
            <p:nvPr/>
          </p:nvSpPr>
          <p:spPr>
            <a:xfrm>
              <a:off x="6404863" y="2427038"/>
              <a:ext cx="1123950" cy="166688"/>
            </a:xfrm>
            <a:custGeom>
              <a:avLst/>
              <a:gdLst/>
              <a:ahLst/>
              <a:cxnLst/>
              <a:rect l="l" t="t" r="r" b="b"/>
              <a:pathLst>
                <a:path w="835" h="124" extrusionOk="0">
                  <a:moveTo>
                    <a:pt x="119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22" y="0"/>
                    <a:pt x="0" y="23"/>
                    <a:pt x="0" y="5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835" y="124"/>
                    <a:pt x="835" y="124"/>
                    <a:pt x="835" y="124"/>
                  </a:cubicBezTo>
                  <a:cubicBezTo>
                    <a:pt x="835" y="52"/>
                    <a:pt x="835" y="52"/>
                    <a:pt x="835" y="52"/>
                  </a:cubicBezTo>
                  <a:cubicBezTo>
                    <a:pt x="835" y="35"/>
                    <a:pt x="827" y="19"/>
                    <a:pt x="813" y="10"/>
                  </a:cubicBezTo>
                  <a:cubicBezTo>
                    <a:pt x="805" y="5"/>
                    <a:pt x="796" y="2"/>
                    <a:pt x="785" y="2"/>
                  </a:cubicBezTo>
                  <a:cubicBezTo>
                    <a:pt x="716" y="2"/>
                    <a:pt x="716" y="2"/>
                    <a:pt x="716" y="2"/>
                  </a:cubicBezTo>
                  <a:cubicBezTo>
                    <a:pt x="708" y="55"/>
                    <a:pt x="661" y="95"/>
                    <a:pt x="607" y="95"/>
                  </a:cubicBezTo>
                  <a:cubicBezTo>
                    <a:pt x="229" y="95"/>
                    <a:pt x="229" y="95"/>
                    <a:pt x="229" y="95"/>
                  </a:cubicBezTo>
                  <a:cubicBezTo>
                    <a:pt x="174" y="95"/>
                    <a:pt x="127" y="55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solidFill>
              <a:srgbClr val="61DBF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295;p37">
              <a:extLst>
                <a:ext uri="{FF2B5EF4-FFF2-40B4-BE49-F238E27FC236}">
                  <a16:creationId xmlns:a16="http://schemas.microsoft.com/office/drawing/2014/main" id="{D158FCB9-C5A5-AB69-6BDF-F1B8F077130C}"/>
                </a:ext>
              </a:extLst>
            </p:cNvPr>
            <p:cNvSpPr/>
            <p:nvPr/>
          </p:nvSpPr>
          <p:spPr>
            <a:xfrm>
              <a:off x="6477888" y="1836488"/>
              <a:ext cx="977900" cy="719138"/>
            </a:xfrm>
            <a:custGeom>
              <a:avLst/>
              <a:gdLst/>
              <a:ahLst/>
              <a:cxnLst/>
              <a:rect l="l" t="t" r="r" b="b"/>
              <a:pathLst>
                <a:path w="727" h="534" extrusionOk="0">
                  <a:moveTo>
                    <a:pt x="553" y="534"/>
                  </a:moveTo>
                  <a:cubicBezTo>
                    <a:pt x="175" y="534"/>
                    <a:pt x="175" y="534"/>
                    <a:pt x="175" y="534"/>
                  </a:cubicBezTo>
                  <a:cubicBezTo>
                    <a:pt x="120" y="534"/>
                    <a:pt x="73" y="494"/>
                    <a:pt x="65" y="4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27" y="0"/>
                    <a:pt x="727" y="0"/>
                    <a:pt x="727" y="0"/>
                  </a:cubicBezTo>
                  <a:cubicBezTo>
                    <a:pt x="662" y="439"/>
                    <a:pt x="662" y="439"/>
                    <a:pt x="662" y="439"/>
                  </a:cubicBezTo>
                  <a:cubicBezTo>
                    <a:pt x="654" y="494"/>
                    <a:pt x="608" y="534"/>
                    <a:pt x="553" y="534"/>
                  </a:cubicBezTo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296;p37">
              <a:extLst>
                <a:ext uri="{FF2B5EF4-FFF2-40B4-BE49-F238E27FC236}">
                  <a16:creationId xmlns:a16="http://schemas.microsoft.com/office/drawing/2014/main" id="{EBC12182-E93D-D884-E737-9983D10F793F}"/>
                </a:ext>
              </a:extLst>
            </p:cNvPr>
            <p:cNvSpPr/>
            <p:nvPr/>
          </p:nvSpPr>
          <p:spPr>
            <a:xfrm>
              <a:off x="6719188" y="1330075"/>
              <a:ext cx="495300" cy="282600"/>
            </a:xfrm>
            <a:prstGeom prst="rect">
              <a:avLst/>
            </a:prstGeom>
            <a:solidFill>
              <a:srgbClr val="E94E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297;p37">
              <a:extLst>
                <a:ext uri="{FF2B5EF4-FFF2-40B4-BE49-F238E27FC236}">
                  <a16:creationId xmlns:a16="http://schemas.microsoft.com/office/drawing/2014/main" id="{45AE8D8E-0976-368B-45A7-41651B8B1F78}"/>
                </a:ext>
              </a:extLst>
            </p:cNvPr>
            <p:cNvSpPr/>
            <p:nvPr/>
          </p:nvSpPr>
          <p:spPr>
            <a:xfrm>
              <a:off x="6719188" y="1330075"/>
              <a:ext cx="495300" cy="282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298;p37">
              <a:extLst>
                <a:ext uri="{FF2B5EF4-FFF2-40B4-BE49-F238E27FC236}">
                  <a16:creationId xmlns:a16="http://schemas.microsoft.com/office/drawing/2014/main" id="{9DFB58CB-EB5A-481F-B7DA-04E22903DA99}"/>
                </a:ext>
              </a:extLst>
            </p:cNvPr>
            <p:cNvSpPr/>
            <p:nvPr/>
          </p:nvSpPr>
          <p:spPr>
            <a:xfrm>
              <a:off x="6471538" y="787150"/>
              <a:ext cx="92075" cy="317500"/>
            </a:xfrm>
            <a:custGeom>
              <a:avLst/>
              <a:gdLst/>
              <a:ahLst/>
              <a:cxnLst/>
              <a:rect l="l" t="t" r="r" b="b"/>
              <a:pathLst>
                <a:path w="68" h="236" extrusionOk="0">
                  <a:moveTo>
                    <a:pt x="68" y="230"/>
                  </a:moveTo>
                  <a:cubicBezTo>
                    <a:pt x="68" y="232"/>
                    <a:pt x="68" y="234"/>
                    <a:pt x="68" y="236"/>
                  </a:cubicBezTo>
                  <a:cubicBezTo>
                    <a:pt x="13" y="180"/>
                    <a:pt x="13" y="180"/>
                    <a:pt x="13" y="180"/>
                  </a:cubicBezTo>
                  <a:cubicBezTo>
                    <a:pt x="5" y="172"/>
                    <a:pt x="0" y="162"/>
                    <a:pt x="0" y="15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8" y="5"/>
                    <a:pt x="68" y="8"/>
                    <a:pt x="68" y="10"/>
                  </a:cubicBezTo>
                  <a:cubicBezTo>
                    <a:pt x="68" y="230"/>
                    <a:pt x="68" y="230"/>
                    <a:pt x="68" y="23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299;p37">
              <a:extLst>
                <a:ext uri="{FF2B5EF4-FFF2-40B4-BE49-F238E27FC236}">
                  <a16:creationId xmlns:a16="http://schemas.microsoft.com/office/drawing/2014/main" id="{FDE503CB-FBEE-C5DD-B590-A54C9708D4D1}"/>
                </a:ext>
              </a:extLst>
            </p:cNvPr>
            <p:cNvSpPr/>
            <p:nvPr/>
          </p:nvSpPr>
          <p:spPr>
            <a:xfrm>
              <a:off x="7370063" y="787150"/>
              <a:ext cx="90488" cy="317500"/>
            </a:xfrm>
            <a:custGeom>
              <a:avLst/>
              <a:gdLst/>
              <a:ahLst/>
              <a:cxnLst/>
              <a:rect l="l" t="t" r="r" b="b"/>
              <a:pathLst>
                <a:path w="68" h="236" extrusionOk="0">
                  <a:moveTo>
                    <a:pt x="68" y="43"/>
                  </a:moveTo>
                  <a:cubicBezTo>
                    <a:pt x="68" y="150"/>
                    <a:pt x="68" y="150"/>
                    <a:pt x="68" y="150"/>
                  </a:cubicBezTo>
                  <a:cubicBezTo>
                    <a:pt x="68" y="162"/>
                    <a:pt x="64" y="172"/>
                    <a:pt x="56" y="180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0" y="234"/>
                    <a:pt x="0" y="232"/>
                    <a:pt x="0" y="23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9" y="0"/>
                    <a:pt x="68" y="19"/>
                    <a:pt x="68" y="4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300;p37">
              <a:extLst>
                <a:ext uri="{FF2B5EF4-FFF2-40B4-BE49-F238E27FC236}">
                  <a16:creationId xmlns:a16="http://schemas.microsoft.com/office/drawing/2014/main" id="{F3A71832-E2DA-7E44-F502-AE3B9E35F2AA}"/>
                </a:ext>
              </a:extLst>
            </p:cNvPr>
            <p:cNvSpPr/>
            <p:nvPr/>
          </p:nvSpPr>
          <p:spPr>
            <a:xfrm>
              <a:off x="6563613" y="539500"/>
              <a:ext cx="806450" cy="790575"/>
            </a:xfrm>
            <a:custGeom>
              <a:avLst/>
              <a:gdLst/>
              <a:ahLst/>
              <a:cxnLst/>
              <a:rect l="l" t="t" r="r" b="b"/>
              <a:pathLst>
                <a:path w="599" h="588" extrusionOk="0">
                  <a:moveTo>
                    <a:pt x="216" y="560"/>
                  </a:moveTo>
                  <a:cubicBezTo>
                    <a:pt x="205" y="560"/>
                    <a:pt x="196" y="550"/>
                    <a:pt x="196" y="539"/>
                  </a:cubicBezTo>
                  <a:cubicBezTo>
                    <a:pt x="196" y="527"/>
                    <a:pt x="205" y="518"/>
                    <a:pt x="216" y="518"/>
                  </a:cubicBezTo>
                  <a:cubicBezTo>
                    <a:pt x="383" y="518"/>
                    <a:pt x="383" y="518"/>
                    <a:pt x="383" y="518"/>
                  </a:cubicBezTo>
                  <a:cubicBezTo>
                    <a:pt x="394" y="518"/>
                    <a:pt x="404" y="527"/>
                    <a:pt x="404" y="539"/>
                  </a:cubicBezTo>
                  <a:cubicBezTo>
                    <a:pt x="404" y="550"/>
                    <a:pt x="394" y="560"/>
                    <a:pt x="383" y="560"/>
                  </a:cubicBezTo>
                  <a:cubicBezTo>
                    <a:pt x="216" y="560"/>
                    <a:pt x="216" y="560"/>
                    <a:pt x="216" y="560"/>
                  </a:cubicBezTo>
                  <a:moveTo>
                    <a:pt x="300" y="0"/>
                  </a:moveTo>
                  <a:cubicBezTo>
                    <a:pt x="220" y="0"/>
                    <a:pt x="148" y="20"/>
                    <a:pt x="94" y="53"/>
                  </a:cubicBezTo>
                  <a:cubicBezTo>
                    <a:pt x="88" y="56"/>
                    <a:pt x="82" y="60"/>
                    <a:pt x="77" y="64"/>
                  </a:cubicBezTo>
                  <a:cubicBezTo>
                    <a:pt x="32" y="97"/>
                    <a:pt x="3" y="139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0" y="187"/>
                    <a:pt x="0" y="187"/>
                  </a:cubicBezTo>
                  <a:cubicBezTo>
                    <a:pt x="0" y="189"/>
                    <a:pt x="0" y="192"/>
                    <a:pt x="0" y="194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0" y="474"/>
                    <a:pt x="30" y="530"/>
                    <a:pt x="79" y="564"/>
                  </a:cubicBezTo>
                  <a:cubicBezTo>
                    <a:pt x="115" y="588"/>
                    <a:pt x="115" y="588"/>
                    <a:pt x="115" y="588"/>
                  </a:cubicBezTo>
                  <a:cubicBezTo>
                    <a:pt x="115" y="587"/>
                    <a:pt x="115" y="587"/>
                    <a:pt x="115" y="587"/>
                  </a:cubicBezTo>
                  <a:cubicBezTo>
                    <a:pt x="484" y="587"/>
                    <a:pt x="484" y="587"/>
                    <a:pt x="484" y="587"/>
                  </a:cubicBezTo>
                  <a:cubicBezTo>
                    <a:pt x="484" y="588"/>
                    <a:pt x="484" y="588"/>
                    <a:pt x="484" y="588"/>
                  </a:cubicBezTo>
                  <a:cubicBezTo>
                    <a:pt x="520" y="564"/>
                    <a:pt x="520" y="564"/>
                    <a:pt x="520" y="564"/>
                  </a:cubicBezTo>
                  <a:cubicBezTo>
                    <a:pt x="568" y="531"/>
                    <a:pt x="598" y="477"/>
                    <a:pt x="599" y="420"/>
                  </a:cubicBezTo>
                  <a:cubicBezTo>
                    <a:pt x="599" y="420"/>
                    <a:pt x="599" y="420"/>
                    <a:pt x="599" y="420"/>
                  </a:cubicBezTo>
                  <a:cubicBezTo>
                    <a:pt x="599" y="419"/>
                    <a:pt x="599" y="418"/>
                    <a:pt x="599" y="417"/>
                  </a:cubicBezTo>
                  <a:cubicBezTo>
                    <a:pt x="599" y="416"/>
                    <a:pt x="599" y="415"/>
                    <a:pt x="599" y="414"/>
                  </a:cubicBezTo>
                  <a:cubicBezTo>
                    <a:pt x="599" y="194"/>
                    <a:pt x="599" y="194"/>
                    <a:pt x="599" y="194"/>
                  </a:cubicBezTo>
                  <a:cubicBezTo>
                    <a:pt x="599" y="144"/>
                    <a:pt x="570" y="99"/>
                    <a:pt x="522" y="64"/>
                  </a:cubicBezTo>
                  <a:cubicBezTo>
                    <a:pt x="494" y="81"/>
                    <a:pt x="459" y="97"/>
                    <a:pt x="425" y="101"/>
                  </a:cubicBezTo>
                  <a:cubicBezTo>
                    <a:pt x="175" y="101"/>
                    <a:pt x="175" y="101"/>
                    <a:pt x="175" y="101"/>
                  </a:cubicBezTo>
                  <a:cubicBezTo>
                    <a:pt x="141" y="97"/>
                    <a:pt x="105" y="81"/>
                    <a:pt x="77" y="64"/>
                  </a:cubicBezTo>
                  <a:cubicBezTo>
                    <a:pt x="82" y="60"/>
                    <a:pt x="88" y="56"/>
                    <a:pt x="94" y="53"/>
                  </a:cubicBezTo>
                  <a:cubicBezTo>
                    <a:pt x="119" y="67"/>
                    <a:pt x="148" y="79"/>
                    <a:pt x="176" y="82"/>
                  </a:cubicBezTo>
                  <a:cubicBezTo>
                    <a:pt x="424" y="82"/>
                    <a:pt x="424" y="82"/>
                    <a:pt x="424" y="82"/>
                  </a:cubicBezTo>
                  <a:cubicBezTo>
                    <a:pt x="451" y="79"/>
                    <a:pt x="480" y="67"/>
                    <a:pt x="505" y="53"/>
                  </a:cubicBezTo>
                  <a:cubicBezTo>
                    <a:pt x="505" y="53"/>
                    <a:pt x="505" y="53"/>
                    <a:pt x="505" y="53"/>
                  </a:cubicBezTo>
                  <a:cubicBezTo>
                    <a:pt x="452" y="20"/>
                    <a:pt x="379" y="0"/>
                    <a:pt x="300" y="0"/>
                  </a:cubicBezTo>
                </a:path>
              </a:pathLst>
            </a:custGeom>
            <a:solidFill>
              <a:srgbClr val="B8B8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301;p37">
              <a:extLst>
                <a:ext uri="{FF2B5EF4-FFF2-40B4-BE49-F238E27FC236}">
                  <a16:creationId xmlns:a16="http://schemas.microsoft.com/office/drawing/2014/main" id="{075F54BD-AEEB-8734-2075-D2944E2EBDDA}"/>
                </a:ext>
              </a:extLst>
            </p:cNvPr>
            <p:cNvSpPr/>
            <p:nvPr/>
          </p:nvSpPr>
          <p:spPr>
            <a:xfrm>
              <a:off x="6719188" y="1330075"/>
              <a:ext cx="495300" cy="122238"/>
            </a:xfrm>
            <a:custGeom>
              <a:avLst/>
              <a:gdLst/>
              <a:ahLst/>
              <a:cxnLst/>
              <a:rect l="l" t="t" r="r" b="b"/>
              <a:pathLst>
                <a:path w="369" h="91" extrusionOk="0">
                  <a:moveTo>
                    <a:pt x="36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117" y="81"/>
                    <a:pt x="151" y="91"/>
                    <a:pt x="185" y="91"/>
                  </a:cubicBezTo>
                  <a:cubicBezTo>
                    <a:pt x="218" y="91"/>
                    <a:pt x="252" y="81"/>
                    <a:pt x="281" y="61"/>
                  </a:cubicBezTo>
                  <a:cubicBezTo>
                    <a:pt x="369" y="1"/>
                    <a:pt x="369" y="1"/>
                    <a:pt x="369" y="1"/>
                  </a:cubicBezTo>
                  <a:cubicBezTo>
                    <a:pt x="369" y="0"/>
                    <a:pt x="369" y="0"/>
                    <a:pt x="369" y="0"/>
                  </a:cubicBezTo>
                </a:path>
              </a:pathLst>
            </a:custGeom>
            <a:solidFill>
              <a:srgbClr val="103B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302;p37">
              <a:extLst>
                <a:ext uri="{FF2B5EF4-FFF2-40B4-BE49-F238E27FC236}">
                  <a16:creationId xmlns:a16="http://schemas.microsoft.com/office/drawing/2014/main" id="{7ABBB42E-F04F-9453-FB0A-13D6CE7F49AB}"/>
                </a:ext>
              </a:extLst>
            </p:cNvPr>
            <p:cNvSpPr/>
            <p:nvPr/>
          </p:nvSpPr>
          <p:spPr>
            <a:xfrm>
              <a:off x="6563613" y="790325"/>
              <a:ext cx="0" cy="1588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16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303;p37">
              <a:extLst>
                <a:ext uri="{FF2B5EF4-FFF2-40B4-BE49-F238E27FC236}">
                  <a16:creationId xmlns:a16="http://schemas.microsoft.com/office/drawing/2014/main" id="{5A4AD342-2504-AB42-885B-EAD3AABFAD55}"/>
                </a:ext>
              </a:extLst>
            </p:cNvPr>
            <p:cNvSpPr/>
            <p:nvPr/>
          </p:nvSpPr>
          <p:spPr>
            <a:xfrm>
              <a:off x="7370063" y="1101475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120000" h="3" extrusionOk="0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</a:path>
              </a:pathLst>
            </a:custGeom>
            <a:solidFill>
              <a:srgbClr val="E516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304;p37">
              <a:extLst>
                <a:ext uri="{FF2B5EF4-FFF2-40B4-BE49-F238E27FC236}">
                  <a16:creationId xmlns:a16="http://schemas.microsoft.com/office/drawing/2014/main" id="{52BDE302-8479-C68D-1134-F2CA3752F9CF}"/>
                </a:ext>
              </a:extLst>
            </p:cNvPr>
            <p:cNvSpPr/>
            <p:nvPr/>
          </p:nvSpPr>
          <p:spPr>
            <a:xfrm>
              <a:off x="6628700" y="758575"/>
              <a:ext cx="676275" cy="354013"/>
            </a:xfrm>
            <a:custGeom>
              <a:avLst/>
              <a:gdLst/>
              <a:ahLst/>
              <a:cxnLst/>
              <a:rect l="l" t="t" r="r" b="b"/>
              <a:pathLst>
                <a:path w="503" h="263" extrusionOk="0">
                  <a:moveTo>
                    <a:pt x="44" y="263"/>
                  </a:moveTo>
                  <a:cubicBezTo>
                    <a:pt x="20" y="263"/>
                    <a:pt x="0" y="243"/>
                    <a:pt x="0" y="21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46"/>
                    <a:pt x="50" y="0"/>
                    <a:pt x="108" y="4"/>
                  </a:cubicBezTo>
                  <a:cubicBezTo>
                    <a:pt x="149" y="7"/>
                    <a:pt x="198" y="9"/>
                    <a:pt x="252" y="9"/>
                  </a:cubicBezTo>
                  <a:cubicBezTo>
                    <a:pt x="305" y="9"/>
                    <a:pt x="355" y="7"/>
                    <a:pt x="395" y="4"/>
                  </a:cubicBezTo>
                  <a:cubicBezTo>
                    <a:pt x="454" y="0"/>
                    <a:pt x="503" y="46"/>
                    <a:pt x="503" y="105"/>
                  </a:cubicBezTo>
                  <a:cubicBezTo>
                    <a:pt x="503" y="219"/>
                    <a:pt x="503" y="219"/>
                    <a:pt x="503" y="219"/>
                  </a:cubicBezTo>
                  <a:cubicBezTo>
                    <a:pt x="503" y="243"/>
                    <a:pt x="484" y="263"/>
                    <a:pt x="459" y="263"/>
                  </a:cubicBezTo>
                  <a:lnTo>
                    <a:pt x="44" y="263"/>
                  </a:lnTo>
                  <a:close/>
                </a:path>
              </a:pathLst>
            </a:custGeom>
            <a:solidFill>
              <a:srgbClr val="103B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305;p37">
              <a:extLst>
                <a:ext uri="{FF2B5EF4-FFF2-40B4-BE49-F238E27FC236}">
                  <a16:creationId xmlns:a16="http://schemas.microsoft.com/office/drawing/2014/main" id="{1210234B-6519-899B-E0D8-748B44A238C7}"/>
                </a:ext>
              </a:extLst>
            </p:cNvPr>
            <p:cNvSpPr/>
            <p:nvPr/>
          </p:nvSpPr>
          <p:spPr>
            <a:xfrm>
              <a:off x="6731888" y="863350"/>
              <a:ext cx="101700" cy="169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306;p37">
              <a:extLst>
                <a:ext uri="{FF2B5EF4-FFF2-40B4-BE49-F238E27FC236}">
                  <a16:creationId xmlns:a16="http://schemas.microsoft.com/office/drawing/2014/main" id="{45530F0F-E3E2-B94E-265A-B7615B7CDDEE}"/>
                </a:ext>
              </a:extLst>
            </p:cNvPr>
            <p:cNvSpPr/>
            <p:nvPr/>
          </p:nvSpPr>
          <p:spPr>
            <a:xfrm>
              <a:off x="7093838" y="863350"/>
              <a:ext cx="101700" cy="169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307;p37">
              <a:extLst>
                <a:ext uri="{FF2B5EF4-FFF2-40B4-BE49-F238E27FC236}">
                  <a16:creationId xmlns:a16="http://schemas.microsoft.com/office/drawing/2014/main" id="{F73329FA-93BC-6988-6C4A-4227A5C2C01B}"/>
                </a:ext>
              </a:extLst>
            </p:cNvPr>
            <p:cNvSpPr/>
            <p:nvPr/>
          </p:nvSpPr>
          <p:spPr>
            <a:xfrm>
              <a:off x="7243063" y="610938"/>
              <a:ext cx="22225" cy="14288"/>
            </a:xfrm>
            <a:custGeom>
              <a:avLst/>
              <a:gdLst/>
              <a:ahLst/>
              <a:cxnLst/>
              <a:rect l="l" t="t" r="r" b="b"/>
              <a:pathLst>
                <a:path w="17" h="1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3"/>
                    <a:pt x="12" y="7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2" y="7"/>
                    <a:pt x="6" y="3"/>
                    <a:pt x="0" y="0"/>
                  </a:cubicBezTo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308;p37">
              <a:extLst>
                <a:ext uri="{FF2B5EF4-FFF2-40B4-BE49-F238E27FC236}">
                  <a16:creationId xmlns:a16="http://schemas.microsoft.com/office/drawing/2014/main" id="{03AB0403-A929-90DD-8A8D-C4717F037853}"/>
                </a:ext>
              </a:extLst>
            </p:cNvPr>
            <p:cNvSpPr/>
            <p:nvPr/>
          </p:nvSpPr>
          <p:spPr>
            <a:xfrm>
              <a:off x="6666800" y="610938"/>
              <a:ext cx="598488" cy="65088"/>
            </a:xfrm>
            <a:custGeom>
              <a:avLst/>
              <a:gdLst/>
              <a:ahLst/>
              <a:cxnLst/>
              <a:rect l="l" t="t" r="r" b="b"/>
              <a:pathLst>
                <a:path w="445" h="48" extrusionOk="0">
                  <a:moveTo>
                    <a:pt x="17" y="0"/>
                  </a:moveTo>
                  <a:cubicBezTo>
                    <a:pt x="11" y="3"/>
                    <a:pt x="5" y="7"/>
                    <a:pt x="0" y="11"/>
                  </a:cubicBezTo>
                  <a:cubicBezTo>
                    <a:pt x="28" y="28"/>
                    <a:pt x="64" y="44"/>
                    <a:pt x="98" y="48"/>
                  </a:cubicBezTo>
                  <a:cubicBezTo>
                    <a:pt x="348" y="48"/>
                    <a:pt x="348" y="48"/>
                    <a:pt x="348" y="48"/>
                  </a:cubicBezTo>
                  <a:cubicBezTo>
                    <a:pt x="382" y="44"/>
                    <a:pt x="417" y="28"/>
                    <a:pt x="445" y="11"/>
                  </a:cubicBezTo>
                  <a:cubicBezTo>
                    <a:pt x="445" y="11"/>
                    <a:pt x="445" y="11"/>
                    <a:pt x="445" y="11"/>
                  </a:cubicBezTo>
                  <a:cubicBezTo>
                    <a:pt x="440" y="7"/>
                    <a:pt x="434" y="3"/>
                    <a:pt x="428" y="0"/>
                  </a:cubicBezTo>
                  <a:cubicBezTo>
                    <a:pt x="403" y="14"/>
                    <a:pt x="374" y="26"/>
                    <a:pt x="347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71" y="26"/>
                    <a:pt x="42" y="14"/>
                    <a:pt x="17" y="0"/>
                  </a:cubicBezTo>
                </a:path>
              </a:pathLst>
            </a:custGeom>
            <a:solidFill>
              <a:srgbClr val="61DBF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309;p37">
              <a:extLst>
                <a:ext uri="{FF2B5EF4-FFF2-40B4-BE49-F238E27FC236}">
                  <a16:creationId xmlns:a16="http://schemas.microsoft.com/office/drawing/2014/main" id="{A37D3CD5-EF6E-0533-55A7-FF4339185E28}"/>
                </a:ext>
              </a:extLst>
            </p:cNvPr>
            <p:cNvSpPr/>
            <p:nvPr/>
          </p:nvSpPr>
          <p:spPr>
            <a:xfrm>
              <a:off x="6827138" y="1236413"/>
              <a:ext cx="279400" cy="57150"/>
            </a:xfrm>
            <a:custGeom>
              <a:avLst/>
              <a:gdLst/>
              <a:ahLst/>
              <a:cxnLst/>
              <a:rect l="l" t="t" r="r" b="b"/>
              <a:pathLst>
                <a:path w="208" h="42" extrusionOk="0">
                  <a:moveTo>
                    <a:pt x="18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32"/>
                    <a:pt x="9" y="42"/>
                    <a:pt x="20" y="42"/>
                  </a:cubicBezTo>
                  <a:cubicBezTo>
                    <a:pt x="187" y="42"/>
                    <a:pt x="187" y="42"/>
                    <a:pt x="187" y="42"/>
                  </a:cubicBezTo>
                  <a:cubicBezTo>
                    <a:pt x="198" y="42"/>
                    <a:pt x="208" y="32"/>
                    <a:pt x="208" y="21"/>
                  </a:cubicBezTo>
                  <a:cubicBezTo>
                    <a:pt x="208" y="9"/>
                    <a:pt x="198" y="0"/>
                    <a:pt x="187" y="0"/>
                  </a:cubicBezTo>
                </a:path>
              </a:pathLst>
            </a:custGeom>
            <a:solidFill>
              <a:srgbClr val="61DBF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310;p37">
              <a:extLst>
                <a:ext uri="{FF2B5EF4-FFF2-40B4-BE49-F238E27FC236}">
                  <a16:creationId xmlns:a16="http://schemas.microsoft.com/office/drawing/2014/main" id="{5B9AB7DB-648C-D078-56D9-AE6F0B68C41E}"/>
                </a:ext>
              </a:extLst>
            </p:cNvPr>
            <p:cNvSpPr/>
            <p:nvPr/>
          </p:nvSpPr>
          <p:spPr>
            <a:xfrm>
              <a:off x="6223888" y="1560263"/>
              <a:ext cx="1485899" cy="555625"/>
            </a:xfrm>
            <a:custGeom>
              <a:avLst/>
              <a:gdLst/>
              <a:ahLst/>
              <a:cxnLst/>
              <a:rect l="l" t="t" r="r" b="b"/>
              <a:pathLst>
                <a:path w="1105" h="413" extrusionOk="0">
                  <a:moveTo>
                    <a:pt x="368" y="0"/>
                  </a:moveTo>
                  <a:cubicBezTo>
                    <a:pt x="226" y="8"/>
                    <a:pt x="109" y="34"/>
                    <a:pt x="47" y="80"/>
                  </a:cubicBezTo>
                  <a:cubicBezTo>
                    <a:pt x="14" y="104"/>
                    <a:pt x="0" y="147"/>
                    <a:pt x="13" y="186"/>
                  </a:cubicBezTo>
                  <a:cubicBezTo>
                    <a:pt x="25" y="226"/>
                    <a:pt x="25" y="226"/>
                    <a:pt x="25" y="226"/>
                  </a:cubicBezTo>
                  <a:cubicBezTo>
                    <a:pt x="61" y="167"/>
                    <a:pt x="92" y="136"/>
                    <a:pt x="95" y="133"/>
                  </a:cubicBezTo>
                  <a:cubicBezTo>
                    <a:pt x="150" y="191"/>
                    <a:pt x="150" y="191"/>
                    <a:pt x="150" y="191"/>
                  </a:cubicBezTo>
                  <a:cubicBezTo>
                    <a:pt x="149" y="192"/>
                    <a:pt x="101" y="239"/>
                    <a:pt x="58" y="333"/>
                  </a:cubicBezTo>
                  <a:cubicBezTo>
                    <a:pt x="65" y="356"/>
                    <a:pt x="65" y="356"/>
                    <a:pt x="65" y="356"/>
                  </a:cubicBezTo>
                  <a:cubicBezTo>
                    <a:pt x="76" y="390"/>
                    <a:pt x="107" y="413"/>
                    <a:pt x="143" y="413"/>
                  </a:cubicBezTo>
                  <a:cubicBezTo>
                    <a:pt x="220" y="413"/>
                    <a:pt x="220" y="413"/>
                    <a:pt x="220" y="413"/>
                  </a:cubicBezTo>
                  <a:cubicBezTo>
                    <a:pt x="189" y="205"/>
                    <a:pt x="189" y="205"/>
                    <a:pt x="18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19" y="93"/>
                    <a:pt x="219" y="93"/>
                    <a:pt x="219" y="93"/>
                  </a:cubicBezTo>
                  <a:cubicBezTo>
                    <a:pt x="219" y="82"/>
                    <a:pt x="228" y="74"/>
                    <a:pt x="238" y="74"/>
                  </a:cubicBezTo>
                  <a:cubicBezTo>
                    <a:pt x="858" y="74"/>
                    <a:pt x="858" y="74"/>
                    <a:pt x="858" y="74"/>
                  </a:cubicBezTo>
                  <a:cubicBezTo>
                    <a:pt x="868" y="74"/>
                    <a:pt x="877" y="82"/>
                    <a:pt x="877" y="93"/>
                  </a:cubicBezTo>
                  <a:cubicBezTo>
                    <a:pt x="877" y="205"/>
                    <a:pt x="877" y="205"/>
                    <a:pt x="877" y="205"/>
                  </a:cubicBezTo>
                  <a:cubicBezTo>
                    <a:pt x="916" y="205"/>
                    <a:pt x="916" y="205"/>
                    <a:pt x="916" y="205"/>
                  </a:cubicBezTo>
                  <a:cubicBezTo>
                    <a:pt x="886" y="413"/>
                    <a:pt x="886" y="413"/>
                    <a:pt x="886" y="413"/>
                  </a:cubicBezTo>
                  <a:cubicBezTo>
                    <a:pt x="963" y="413"/>
                    <a:pt x="963" y="413"/>
                    <a:pt x="963" y="413"/>
                  </a:cubicBezTo>
                  <a:cubicBezTo>
                    <a:pt x="998" y="413"/>
                    <a:pt x="1030" y="390"/>
                    <a:pt x="1040" y="356"/>
                  </a:cubicBezTo>
                  <a:cubicBezTo>
                    <a:pt x="1049" y="326"/>
                    <a:pt x="1049" y="326"/>
                    <a:pt x="1049" y="326"/>
                  </a:cubicBezTo>
                  <a:cubicBezTo>
                    <a:pt x="1044" y="315"/>
                    <a:pt x="1039" y="305"/>
                    <a:pt x="1034" y="295"/>
                  </a:cubicBezTo>
                  <a:cubicBezTo>
                    <a:pt x="996" y="226"/>
                    <a:pt x="961" y="192"/>
                    <a:pt x="960" y="191"/>
                  </a:cubicBezTo>
                  <a:cubicBezTo>
                    <a:pt x="1015" y="133"/>
                    <a:pt x="1015" y="133"/>
                    <a:pt x="1015" y="133"/>
                  </a:cubicBezTo>
                  <a:cubicBezTo>
                    <a:pt x="1018" y="136"/>
                    <a:pt x="1048" y="165"/>
                    <a:pt x="1082" y="220"/>
                  </a:cubicBezTo>
                  <a:cubicBezTo>
                    <a:pt x="1093" y="186"/>
                    <a:pt x="1093" y="186"/>
                    <a:pt x="1093" y="186"/>
                  </a:cubicBezTo>
                  <a:cubicBezTo>
                    <a:pt x="1105" y="147"/>
                    <a:pt x="1091" y="104"/>
                    <a:pt x="1058" y="80"/>
                  </a:cubicBezTo>
                  <a:cubicBezTo>
                    <a:pt x="997" y="34"/>
                    <a:pt x="879" y="9"/>
                    <a:pt x="737" y="0"/>
                  </a:cubicBezTo>
                  <a:cubicBezTo>
                    <a:pt x="737" y="38"/>
                    <a:pt x="737" y="38"/>
                    <a:pt x="737" y="38"/>
                  </a:cubicBezTo>
                  <a:cubicBezTo>
                    <a:pt x="368" y="38"/>
                    <a:pt x="368" y="38"/>
                    <a:pt x="368" y="38"/>
                  </a:cubicBezTo>
                  <a:cubicBezTo>
                    <a:pt x="368" y="0"/>
                    <a:pt x="368" y="0"/>
                    <a:pt x="36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311;p37">
              <a:extLst>
                <a:ext uri="{FF2B5EF4-FFF2-40B4-BE49-F238E27FC236}">
                  <a16:creationId xmlns:a16="http://schemas.microsoft.com/office/drawing/2014/main" id="{E76211C0-E03F-E119-D727-BA880778BC8D}"/>
                </a:ext>
              </a:extLst>
            </p:cNvPr>
            <p:cNvSpPr/>
            <p:nvPr/>
          </p:nvSpPr>
          <p:spPr>
            <a:xfrm>
              <a:off x="7514525" y="1739650"/>
              <a:ext cx="165100" cy="260350"/>
            </a:xfrm>
            <a:custGeom>
              <a:avLst/>
              <a:gdLst/>
              <a:ahLst/>
              <a:cxnLst/>
              <a:rect l="l" t="t" r="r" b="b"/>
              <a:pathLst>
                <a:path w="122" h="193" extrusionOk="0">
                  <a:moveTo>
                    <a:pt x="55" y="0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1" y="59"/>
                    <a:pt x="36" y="93"/>
                    <a:pt x="74" y="162"/>
                  </a:cubicBezTo>
                  <a:cubicBezTo>
                    <a:pt x="79" y="172"/>
                    <a:pt x="84" y="182"/>
                    <a:pt x="89" y="193"/>
                  </a:cubicBezTo>
                  <a:cubicBezTo>
                    <a:pt x="122" y="87"/>
                    <a:pt x="122" y="87"/>
                    <a:pt x="122" y="87"/>
                  </a:cubicBezTo>
                  <a:cubicBezTo>
                    <a:pt x="88" y="32"/>
                    <a:pt x="58" y="3"/>
                    <a:pt x="55" y="0"/>
                  </a:cubicBezTo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312;p37">
              <a:extLst>
                <a:ext uri="{FF2B5EF4-FFF2-40B4-BE49-F238E27FC236}">
                  <a16:creationId xmlns:a16="http://schemas.microsoft.com/office/drawing/2014/main" id="{6B8AB03A-04E4-C7B6-F888-B521CFC811F6}"/>
                </a:ext>
              </a:extLst>
            </p:cNvPr>
            <p:cNvSpPr/>
            <p:nvPr/>
          </p:nvSpPr>
          <p:spPr>
            <a:xfrm>
              <a:off x="6257225" y="1739650"/>
              <a:ext cx="168275" cy="269875"/>
            </a:xfrm>
            <a:custGeom>
              <a:avLst/>
              <a:gdLst/>
              <a:ahLst/>
              <a:cxnLst/>
              <a:rect l="l" t="t" r="r" b="b"/>
              <a:pathLst>
                <a:path w="125" h="200" extrusionOk="0">
                  <a:moveTo>
                    <a:pt x="70" y="0"/>
                  </a:moveTo>
                  <a:cubicBezTo>
                    <a:pt x="67" y="3"/>
                    <a:pt x="36" y="34"/>
                    <a:pt x="0" y="93"/>
                  </a:cubicBezTo>
                  <a:cubicBezTo>
                    <a:pt x="33" y="200"/>
                    <a:pt x="33" y="200"/>
                    <a:pt x="33" y="200"/>
                  </a:cubicBezTo>
                  <a:cubicBezTo>
                    <a:pt x="76" y="106"/>
                    <a:pt x="124" y="59"/>
                    <a:pt x="125" y="58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313;p37">
              <a:extLst>
                <a:ext uri="{FF2B5EF4-FFF2-40B4-BE49-F238E27FC236}">
                  <a16:creationId xmlns:a16="http://schemas.microsoft.com/office/drawing/2014/main" id="{F282A417-ABFF-AB04-BE3D-A9A079811C93}"/>
                </a:ext>
              </a:extLst>
            </p:cNvPr>
            <p:cNvSpPr/>
            <p:nvPr/>
          </p:nvSpPr>
          <p:spPr>
            <a:xfrm>
              <a:off x="6477888" y="1836488"/>
              <a:ext cx="977900" cy="279400"/>
            </a:xfrm>
            <a:custGeom>
              <a:avLst/>
              <a:gdLst/>
              <a:ahLst/>
              <a:cxnLst/>
              <a:rect l="l" t="t" r="r" b="b"/>
              <a:pathLst>
                <a:path w="727" h="208" extrusionOk="0">
                  <a:moveTo>
                    <a:pt x="727" y="0"/>
                  </a:moveTo>
                  <a:cubicBezTo>
                    <a:pt x="688" y="0"/>
                    <a:pt x="688" y="0"/>
                    <a:pt x="688" y="0"/>
                  </a:cubicBezTo>
                  <a:cubicBezTo>
                    <a:pt x="688" y="7"/>
                    <a:pt x="688" y="7"/>
                    <a:pt x="688" y="7"/>
                  </a:cubicBezTo>
                  <a:cubicBezTo>
                    <a:pt x="688" y="18"/>
                    <a:pt x="679" y="26"/>
                    <a:pt x="66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39" y="26"/>
                    <a:pt x="30" y="18"/>
                    <a:pt x="30" y="7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208"/>
                    <a:pt x="31" y="208"/>
                    <a:pt x="31" y="208"/>
                  </a:cubicBezTo>
                  <a:cubicBezTo>
                    <a:pt x="157" y="208"/>
                    <a:pt x="157" y="208"/>
                    <a:pt x="157" y="208"/>
                  </a:cubicBezTo>
                  <a:cubicBezTo>
                    <a:pt x="182" y="208"/>
                    <a:pt x="205" y="197"/>
                    <a:pt x="221" y="178"/>
                  </a:cubicBezTo>
                  <a:cubicBezTo>
                    <a:pt x="280" y="105"/>
                    <a:pt x="280" y="105"/>
                    <a:pt x="280" y="105"/>
                  </a:cubicBezTo>
                  <a:cubicBezTo>
                    <a:pt x="290" y="92"/>
                    <a:pt x="306" y="85"/>
                    <a:pt x="322" y="85"/>
                  </a:cubicBezTo>
                  <a:cubicBezTo>
                    <a:pt x="336" y="85"/>
                    <a:pt x="336" y="85"/>
                    <a:pt x="336" y="85"/>
                  </a:cubicBezTo>
                  <a:cubicBezTo>
                    <a:pt x="391" y="85"/>
                    <a:pt x="391" y="85"/>
                    <a:pt x="391" y="85"/>
                  </a:cubicBezTo>
                  <a:cubicBezTo>
                    <a:pt x="405" y="85"/>
                    <a:pt x="405" y="85"/>
                    <a:pt x="405" y="85"/>
                  </a:cubicBezTo>
                  <a:cubicBezTo>
                    <a:pt x="422" y="85"/>
                    <a:pt x="437" y="92"/>
                    <a:pt x="448" y="105"/>
                  </a:cubicBezTo>
                  <a:cubicBezTo>
                    <a:pt x="507" y="178"/>
                    <a:pt x="507" y="178"/>
                    <a:pt x="507" y="178"/>
                  </a:cubicBezTo>
                  <a:cubicBezTo>
                    <a:pt x="522" y="197"/>
                    <a:pt x="545" y="208"/>
                    <a:pt x="570" y="208"/>
                  </a:cubicBezTo>
                  <a:cubicBezTo>
                    <a:pt x="697" y="208"/>
                    <a:pt x="697" y="208"/>
                    <a:pt x="697" y="208"/>
                  </a:cubicBezTo>
                  <a:cubicBezTo>
                    <a:pt x="727" y="0"/>
                    <a:pt x="727" y="0"/>
                    <a:pt x="72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314;p37">
              <a:extLst>
                <a:ext uri="{FF2B5EF4-FFF2-40B4-BE49-F238E27FC236}">
                  <a16:creationId xmlns:a16="http://schemas.microsoft.com/office/drawing/2014/main" id="{72720DE6-2E57-9AA8-646E-18EDC7A5B7AE}"/>
                </a:ext>
              </a:extLst>
            </p:cNvPr>
            <p:cNvSpPr/>
            <p:nvPr/>
          </p:nvSpPr>
          <p:spPr>
            <a:xfrm>
              <a:off x="6719188" y="1557088"/>
              <a:ext cx="495300" cy="55563"/>
            </a:xfrm>
            <a:custGeom>
              <a:avLst/>
              <a:gdLst/>
              <a:ahLst/>
              <a:cxnLst/>
              <a:rect l="l" t="t" r="r" b="b"/>
              <a:pathLst>
                <a:path w="369" h="41" extrusionOk="0">
                  <a:moveTo>
                    <a:pt x="261" y="0"/>
                  </a:moveTo>
                  <a:cubicBezTo>
                    <a:pt x="235" y="0"/>
                    <a:pt x="209" y="1"/>
                    <a:pt x="182" y="2"/>
                  </a:cubicBezTo>
                  <a:cubicBezTo>
                    <a:pt x="155" y="1"/>
                    <a:pt x="129" y="0"/>
                    <a:pt x="104" y="0"/>
                  </a:cubicBezTo>
                  <a:cubicBezTo>
                    <a:pt x="68" y="0"/>
                    <a:pt x="34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69" y="41"/>
                    <a:pt x="369" y="41"/>
                    <a:pt x="369" y="41"/>
                  </a:cubicBezTo>
                  <a:cubicBezTo>
                    <a:pt x="369" y="3"/>
                    <a:pt x="369" y="3"/>
                    <a:pt x="369" y="3"/>
                  </a:cubicBezTo>
                  <a:cubicBezTo>
                    <a:pt x="334" y="1"/>
                    <a:pt x="298" y="0"/>
                    <a:pt x="261" y="0"/>
                  </a:cubicBezTo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1315;p37">
              <a:extLst>
                <a:ext uri="{FF2B5EF4-FFF2-40B4-BE49-F238E27FC236}">
                  <a16:creationId xmlns:a16="http://schemas.microsoft.com/office/drawing/2014/main" id="{DE2640CD-D148-7DFB-F523-38BF0E940DD4}"/>
                </a:ext>
              </a:extLst>
            </p:cNvPr>
            <p:cNvSpPr/>
            <p:nvPr/>
          </p:nvSpPr>
          <p:spPr>
            <a:xfrm>
              <a:off x="6517575" y="1660275"/>
              <a:ext cx="885824" cy="211138"/>
            </a:xfrm>
            <a:custGeom>
              <a:avLst/>
              <a:gdLst/>
              <a:ahLst/>
              <a:cxnLst/>
              <a:rect l="l" t="t" r="r" b="b"/>
              <a:pathLst>
                <a:path w="658" h="157" extrusionOk="0">
                  <a:moveTo>
                    <a:pt x="63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49"/>
                    <a:pt x="9" y="157"/>
                    <a:pt x="19" y="157"/>
                  </a:cubicBezTo>
                  <a:cubicBezTo>
                    <a:pt x="639" y="157"/>
                    <a:pt x="639" y="157"/>
                    <a:pt x="639" y="157"/>
                  </a:cubicBezTo>
                  <a:cubicBezTo>
                    <a:pt x="649" y="157"/>
                    <a:pt x="658" y="149"/>
                    <a:pt x="658" y="138"/>
                  </a:cubicBezTo>
                  <a:cubicBezTo>
                    <a:pt x="658" y="19"/>
                    <a:pt x="658" y="19"/>
                    <a:pt x="658" y="19"/>
                  </a:cubicBezTo>
                  <a:cubicBezTo>
                    <a:pt x="658" y="8"/>
                    <a:pt x="649" y="0"/>
                    <a:pt x="639" y="0"/>
                  </a:cubicBezTo>
                </a:path>
              </a:pathLst>
            </a:custGeom>
            <a:solidFill>
              <a:srgbClr val="61DBF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1316;p37">
              <a:extLst>
                <a:ext uri="{FF2B5EF4-FFF2-40B4-BE49-F238E27FC236}">
                  <a16:creationId xmlns:a16="http://schemas.microsoft.com/office/drawing/2014/main" id="{B94C2DC0-BD18-AC34-BE3D-3E97611F7B3F}"/>
                </a:ext>
              </a:extLst>
            </p:cNvPr>
            <p:cNvSpPr/>
            <p:nvPr/>
          </p:nvSpPr>
          <p:spPr>
            <a:xfrm>
              <a:off x="6576313" y="1717425"/>
              <a:ext cx="768350" cy="98425"/>
            </a:xfrm>
            <a:custGeom>
              <a:avLst/>
              <a:gdLst/>
              <a:ahLst/>
              <a:cxnLst/>
              <a:rect l="l" t="t" r="r" b="b"/>
              <a:pathLst>
                <a:path w="572" h="73" extrusionOk="0">
                  <a:moveTo>
                    <a:pt x="57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3"/>
                    <a:pt x="1" y="73"/>
                  </a:cubicBezTo>
                  <a:cubicBezTo>
                    <a:pt x="571" y="73"/>
                    <a:pt x="571" y="73"/>
                    <a:pt x="571" y="73"/>
                  </a:cubicBezTo>
                  <a:cubicBezTo>
                    <a:pt x="572" y="73"/>
                    <a:pt x="572" y="72"/>
                    <a:pt x="572" y="72"/>
                  </a:cubicBezTo>
                  <a:cubicBezTo>
                    <a:pt x="572" y="1"/>
                    <a:pt x="572" y="1"/>
                    <a:pt x="572" y="1"/>
                  </a:cubicBezTo>
                  <a:cubicBezTo>
                    <a:pt x="572" y="1"/>
                    <a:pt x="572" y="0"/>
                    <a:pt x="571" y="0"/>
                  </a:cubicBezTo>
                </a:path>
              </a:pathLst>
            </a:custGeom>
            <a:solidFill>
              <a:srgbClr val="D9D9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1317;p37">
              <a:extLst>
                <a:ext uri="{FF2B5EF4-FFF2-40B4-BE49-F238E27FC236}">
                  <a16:creationId xmlns:a16="http://schemas.microsoft.com/office/drawing/2014/main" id="{4521AFB1-0075-F53C-4401-C918F20C7A69}"/>
                </a:ext>
              </a:extLst>
            </p:cNvPr>
            <p:cNvSpPr/>
            <p:nvPr/>
          </p:nvSpPr>
          <p:spPr>
            <a:xfrm>
              <a:off x="6054025" y="2365125"/>
              <a:ext cx="250825" cy="511175"/>
            </a:xfrm>
            <a:custGeom>
              <a:avLst/>
              <a:gdLst/>
              <a:ahLst/>
              <a:cxnLst/>
              <a:rect l="l" t="t" r="r" b="b"/>
              <a:pathLst>
                <a:path w="186" h="380" extrusionOk="0">
                  <a:moveTo>
                    <a:pt x="29" y="0"/>
                  </a:moveTo>
                  <a:cubicBezTo>
                    <a:pt x="15" y="0"/>
                    <a:pt x="4" y="11"/>
                    <a:pt x="3" y="25"/>
                  </a:cubicBezTo>
                  <a:cubicBezTo>
                    <a:pt x="0" y="138"/>
                    <a:pt x="15" y="257"/>
                    <a:pt x="47" y="380"/>
                  </a:cubicBezTo>
                  <a:cubicBezTo>
                    <a:pt x="78" y="350"/>
                    <a:pt x="119" y="333"/>
                    <a:pt x="161" y="333"/>
                  </a:cubicBezTo>
                  <a:cubicBezTo>
                    <a:pt x="169" y="333"/>
                    <a:pt x="177" y="333"/>
                    <a:pt x="186" y="335"/>
                  </a:cubicBezTo>
                  <a:cubicBezTo>
                    <a:pt x="158" y="229"/>
                    <a:pt x="146" y="127"/>
                    <a:pt x="148" y="32"/>
                  </a:cubicBezTo>
                  <a:cubicBezTo>
                    <a:pt x="149" y="18"/>
                    <a:pt x="138" y="7"/>
                    <a:pt x="124" y="6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7" y="8"/>
                    <a:pt x="117" y="11"/>
                    <a:pt x="117" y="14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6"/>
                    <a:pt x="38" y="4"/>
                    <a:pt x="38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1318;p37">
              <a:extLst>
                <a:ext uri="{FF2B5EF4-FFF2-40B4-BE49-F238E27FC236}">
                  <a16:creationId xmlns:a16="http://schemas.microsoft.com/office/drawing/2014/main" id="{B4355E7B-5FDB-96FE-4F76-EB6080D9B01F}"/>
                </a:ext>
              </a:extLst>
            </p:cNvPr>
            <p:cNvSpPr/>
            <p:nvPr/>
          </p:nvSpPr>
          <p:spPr>
            <a:xfrm>
              <a:off x="6027038" y="2815975"/>
              <a:ext cx="406400" cy="406400"/>
            </a:xfrm>
            <a:custGeom>
              <a:avLst/>
              <a:gdLst/>
              <a:ahLst/>
              <a:cxnLst/>
              <a:rect l="l" t="t" r="r" b="b"/>
              <a:pathLst>
                <a:path w="302" h="302" extrusionOk="0">
                  <a:moveTo>
                    <a:pt x="206" y="0"/>
                  </a:moveTo>
                  <a:cubicBezTo>
                    <a:pt x="208" y="10"/>
                    <a:pt x="211" y="20"/>
                    <a:pt x="214" y="3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1"/>
                    <a:pt x="69" y="53"/>
                    <a:pt x="67" y="45"/>
                  </a:cubicBezTo>
                  <a:cubicBezTo>
                    <a:pt x="49" y="62"/>
                    <a:pt x="34" y="84"/>
                    <a:pt x="24" y="108"/>
                  </a:cubicBezTo>
                  <a:cubicBezTo>
                    <a:pt x="0" y="168"/>
                    <a:pt x="12" y="233"/>
                    <a:pt x="49" y="279"/>
                  </a:cubicBezTo>
                  <a:cubicBezTo>
                    <a:pt x="62" y="295"/>
                    <a:pt x="80" y="302"/>
                    <a:pt x="97" y="302"/>
                  </a:cubicBezTo>
                  <a:cubicBezTo>
                    <a:pt x="122" y="302"/>
                    <a:pt x="147" y="287"/>
                    <a:pt x="156" y="259"/>
                  </a:cubicBezTo>
                  <a:cubicBezTo>
                    <a:pt x="159" y="250"/>
                    <a:pt x="160" y="239"/>
                    <a:pt x="158" y="230"/>
                  </a:cubicBezTo>
                  <a:cubicBezTo>
                    <a:pt x="157" y="220"/>
                    <a:pt x="153" y="211"/>
                    <a:pt x="146" y="203"/>
                  </a:cubicBezTo>
                  <a:cubicBezTo>
                    <a:pt x="136" y="190"/>
                    <a:pt x="132" y="172"/>
                    <a:pt x="138" y="156"/>
                  </a:cubicBezTo>
                  <a:cubicBezTo>
                    <a:pt x="145" y="136"/>
                    <a:pt x="164" y="123"/>
                    <a:pt x="185" y="123"/>
                  </a:cubicBezTo>
                  <a:cubicBezTo>
                    <a:pt x="189" y="123"/>
                    <a:pt x="193" y="123"/>
                    <a:pt x="198" y="125"/>
                  </a:cubicBezTo>
                  <a:cubicBezTo>
                    <a:pt x="216" y="130"/>
                    <a:pt x="229" y="145"/>
                    <a:pt x="232" y="163"/>
                  </a:cubicBezTo>
                  <a:cubicBezTo>
                    <a:pt x="235" y="180"/>
                    <a:pt x="245" y="195"/>
                    <a:pt x="259" y="203"/>
                  </a:cubicBezTo>
                  <a:cubicBezTo>
                    <a:pt x="263" y="205"/>
                    <a:pt x="263" y="205"/>
                    <a:pt x="263" y="205"/>
                  </a:cubicBezTo>
                  <a:cubicBezTo>
                    <a:pt x="273" y="211"/>
                    <a:pt x="282" y="213"/>
                    <a:pt x="292" y="213"/>
                  </a:cubicBezTo>
                  <a:cubicBezTo>
                    <a:pt x="295" y="213"/>
                    <a:pt x="298" y="213"/>
                    <a:pt x="302" y="212"/>
                  </a:cubicBezTo>
                  <a:cubicBezTo>
                    <a:pt x="302" y="48"/>
                    <a:pt x="302" y="48"/>
                    <a:pt x="302" y="48"/>
                  </a:cubicBezTo>
                  <a:cubicBezTo>
                    <a:pt x="283" y="30"/>
                    <a:pt x="258" y="15"/>
                    <a:pt x="225" y="4"/>
                  </a:cubicBezTo>
                  <a:cubicBezTo>
                    <a:pt x="218" y="2"/>
                    <a:pt x="212" y="1"/>
                    <a:pt x="20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1319;p37">
              <a:extLst>
                <a:ext uri="{FF2B5EF4-FFF2-40B4-BE49-F238E27FC236}">
                  <a16:creationId xmlns:a16="http://schemas.microsoft.com/office/drawing/2014/main" id="{671199E5-C737-664E-7D9A-657CB8D537CF}"/>
                </a:ext>
              </a:extLst>
            </p:cNvPr>
            <p:cNvSpPr/>
            <p:nvPr/>
          </p:nvSpPr>
          <p:spPr>
            <a:xfrm>
              <a:off x="6117525" y="2812800"/>
              <a:ext cx="196850" cy="96838"/>
            </a:xfrm>
            <a:custGeom>
              <a:avLst/>
              <a:gdLst/>
              <a:ahLst/>
              <a:cxnLst/>
              <a:rect l="l" t="t" r="r" b="b"/>
              <a:pathLst>
                <a:path w="147" h="72" extrusionOk="0">
                  <a:moveTo>
                    <a:pt x="114" y="0"/>
                  </a:moveTo>
                  <a:cubicBezTo>
                    <a:pt x="72" y="0"/>
                    <a:pt x="31" y="17"/>
                    <a:pt x="0" y="47"/>
                  </a:cubicBezTo>
                  <a:cubicBezTo>
                    <a:pt x="2" y="55"/>
                    <a:pt x="5" y="63"/>
                    <a:pt x="7" y="72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44" y="22"/>
                    <a:pt x="141" y="12"/>
                    <a:pt x="139" y="2"/>
                  </a:cubicBezTo>
                  <a:cubicBezTo>
                    <a:pt x="130" y="0"/>
                    <a:pt x="122" y="0"/>
                    <a:pt x="114" y="0"/>
                  </a:cubicBezTo>
                </a:path>
              </a:pathLst>
            </a:custGeom>
            <a:solidFill>
              <a:srgbClr val="D9D9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1977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DFE05-1B3B-D81F-770A-F5112EE7C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44166-8B9B-4CBB-FA35-8F71D4DAA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000" y="321826"/>
            <a:ext cx="6216000" cy="572700"/>
          </a:xfrm>
          <a:noFill/>
        </p:spPr>
        <p:txBody>
          <a:bodyPr/>
          <a:lstStyle/>
          <a:p>
            <a:r>
              <a:rPr lang="en-US" sz="3200" dirty="0">
                <a:solidFill>
                  <a:schemeClr val="tx2"/>
                </a:solidFill>
                <a:latin typeface="Inconsolata"/>
                <a:ea typeface="Inconsolata"/>
                <a:cs typeface="Inconsolata"/>
                <a:sym typeface="Inconsolata"/>
              </a:rPr>
              <a:t>AI Agent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5" name="Google Shape;8533;p65">
            <a:extLst>
              <a:ext uri="{FF2B5EF4-FFF2-40B4-BE49-F238E27FC236}">
                <a16:creationId xmlns:a16="http://schemas.microsoft.com/office/drawing/2014/main" id="{59B20321-FD09-3FC3-3084-F499CE7FBDAF}"/>
              </a:ext>
            </a:extLst>
          </p:cNvPr>
          <p:cNvGrpSpPr/>
          <p:nvPr/>
        </p:nvGrpSpPr>
        <p:grpSpPr>
          <a:xfrm>
            <a:off x="2617324" y="1315763"/>
            <a:ext cx="3909352" cy="3215140"/>
            <a:chOff x="7608988" y="2093194"/>
            <a:chExt cx="817276" cy="672147"/>
          </a:xfrm>
          <a:solidFill>
            <a:srgbClr val="0070C0"/>
          </a:solidFill>
        </p:grpSpPr>
        <p:cxnSp>
          <p:nvCxnSpPr>
            <p:cNvPr id="6" name="Google Shape;8534;p65">
              <a:extLst>
                <a:ext uri="{FF2B5EF4-FFF2-40B4-BE49-F238E27FC236}">
                  <a16:creationId xmlns:a16="http://schemas.microsoft.com/office/drawing/2014/main" id="{283A7F83-3CFA-A568-CCF1-CBD462E0BFD1}"/>
                </a:ext>
              </a:extLst>
            </p:cNvPr>
            <p:cNvCxnSpPr/>
            <p:nvPr/>
          </p:nvCxnSpPr>
          <p:spPr>
            <a:xfrm rot="5400000" flipH="1">
              <a:off x="7620257" y="2136491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8535;p65">
              <a:extLst>
                <a:ext uri="{FF2B5EF4-FFF2-40B4-BE49-F238E27FC236}">
                  <a16:creationId xmlns:a16="http://schemas.microsoft.com/office/drawing/2014/main" id="{8A10BA49-5D09-C58A-2DEE-1F9B392C2054}"/>
                </a:ext>
              </a:extLst>
            </p:cNvPr>
            <p:cNvCxnSpPr/>
            <p:nvPr/>
          </p:nvCxnSpPr>
          <p:spPr>
            <a:xfrm rot="-5400000">
              <a:off x="8285120" y="2136491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536;p65">
              <a:extLst>
                <a:ext uri="{FF2B5EF4-FFF2-40B4-BE49-F238E27FC236}">
                  <a16:creationId xmlns:a16="http://schemas.microsoft.com/office/drawing/2014/main" id="{40C3C79A-C280-AC64-705E-C7A323ABC5CE}"/>
                </a:ext>
              </a:extLst>
            </p:cNvPr>
            <p:cNvCxnSpPr/>
            <p:nvPr/>
          </p:nvCxnSpPr>
          <p:spPr>
            <a:xfrm rot="5400000">
              <a:off x="7620257" y="2644741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8537;p65">
              <a:extLst>
                <a:ext uri="{FF2B5EF4-FFF2-40B4-BE49-F238E27FC236}">
                  <a16:creationId xmlns:a16="http://schemas.microsoft.com/office/drawing/2014/main" id="{B2D30D58-DC84-7904-C1C2-80EFEE8D91D4}"/>
                </a:ext>
              </a:extLst>
            </p:cNvPr>
            <p:cNvCxnSpPr/>
            <p:nvPr/>
          </p:nvCxnSpPr>
          <p:spPr>
            <a:xfrm rot="-5400000" flipH="1">
              <a:off x="8285120" y="2644741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8538;p65">
              <a:extLst>
                <a:ext uri="{FF2B5EF4-FFF2-40B4-BE49-F238E27FC236}">
                  <a16:creationId xmlns:a16="http://schemas.microsoft.com/office/drawing/2014/main" id="{1EB86B08-C994-D1AF-5B25-EFE8BBEEA37A}"/>
                </a:ext>
              </a:extLst>
            </p:cNvPr>
            <p:cNvCxnSpPr/>
            <p:nvPr/>
          </p:nvCxnSpPr>
          <p:spPr>
            <a:xfrm rot="10800000">
              <a:off x="7608988" y="2425132"/>
              <a:ext cx="83400" cy="0"/>
            </a:xfrm>
            <a:prstGeom prst="straightConnector1">
              <a:avLst/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8539;p65">
              <a:extLst>
                <a:ext uri="{FF2B5EF4-FFF2-40B4-BE49-F238E27FC236}">
                  <a16:creationId xmlns:a16="http://schemas.microsoft.com/office/drawing/2014/main" id="{763276F3-7A11-215F-7E95-8F3B188C53AC}"/>
                </a:ext>
              </a:extLst>
            </p:cNvPr>
            <p:cNvCxnSpPr/>
            <p:nvPr/>
          </p:nvCxnSpPr>
          <p:spPr>
            <a:xfrm rot="10800000">
              <a:off x="8342865" y="2425132"/>
              <a:ext cx="83400" cy="0"/>
            </a:xfrm>
            <a:prstGeom prst="straightConnector1">
              <a:avLst/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" name="Google Shape;8540;p65">
              <a:extLst>
                <a:ext uri="{FF2B5EF4-FFF2-40B4-BE49-F238E27FC236}">
                  <a16:creationId xmlns:a16="http://schemas.microsoft.com/office/drawing/2014/main" id="{7498D38F-6E6B-7040-55AC-AD78EF98FADB}"/>
                </a:ext>
              </a:extLst>
            </p:cNvPr>
            <p:cNvGrpSpPr/>
            <p:nvPr/>
          </p:nvGrpSpPr>
          <p:grpSpPr>
            <a:xfrm>
              <a:off x="7721175" y="2093194"/>
              <a:ext cx="599587" cy="623846"/>
              <a:chOff x="7721175" y="2093194"/>
              <a:chExt cx="599587" cy="623846"/>
            </a:xfrm>
            <a:grpFill/>
          </p:grpSpPr>
          <p:grpSp>
            <p:nvGrpSpPr>
              <p:cNvPr id="13" name="Google Shape;8541;p65">
                <a:extLst>
                  <a:ext uri="{FF2B5EF4-FFF2-40B4-BE49-F238E27FC236}">
                    <a16:creationId xmlns:a16="http://schemas.microsoft.com/office/drawing/2014/main" id="{4D661325-62B6-2962-934E-CD546C94F2B6}"/>
                  </a:ext>
                </a:extLst>
              </p:cNvPr>
              <p:cNvGrpSpPr/>
              <p:nvPr/>
            </p:nvGrpSpPr>
            <p:grpSpPr>
              <a:xfrm>
                <a:off x="7721175" y="2093194"/>
                <a:ext cx="291605" cy="623846"/>
                <a:chOff x="9405575" y="2061418"/>
                <a:chExt cx="291605" cy="623846"/>
              </a:xfrm>
              <a:grpFill/>
            </p:grpSpPr>
            <p:sp>
              <p:nvSpPr>
                <p:cNvPr id="22" name="Google Shape;8542;p65">
                  <a:extLst>
                    <a:ext uri="{FF2B5EF4-FFF2-40B4-BE49-F238E27FC236}">
                      <a16:creationId xmlns:a16="http://schemas.microsoft.com/office/drawing/2014/main" id="{74C27FC6-FA3E-8D73-4188-8496F4302CB8}"/>
                    </a:ext>
                  </a:extLst>
                </p:cNvPr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3" name="Google Shape;8543;p65">
                  <a:extLst>
                    <a:ext uri="{FF2B5EF4-FFF2-40B4-BE49-F238E27FC236}">
                      <a16:creationId xmlns:a16="http://schemas.microsoft.com/office/drawing/2014/main" id="{5C91DF86-495D-B9C6-91DD-76B1BB97B8EA}"/>
                    </a:ext>
                  </a:extLst>
                </p:cNvPr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" name="Google Shape;8544;p65">
                  <a:extLst>
                    <a:ext uri="{FF2B5EF4-FFF2-40B4-BE49-F238E27FC236}">
                      <a16:creationId xmlns:a16="http://schemas.microsoft.com/office/drawing/2014/main" id="{027F44B4-BACE-A5DE-9A20-093DA2B4F3FA}"/>
                    </a:ext>
                  </a:extLst>
                </p:cNvPr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" name="Google Shape;8545;p65">
                  <a:extLst>
                    <a:ext uri="{FF2B5EF4-FFF2-40B4-BE49-F238E27FC236}">
                      <a16:creationId xmlns:a16="http://schemas.microsoft.com/office/drawing/2014/main" id="{FCC28D71-EE89-5922-72D8-0CD22D1487AE}"/>
                    </a:ext>
                  </a:extLst>
                </p:cNvPr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" name="Google Shape;8546;p65">
                  <a:extLst>
                    <a:ext uri="{FF2B5EF4-FFF2-40B4-BE49-F238E27FC236}">
                      <a16:creationId xmlns:a16="http://schemas.microsoft.com/office/drawing/2014/main" id="{EC662D4E-AF63-A8B7-CBBD-822267EF1D9A}"/>
                    </a:ext>
                  </a:extLst>
                </p:cNvPr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" name="Google Shape;8547;p65">
                  <a:extLst>
                    <a:ext uri="{FF2B5EF4-FFF2-40B4-BE49-F238E27FC236}">
                      <a16:creationId xmlns:a16="http://schemas.microsoft.com/office/drawing/2014/main" id="{98712022-59CD-9396-3E52-3C319123AA37}"/>
                    </a:ext>
                  </a:extLst>
                </p:cNvPr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8" name="Google Shape;8548;p65">
                  <a:extLst>
                    <a:ext uri="{FF2B5EF4-FFF2-40B4-BE49-F238E27FC236}">
                      <a16:creationId xmlns:a16="http://schemas.microsoft.com/office/drawing/2014/main" id="{22D66EB5-E18C-CAB5-8318-35BF918412D4}"/>
                    </a:ext>
                  </a:extLst>
                </p:cNvPr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4" name="Google Shape;8549;p65">
                <a:extLst>
                  <a:ext uri="{FF2B5EF4-FFF2-40B4-BE49-F238E27FC236}">
                    <a16:creationId xmlns:a16="http://schemas.microsoft.com/office/drawing/2014/main" id="{B2944AA6-4BEF-0EB1-D2DF-284827499261}"/>
                  </a:ext>
                </a:extLst>
              </p:cNvPr>
              <p:cNvGrpSpPr/>
              <p:nvPr/>
            </p:nvGrpSpPr>
            <p:grpSpPr>
              <a:xfrm flipH="1">
                <a:off x="8029157" y="2093194"/>
                <a:ext cx="291605" cy="623846"/>
                <a:chOff x="9405575" y="2061418"/>
                <a:chExt cx="291605" cy="623846"/>
              </a:xfrm>
              <a:grpFill/>
            </p:grpSpPr>
            <p:sp>
              <p:nvSpPr>
                <p:cNvPr id="15" name="Google Shape;8550;p65">
                  <a:extLst>
                    <a:ext uri="{FF2B5EF4-FFF2-40B4-BE49-F238E27FC236}">
                      <a16:creationId xmlns:a16="http://schemas.microsoft.com/office/drawing/2014/main" id="{0473AAC6-2D88-615E-BEF9-571C8C5A1C13}"/>
                    </a:ext>
                  </a:extLst>
                </p:cNvPr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" name="Google Shape;8551;p65">
                  <a:extLst>
                    <a:ext uri="{FF2B5EF4-FFF2-40B4-BE49-F238E27FC236}">
                      <a16:creationId xmlns:a16="http://schemas.microsoft.com/office/drawing/2014/main" id="{DE05CF02-CB5A-2804-3A65-8FE3B46BCE4E}"/>
                    </a:ext>
                  </a:extLst>
                </p:cNvPr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" name="Google Shape;8552;p65">
                  <a:extLst>
                    <a:ext uri="{FF2B5EF4-FFF2-40B4-BE49-F238E27FC236}">
                      <a16:creationId xmlns:a16="http://schemas.microsoft.com/office/drawing/2014/main" id="{F0F0E027-A304-49F1-320A-845DCBDF81B4}"/>
                    </a:ext>
                  </a:extLst>
                </p:cNvPr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8" name="Google Shape;8553;p65">
                  <a:extLst>
                    <a:ext uri="{FF2B5EF4-FFF2-40B4-BE49-F238E27FC236}">
                      <a16:creationId xmlns:a16="http://schemas.microsoft.com/office/drawing/2014/main" id="{EC80A5DF-B066-A4E8-756A-09397ADB5A3F}"/>
                    </a:ext>
                  </a:extLst>
                </p:cNvPr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" name="Google Shape;8554;p65">
                  <a:extLst>
                    <a:ext uri="{FF2B5EF4-FFF2-40B4-BE49-F238E27FC236}">
                      <a16:creationId xmlns:a16="http://schemas.microsoft.com/office/drawing/2014/main" id="{D691EC79-A223-CF9E-A5B6-2A2673A55BA9}"/>
                    </a:ext>
                  </a:extLst>
                </p:cNvPr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0" name="Google Shape;8555;p65">
                  <a:extLst>
                    <a:ext uri="{FF2B5EF4-FFF2-40B4-BE49-F238E27FC236}">
                      <a16:creationId xmlns:a16="http://schemas.microsoft.com/office/drawing/2014/main" id="{07B8DCE4-7DCA-47EB-E7D6-6D979146E611}"/>
                    </a:ext>
                  </a:extLst>
                </p:cNvPr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1" name="Google Shape;8556;p65">
                  <a:extLst>
                    <a:ext uri="{FF2B5EF4-FFF2-40B4-BE49-F238E27FC236}">
                      <a16:creationId xmlns:a16="http://schemas.microsoft.com/office/drawing/2014/main" id="{1C623681-8903-0E4F-8CF3-CDBC800E0C6F}"/>
                    </a:ext>
                  </a:extLst>
                </p:cNvPr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sp>
        <p:nvSpPr>
          <p:cNvPr id="29" name="Google Shape;912;p46">
            <a:extLst>
              <a:ext uri="{FF2B5EF4-FFF2-40B4-BE49-F238E27FC236}">
                <a16:creationId xmlns:a16="http://schemas.microsoft.com/office/drawing/2014/main" id="{A03E655C-C680-E9D3-38FF-470DA7DF76D5}"/>
              </a:ext>
            </a:extLst>
          </p:cNvPr>
          <p:cNvSpPr txBox="1"/>
          <p:nvPr/>
        </p:nvSpPr>
        <p:spPr>
          <a:xfrm>
            <a:off x="813810" y="918931"/>
            <a:ext cx="2778445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6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powered by an LLM </a:t>
            </a:r>
          </a:p>
        </p:txBody>
      </p:sp>
      <p:sp>
        <p:nvSpPr>
          <p:cNvPr id="31" name="Google Shape;912;p46">
            <a:extLst>
              <a:ext uri="{FF2B5EF4-FFF2-40B4-BE49-F238E27FC236}">
                <a16:creationId xmlns:a16="http://schemas.microsoft.com/office/drawing/2014/main" id="{25E69FC5-0621-D81E-D0B5-781615109051}"/>
              </a:ext>
            </a:extLst>
          </p:cNvPr>
          <p:cNvSpPr txBox="1"/>
          <p:nvPr/>
        </p:nvSpPr>
        <p:spPr>
          <a:xfrm>
            <a:off x="5831299" y="1011417"/>
            <a:ext cx="2778445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6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we try several models</a:t>
            </a:r>
          </a:p>
        </p:txBody>
      </p:sp>
      <p:sp>
        <p:nvSpPr>
          <p:cNvPr id="32" name="Google Shape;912;p46">
            <a:extLst>
              <a:ext uri="{FF2B5EF4-FFF2-40B4-BE49-F238E27FC236}">
                <a16:creationId xmlns:a16="http://schemas.microsoft.com/office/drawing/2014/main" id="{A8FA4CF1-72E3-0D33-0939-9C999B7A04F6}"/>
              </a:ext>
            </a:extLst>
          </p:cNvPr>
          <p:cNvSpPr txBox="1"/>
          <p:nvPr/>
        </p:nvSpPr>
        <p:spPr>
          <a:xfrm>
            <a:off x="6498657" y="2603516"/>
            <a:ext cx="2111087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6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finally, we choose qwen3:1.7b </a:t>
            </a:r>
          </a:p>
        </p:txBody>
      </p:sp>
      <p:sp>
        <p:nvSpPr>
          <p:cNvPr id="33" name="Google Shape;912;p46">
            <a:extLst>
              <a:ext uri="{FF2B5EF4-FFF2-40B4-BE49-F238E27FC236}">
                <a16:creationId xmlns:a16="http://schemas.microsoft.com/office/drawing/2014/main" id="{69D609EC-A9E4-BA2C-9B7B-34032C683A0C}"/>
              </a:ext>
            </a:extLst>
          </p:cNvPr>
          <p:cNvSpPr txBox="1"/>
          <p:nvPr/>
        </p:nvSpPr>
        <p:spPr>
          <a:xfrm>
            <a:off x="467394" y="4509600"/>
            <a:ext cx="2778445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6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provide natural language explanations</a:t>
            </a:r>
          </a:p>
        </p:txBody>
      </p:sp>
      <p:sp>
        <p:nvSpPr>
          <p:cNvPr id="34" name="Google Shape;912;p46">
            <a:extLst>
              <a:ext uri="{FF2B5EF4-FFF2-40B4-BE49-F238E27FC236}">
                <a16:creationId xmlns:a16="http://schemas.microsoft.com/office/drawing/2014/main" id="{68FAAC5B-4411-6A85-C2D1-FE1B2EAD5541}"/>
              </a:ext>
            </a:extLst>
          </p:cNvPr>
          <p:cNvSpPr txBox="1"/>
          <p:nvPr/>
        </p:nvSpPr>
        <p:spPr>
          <a:xfrm>
            <a:off x="6022018" y="4418839"/>
            <a:ext cx="2778445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6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It gives acceptable result</a:t>
            </a:r>
          </a:p>
        </p:txBody>
      </p:sp>
      <p:sp>
        <p:nvSpPr>
          <p:cNvPr id="35" name="Google Shape;912;p46">
            <a:extLst>
              <a:ext uri="{FF2B5EF4-FFF2-40B4-BE49-F238E27FC236}">
                <a16:creationId xmlns:a16="http://schemas.microsoft.com/office/drawing/2014/main" id="{2DA6CFC0-53F3-42DE-D43E-8EF8A55F06E0}"/>
              </a:ext>
            </a:extLst>
          </p:cNvPr>
          <p:cNvSpPr txBox="1"/>
          <p:nvPr/>
        </p:nvSpPr>
        <p:spPr>
          <a:xfrm>
            <a:off x="619262" y="2569707"/>
            <a:ext cx="2111087" cy="6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600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It evaluates requests based on context</a:t>
            </a:r>
          </a:p>
        </p:txBody>
      </p:sp>
      <p:sp>
        <p:nvSpPr>
          <p:cNvPr id="3" name="Google Shape;917;p46">
            <a:extLst>
              <a:ext uri="{FF2B5EF4-FFF2-40B4-BE49-F238E27FC236}">
                <a16:creationId xmlns:a16="http://schemas.microsoft.com/office/drawing/2014/main" id="{9B9C8FF5-6A37-ADE8-F5D1-5BBDEAFEE9D8}"/>
              </a:ext>
            </a:extLst>
          </p:cNvPr>
          <p:cNvSpPr txBox="1"/>
          <p:nvPr/>
        </p:nvSpPr>
        <p:spPr>
          <a:xfrm>
            <a:off x="-34864" y="340786"/>
            <a:ext cx="13065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tx2"/>
                </a:solidFill>
                <a:latin typeface="Blinker"/>
                <a:ea typeface="Blinker"/>
                <a:cs typeface="Blinker"/>
                <a:sym typeface="Blinker"/>
              </a:rPr>
              <a:t>Task 06</a:t>
            </a:r>
            <a:endParaRPr sz="2200" b="1" dirty="0">
              <a:solidFill>
                <a:schemeClr val="tx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</p:spTree>
    <p:extLst>
      <p:ext uri="{BB962C8B-B14F-4D97-AF65-F5344CB8AC3E}">
        <p14:creationId xmlns:p14="http://schemas.microsoft.com/office/powerpoint/2010/main" val="2864458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C965D79-2D30-B1D5-4697-A2BA415F8934}"/>
              </a:ext>
            </a:extLst>
          </p:cNvPr>
          <p:cNvSpPr txBox="1">
            <a:spLocks/>
          </p:cNvSpPr>
          <p:nvPr/>
        </p:nvSpPr>
        <p:spPr>
          <a:xfrm>
            <a:off x="1464000" y="290912"/>
            <a:ext cx="62160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>
                <a:solidFill>
                  <a:schemeClr val="tx1"/>
                </a:solidFill>
                <a:latin typeface="Inconsolata"/>
                <a:ea typeface="Inconsolata"/>
                <a:cs typeface="Inconsolata"/>
                <a:sym typeface="Inconsolata"/>
              </a:rPr>
              <a:t>Main Dashboard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7D8EDF-CDD1-4D86-8690-9C81D21D8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" y="863612"/>
            <a:ext cx="9016377" cy="39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8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>
          <a:extLst>
            <a:ext uri="{FF2B5EF4-FFF2-40B4-BE49-F238E27FC236}">
              <a16:creationId xmlns:a16="http://schemas.microsoft.com/office/drawing/2014/main" id="{CD44FF69-FF89-55D6-72DB-F9335D766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2">
            <a:extLst>
              <a:ext uri="{FF2B5EF4-FFF2-40B4-BE49-F238E27FC236}">
                <a16:creationId xmlns:a16="http://schemas.microsoft.com/office/drawing/2014/main" id="{6932D6E8-4210-9B94-A990-590649494C6E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1464050" y="445025"/>
            <a:ext cx="62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dirty="0">
                <a:solidFill>
                  <a:schemeClr val="lt2"/>
                </a:solidFill>
              </a:rPr>
              <a:t>contents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575" name="Google Shape;575;p32">
            <a:extLst>
              <a:ext uri="{FF2B5EF4-FFF2-40B4-BE49-F238E27FC236}">
                <a16:creationId xmlns:a16="http://schemas.microsoft.com/office/drawing/2014/main" id="{9D043646-0B26-8147-22A3-24E85B5F82AA}"/>
              </a:ext>
            </a:extLst>
          </p:cNvPr>
          <p:cNvSpPr txBox="1"/>
          <p:nvPr/>
        </p:nvSpPr>
        <p:spPr>
          <a:xfrm>
            <a:off x="7774800" y="464675"/>
            <a:ext cx="6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rPr>
              <a:t>//</a:t>
            </a:r>
            <a:r>
              <a:rPr lang="en" sz="3000" b="1">
                <a:solidFill>
                  <a:schemeClr val="lt2"/>
                </a:solidFill>
                <a:latin typeface="Blinker"/>
                <a:ea typeface="Blinker"/>
                <a:cs typeface="Blinker"/>
                <a:sym typeface="Blinker"/>
              </a:rPr>
              <a:t>&gt;</a:t>
            </a:r>
            <a:endParaRPr sz="3000" b="1" dirty="0">
              <a:solidFill>
                <a:schemeClr val="lt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576" name="Google Shape;576;p32">
            <a:extLst>
              <a:ext uri="{FF2B5EF4-FFF2-40B4-BE49-F238E27FC236}">
                <a16:creationId xmlns:a16="http://schemas.microsoft.com/office/drawing/2014/main" id="{D233D8D8-D822-6B23-BF1D-342EF281AA7E}"/>
              </a:ext>
            </a:extLst>
          </p:cNvPr>
          <p:cNvSpPr txBox="1"/>
          <p:nvPr/>
        </p:nvSpPr>
        <p:spPr>
          <a:xfrm>
            <a:off x="720000" y="464675"/>
            <a:ext cx="6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Blinker"/>
                <a:ea typeface="Blinker"/>
                <a:cs typeface="Blinker"/>
                <a:sym typeface="Blinker"/>
              </a:rPr>
              <a:t>&lt;</a:t>
            </a:r>
            <a:r>
              <a:rPr lang="en" sz="3000" b="1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rPr>
              <a:t>//</a:t>
            </a:r>
            <a:endParaRPr sz="3000" b="1" dirty="0">
              <a:solidFill>
                <a:schemeClr val="lt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16" name="Google Shape;359;p31">
            <a:extLst>
              <a:ext uri="{FF2B5EF4-FFF2-40B4-BE49-F238E27FC236}">
                <a16:creationId xmlns:a16="http://schemas.microsoft.com/office/drawing/2014/main" id="{246DFA7F-4BCF-3C63-8389-F3E92A7242B4}"/>
              </a:ext>
            </a:extLst>
          </p:cNvPr>
          <p:cNvSpPr txBox="1">
            <a:spLocks/>
          </p:cNvSpPr>
          <p:nvPr/>
        </p:nvSpPr>
        <p:spPr>
          <a:xfrm>
            <a:off x="1589400" y="1691587"/>
            <a:ext cx="813000" cy="447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ldrich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ldrich"/>
                <a:sym typeface="Aldrich"/>
              </a:rPr>
              <a:t>01</a:t>
            </a:r>
          </a:p>
        </p:txBody>
      </p:sp>
      <p:sp>
        <p:nvSpPr>
          <p:cNvPr id="17" name="Google Shape;360;p31">
            <a:extLst>
              <a:ext uri="{FF2B5EF4-FFF2-40B4-BE49-F238E27FC236}">
                <a16:creationId xmlns:a16="http://schemas.microsoft.com/office/drawing/2014/main" id="{0C353204-8AF6-A4AA-C081-9F94F451AB78}"/>
              </a:ext>
            </a:extLst>
          </p:cNvPr>
          <p:cNvSpPr txBox="1">
            <a:spLocks/>
          </p:cNvSpPr>
          <p:nvPr/>
        </p:nvSpPr>
        <p:spPr>
          <a:xfrm>
            <a:off x="1589400" y="3102126"/>
            <a:ext cx="813000" cy="447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ldrich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ldrich"/>
                <a:sym typeface="Aldrich"/>
              </a:rPr>
              <a:t>04</a:t>
            </a:r>
          </a:p>
        </p:txBody>
      </p:sp>
      <p:sp>
        <p:nvSpPr>
          <p:cNvPr id="18" name="Google Shape;361;p31">
            <a:extLst>
              <a:ext uri="{FF2B5EF4-FFF2-40B4-BE49-F238E27FC236}">
                <a16:creationId xmlns:a16="http://schemas.microsoft.com/office/drawing/2014/main" id="{476FED6B-7838-3BF4-ABE9-0CF947E7A8BF}"/>
              </a:ext>
            </a:extLst>
          </p:cNvPr>
          <p:cNvSpPr txBox="1">
            <a:spLocks/>
          </p:cNvSpPr>
          <p:nvPr/>
        </p:nvSpPr>
        <p:spPr>
          <a:xfrm>
            <a:off x="4165428" y="1691587"/>
            <a:ext cx="813000" cy="447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ldrich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ldrich"/>
                <a:sym typeface="Aldrich"/>
              </a:rPr>
              <a:t>02</a:t>
            </a:r>
          </a:p>
        </p:txBody>
      </p:sp>
      <p:sp>
        <p:nvSpPr>
          <p:cNvPr id="19" name="Google Shape;362;p31">
            <a:extLst>
              <a:ext uri="{FF2B5EF4-FFF2-40B4-BE49-F238E27FC236}">
                <a16:creationId xmlns:a16="http://schemas.microsoft.com/office/drawing/2014/main" id="{FA45C163-2010-05C7-619F-419D3C81C4AE}"/>
              </a:ext>
            </a:extLst>
          </p:cNvPr>
          <p:cNvSpPr txBox="1">
            <a:spLocks/>
          </p:cNvSpPr>
          <p:nvPr/>
        </p:nvSpPr>
        <p:spPr>
          <a:xfrm>
            <a:off x="4165428" y="3102126"/>
            <a:ext cx="813000" cy="447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ldrich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ldrich"/>
                <a:sym typeface="Aldrich"/>
              </a:rPr>
              <a:t>05</a:t>
            </a:r>
          </a:p>
        </p:txBody>
      </p:sp>
      <p:sp>
        <p:nvSpPr>
          <p:cNvPr id="20" name="Google Shape;363;p31">
            <a:extLst>
              <a:ext uri="{FF2B5EF4-FFF2-40B4-BE49-F238E27FC236}">
                <a16:creationId xmlns:a16="http://schemas.microsoft.com/office/drawing/2014/main" id="{5AAF3242-296A-485A-0594-26BCCE98BFE4}"/>
              </a:ext>
            </a:extLst>
          </p:cNvPr>
          <p:cNvSpPr txBox="1">
            <a:spLocks/>
          </p:cNvSpPr>
          <p:nvPr/>
        </p:nvSpPr>
        <p:spPr>
          <a:xfrm>
            <a:off x="6741456" y="1691587"/>
            <a:ext cx="813000" cy="447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ldrich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ldrich"/>
                <a:sym typeface="Aldrich"/>
              </a:rPr>
              <a:t>03</a:t>
            </a:r>
          </a:p>
        </p:txBody>
      </p:sp>
      <p:sp>
        <p:nvSpPr>
          <p:cNvPr id="21" name="Google Shape;364;p31">
            <a:extLst>
              <a:ext uri="{FF2B5EF4-FFF2-40B4-BE49-F238E27FC236}">
                <a16:creationId xmlns:a16="http://schemas.microsoft.com/office/drawing/2014/main" id="{069A4E44-974F-A11F-0E10-197D80774CEF}"/>
              </a:ext>
            </a:extLst>
          </p:cNvPr>
          <p:cNvSpPr txBox="1">
            <a:spLocks/>
          </p:cNvSpPr>
          <p:nvPr/>
        </p:nvSpPr>
        <p:spPr>
          <a:xfrm>
            <a:off x="6741456" y="3102126"/>
            <a:ext cx="813000" cy="447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ldrich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ldrich"/>
                <a:sym typeface="Aldrich"/>
              </a:rPr>
              <a:t>06</a:t>
            </a:r>
          </a:p>
        </p:txBody>
      </p:sp>
      <p:sp>
        <p:nvSpPr>
          <p:cNvPr id="22" name="Google Shape;365;p31">
            <a:extLst>
              <a:ext uri="{FF2B5EF4-FFF2-40B4-BE49-F238E27FC236}">
                <a16:creationId xmlns:a16="http://schemas.microsoft.com/office/drawing/2014/main" id="{3969CE46-E7A7-F0C1-922D-B45D892A85C1}"/>
              </a:ext>
            </a:extLst>
          </p:cNvPr>
          <p:cNvSpPr txBox="1">
            <a:spLocks/>
          </p:cNvSpPr>
          <p:nvPr/>
        </p:nvSpPr>
        <p:spPr>
          <a:xfrm>
            <a:off x="720000" y="2242681"/>
            <a:ext cx="2551800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ldrich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drich"/>
                <a:sym typeface="Aldrich"/>
              </a:rPr>
              <a:t>Introduction</a:t>
            </a:r>
          </a:p>
        </p:txBody>
      </p:sp>
      <p:sp>
        <p:nvSpPr>
          <p:cNvPr id="23" name="Google Shape;366;p31">
            <a:extLst>
              <a:ext uri="{FF2B5EF4-FFF2-40B4-BE49-F238E27FC236}">
                <a16:creationId xmlns:a16="http://schemas.microsoft.com/office/drawing/2014/main" id="{6355984D-0C33-C272-892E-1E7AA6CD71E0}"/>
              </a:ext>
            </a:extLst>
          </p:cNvPr>
          <p:cNvSpPr txBox="1">
            <a:spLocks/>
          </p:cNvSpPr>
          <p:nvPr/>
        </p:nvSpPr>
        <p:spPr>
          <a:xfrm>
            <a:off x="3296028" y="2242681"/>
            <a:ext cx="2551800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ldrich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drich"/>
                <a:sym typeface="Aldrich"/>
              </a:rPr>
              <a:t>Objective</a:t>
            </a:r>
          </a:p>
        </p:txBody>
      </p:sp>
      <p:sp>
        <p:nvSpPr>
          <p:cNvPr id="24" name="Google Shape;367;p31">
            <a:extLst>
              <a:ext uri="{FF2B5EF4-FFF2-40B4-BE49-F238E27FC236}">
                <a16:creationId xmlns:a16="http://schemas.microsoft.com/office/drawing/2014/main" id="{8834BF74-F123-2862-8268-9373406BBFA1}"/>
              </a:ext>
            </a:extLst>
          </p:cNvPr>
          <p:cNvSpPr txBox="1">
            <a:spLocks/>
          </p:cNvSpPr>
          <p:nvPr/>
        </p:nvSpPr>
        <p:spPr>
          <a:xfrm>
            <a:off x="5872056" y="2242681"/>
            <a:ext cx="2551800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ldrich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drich"/>
                <a:sym typeface="Aldrich"/>
              </a:rPr>
              <a:t>System Architecture</a:t>
            </a:r>
          </a:p>
        </p:txBody>
      </p:sp>
      <p:sp>
        <p:nvSpPr>
          <p:cNvPr id="25" name="Google Shape;368;p31">
            <a:extLst>
              <a:ext uri="{FF2B5EF4-FFF2-40B4-BE49-F238E27FC236}">
                <a16:creationId xmlns:a16="http://schemas.microsoft.com/office/drawing/2014/main" id="{689121CB-545F-9291-C2A4-B9FBA539CD6B}"/>
              </a:ext>
            </a:extLst>
          </p:cNvPr>
          <p:cNvSpPr txBox="1">
            <a:spLocks/>
          </p:cNvSpPr>
          <p:nvPr/>
        </p:nvSpPr>
        <p:spPr>
          <a:xfrm>
            <a:off x="720000" y="3653287"/>
            <a:ext cx="255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ldrich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drich"/>
                <a:sym typeface="Aldrich"/>
              </a:rPr>
              <a:t>Implementation</a:t>
            </a:r>
          </a:p>
        </p:txBody>
      </p:sp>
      <p:sp>
        <p:nvSpPr>
          <p:cNvPr id="26" name="Google Shape;369;p31">
            <a:extLst>
              <a:ext uri="{FF2B5EF4-FFF2-40B4-BE49-F238E27FC236}">
                <a16:creationId xmlns:a16="http://schemas.microsoft.com/office/drawing/2014/main" id="{2EDC921F-3BCD-4CFC-AD84-76D10C5F1373}"/>
              </a:ext>
            </a:extLst>
          </p:cNvPr>
          <p:cNvSpPr txBox="1">
            <a:spLocks/>
          </p:cNvSpPr>
          <p:nvPr/>
        </p:nvSpPr>
        <p:spPr>
          <a:xfrm>
            <a:off x="3296028" y="3653287"/>
            <a:ext cx="255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ldrich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drich"/>
                <a:sym typeface="Aldrich"/>
              </a:rPr>
              <a:t>Results</a:t>
            </a:r>
          </a:p>
        </p:txBody>
      </p:sp>
      <p:sp>
        <p:nvSpPr>
          <p:cNvPr id="27" name="Google Shape;370;p31">
            <a:extLst>
              <a:ext uri="{FF2B5EF4-FFF2-40B4-BE49-F238E27FC236}">
                <a16:creationId xmlns:a16="http://schemas.microsoft.com/office/drawing/2014/main" id="{9A53B9BD-EF99-FCEA-A91C-0ED5EABC4F50}"/>
              </a:ext>
            </a:extLst>
          </p:cNvPr>
          <p:cNvSpPr txBox="1">
            <a:spLocks/>
          </p:cNvSpPr>
          <p:nvPr/>
        </p:nvSpPr>
        <p:spPr>
          <a:xfrm>
            <a:off x="5872056" y="3653287"/>
            <a:ext cx="255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ldrich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4157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3" grpId="0" build="p"/>
      <p:bldP spid="24" grpId="0" build="p"/>
      <p:bldP spid="25" grpId="0" build="p"/>
      <p:bldP spid="26" grpId="0" build="p"/>
      <p:bldP spid="2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6B490-D9F1-A8F9-FA8C-85AF59367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C9D8995-339A-1132-6BD8-83A2FBF8C5E2}"/>
              </a:ext>
            </a:extLst>
          </p:cNvPr>
          <p:cNvSpPr txBox="1">
            <a:spLocks/>
          </p:cNvSpPr>
          <p:nvPr/>
        </p:nvSpPr>
        <p:spPr>
          <a:xfrm>
            <a:off x="539326" y="1698472"/>
            <a:ext cx="2810049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chemeClr val="tx1"/>
                </a:solidFill>
                <a:latin typeface="Inconsolata"/>
                <a:ea typeface="Inconsolata"/>
                <a:cs typeface="Inconsolata"/>
                <a:sym typeface="Inconsolata"/>
              </a:rPr>
              <a:t>Submit Request Form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14CFA3-F847-81C9-CB72-9160C70AC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168" y="323536"/>
            <a:ext cx="4858428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29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>
          <a:extLst>
            <a:ext uri="{FF2B5EF4-FFF2-40B4-BE49-F238E27FC236}">
              <a16:creationId xmlns:a16="http://schemas.microsoft.com/office/drawing/2014/main" id="{AF9E8DB4-80A1-08DA-9D7F-C2AA31F35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4">
            <a:extLst>
              <a:ext uri="{FF2B5EF4-FFF2-40B4-BE49-F238E27FC236}">
                <a16:creationId xmlns:a16="http://schemas.microsoft.com/office/drawing/2014/main" id="{8AB8FCC9-859D-C891-9727-21E652C5B0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39400" y="2887663"/>
            <a:ext cx="6268988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</a:t>
            </a:r>
            <a:r>
              <a:rPr lang="en" dirty="0">
                <a:solidFill>
                  <a:schemeClr val="dk2"/>
                </a:solidFill>
              </a:rPr>
              <a:t>//</a:t>
            </a:r>
            <a:r>
              <a:rPr lang="en" dirty="0"/>
              <a:t> </a:t>
            </a:r>
            <a:r>
              <a:rPr lang="en-US" dirty="0"/>
              <a:t>System </a:t>
            </a:r>
            <a:br>
              <a:rPr lang="en-US" dirty="0"/>
            </a:br>
            <a:r>
              <a:rPr lang="en-US" dirty="0"/>
              <a:t>Results</a:t>
            </a:r>
            <a:r>
              <a:rPr lang="en" dirty="0">
                <a:solidFill>
                  <a:schemeClr val="dk2"/>
                </a:solidFill>
              </a:rPr>
              <a:t>//</a:t>
            </a:r>
            <a:r>
              <a:rPr lang="en" dirty="0">
                <a:solidFill>
                  <a:schemeClr val="lt2"/>
                </a:solidFill>
              </a:rPr>
              <a:t>&gt;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869" name="Google Shape;869;p44">
            <a:extLst>
              <a:ext uri="{FF2B5EF4-FFF2-40B4-BE49-F238E27FC236}">
                <a16:creationId xmlns:a16="http://schemas.microsoft.com/office/drawing/2014/main" id="{E4CDD874-E604-D42B-2343-74C8453B649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039400" y="1081713"/>
            <a:ext cx="4895100" cy="14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871" name="Google Shape;871;p44">
            <a:extLst>
              <a:ext uri="{FF2B5EF4-FFF2-40B4-BE49-F238E27FC236}">
                <a16:creationId xmlns:a16="http://schemas.microsoft.com/office/drawing/2014/main" id="{71C5082B-B110-BBEA-6C99-FCE4D4263563}"/>
              </a:ext>
            </a:extLst>
          </p:cNvPr>
          <p:cNvSpPr/>
          <p:nvPr/>
        </p:nvSpPr>
        <p:spPr>
          <a:xfrm>
            <a:off x="1460975" y="1597513"/>
            <a:ext cx="684000" cy="684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2" name="Google Shape;872;p44">
            <a:extLst>
              <a:ext uri="{FF2B5EF4-FFF2-40B4-BE49-F238E27FC236}">
                <a16:creationId xmlns:a16="http://schemas.microsoft.com/office/drawing/2014/main" id="{D2B1EC3D-A8BC-B838-A599-B88C4608B522}"/>
              </a:ext>
            </a:extLst>
          </p:cNvPr>
          <p:cNvSpPr/>
          <p:nvPr/>
        </p:nvSpPr>
        <p:spPr>
          <a:xfrm>
            <a:off x="1209502" y="1830813"/>
            <a:ext cx="197022" cy="217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dk1"/>
                </a:solidFill>
                <a:latin typeface="Blinker"/>
              </a:rPr>
              <a:t>&lt;</a:t>
            </a:r>
          </a:p>
        </p:txBody>
      </p:sp>
      <p:sp>
        <p:nvSpPr>
          <p:cNvPr id="873" name="Google Shape;873;p44">
            <a:extLst>
              <a:ext uri="{FF2B5EF4-FFF2-40B4-BE49-F238E27FC236}">
                <a16:creationId xmlns:a16="http://schemas.microsoft.com/office/drawing/2014/main" id="{992BF573-F146-BDD4-1216-F4E9EE5B8D7B}"/>
              </a:ext>
            </a:extLst>
          </p:cNvPr>
          <p:cNvSpPr/>
          <p:nvPr/>
        </p:nvSpPr>
        <p:spPr>
          <a:xfrm flipH="1">
            <a:off x="2177577" y="1830813"/>
            <a:ext cx="197022" cy="217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dk1"/>
                </a:solidFill>
                <a:latin typeface="Blinker"/>
              </a:rPr>
              <a:t>&lt;</a:t>
            </a:r>
          </a:p>
        </p:txBody>
      </p:sp>
      <p:cxnSp>
        <p:nvCxnSpPr>
          <p:cNvPr id="874" name="Google Shape;874;p44">
            <a:extLst>
              <a:ext uri="{FF2B5EF4-FFF2-40B4-BE49-F238E27FC236}">
                <a16:creationId xmlns:a16="http://schemas.microsoft.com/office/drawing/2014/main" id="{966FF2DE-1412-28A5-20AC-7D8CEA116049}"/>
              </a:ext>
            </a:extLst>
          </p:cNvPr>
          <p:cNvCxnSpPr>
            <a:stCxn id="871" idx="4"/>
          </p:cNvCxnSpPr>
          <p:nvPr/>
        </p:nvCxnSpPr>
        <p:spPr>
          <a:xfrm>
            <a:off x="1802975" y="2281513"/>
            <a:ext cx="0" cy="289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5" name="Google Shape;885;p44">
            <a:extLst>
              <a:ext uri="{FF2B5EF4-FFF2-40B4-BE49-F238E27FC236}">
                <a16:creationId xmlns:a16="http://schemas.microsoft.com/office/drawing/2014/main" id="{105D1909-C8B1-00FA-3A38-EAE4FCFBD411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28400" y="631900"/>
            <a:ext cx="41622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&lt;</a:t>
            </a:r>
            <a:r>
              <a:rPr lang="en-US" dirty="0"/>
              <a:t> Leave Management System </a:t>
            </a:r>
            <a:r>
              <a:rPr lang="en" dirty="0"/>
              <a:t>&gt;</a:t>
            </a:r>
            <a:endParaRPr dirty="0"/>
          </a:p>
        </p:txBody>
      </p:sp>
      <p:cxnSp>
        <p:nvCxnSpPr>
          <p:cNvPr id="887" name="Google Shape;887;p44">
            <a:extLst>
              <a:ext uri="{FF2B5EF4-FFF2-40B4-BE49-F238E27FC236}">
                <a16:creationId xmlns:a16="http://schemas.microsoft.com/office/drawing/2014/main" id="{6457048B-21A4-6956-8776-FE1DDE23CE49}"/>
              </a:ext>
            </a:extLst>
          </p:cNvPr>
          <p:cNvCxnSpPr>
            <a:cxnSpLocks/>
          </p:cNvCxnSpPr>
          <p:nvPr/>
        </p:nvCxnSpPr>
        <p:spPr>
          <a:xfrm flipV="1">
            <a:off x="8258100" y="718150"/>
            <a:ext cx="0" cy="134625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8" name="Google Shape;888;p44">
            <a:extLst>
              <a:ext uri="{FF2B5EF4-FFF2-40B4-BE49-F238E27FC236}">
                <a16:creationId xmlns:a16="http://schemas.microsoft.com/office/drawing/2014/main" id="{55B9061A-5031-77A5-53A1-1C0D6E7EFAD0}"/>
              </a:ext>
            </a:extLst>
          </p:cNvPr>
          <p:cNvCxnSpPr/>
          <p:nvPr/>
        </p:nvCxnSpPr>
        <p:spPr>
          <a:xfrm rot="10800000">
            <a:off x="-108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545;p30">
            <a:extLst>
              <a:ext uri="{FF2B5EF4-FFF2-40B4-BE49-F238E27FC236}">
                <a16:creationId xmlns:a16="http://schemas.microsoft.com/office/drawing/2014/main" id="{49446A24-0877-E2A3-9301-A82210618CB8}"/>
              </a:ext>
            </a:extLst>
          </p:cNvPr>
          <p:cNvSpPr txBox="1">
            <a:spLocks/>
          </p:cNvSpPr>
          <p:nvPr/>
        </p:nvSpPr>
        <p:spPr>
          <a:xfrm rot="5400000">
            <a:off x="6860142" y="3039593"/>
            <a:ext cx="2795915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2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9pPr>
          </a:lstStyle>
          <a:p>
            <a:pPr marL="0" indent="0" algn="r"/>
            <a:r>
              <a:rPr lang="en-US" dirty="0"/>
              <a:t>Faculty of Engineering</a:t>
            </a:r>
          </a:p>
        </p:txBody>
      </p:sp>
      <p:sp>
        <p:nvSpPr>
          <p:cNvPr id="2" name="Google Shape;10017;p69">
            <a:extLst>
              <a:ext uri="{FF2B5EF4-FFF2-40B4-BE49-F238E27FC236}">
                <a16:creationId xmlns:a16="http://schemas.microsoft.com/office/drawing/2014/main" id="{0DFAEFBB-BED6-AB02-D04D-D93E27CE6090}"/>
              </a:ext>
            </a:extLst>
          </p:cNvPr>
          <p:cNvSpPr/>
          <p:nvPr/>
        </p:nvSpPr>
        <p:spPr>
          <a:xfrm>
            <a:off x="1603437" y="1686173"/>
            <a:ext cx="467888" cy="457200"/>
          </a:xfrm>
          <a:custGeom>
            <a:avLst/>
            <a:gdLst/>
            <a:ahLst/>
            <a:cxnLst/>
            <a:rect l="l" t="t" r="r" b="b"/>
            <a:pathLst>
              <a:path w="11909" h="11847" extrusionOk="0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0889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22307-C451-09D1-11C6-2B5B29013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131C-9958-E155-6CEF-C7E8135BB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439" y="310971"/>
            <a:ext cx="6216000" cy="572700"/>
          </a:xfrm>
        </p:spPr>
        <p:txBody>
          <a:bodyPr/>
          <a:lstStyle/>
          <a:p>
            <a:r>
              <a:rPr lang="en-US" sz="3200" dirty="0">
                <a:latin typeface="Inconsolata"/>
                <a:ea typeface="Inconsolata"/>
                <a:cs typeface="Inconsolata"/>
                <a:sym typeface="Inconsolata"/>
              </a:rPr>
              <a:t>Results</a:t>
            </a:r>
            <a:endParaRPr lang="en-US" dirty="0"/>
          </a:p>
        </p:txBody>
      </p:sp>
      <p:grpSp>
        <p:nvGrpSpPr>
          <p:cNvPr id="3" name="Google Shape;1470;p55">
            <a:extLst>
              <a:ext uri="{FF2B5EF4-FFF2-40B4-BE49-F238E27FC236}">
                <a16:creationId xmlns:a16="http://schemas.microsoft.com/office/drawing/2014/main" id="{563D0AED-C96C-DA80-9681-13BA431E053C}"/>
              </a:ext>
            </a:extLst>
          </p:cNvPr>
          <p:cNvGrpSpPr/>
          <p:nvPr/>
        </p:nvGrpSpPr>
        <p:grpSpPr>
          <a:xfrm>
            <a:off x="2950929" y="1027244"/>
            <a:ext cx="6057262" cy="3801610"/>
            <a:chOff x="3239792" y="2648030"/>
            <a:chExt cx="1021156" cy="634545"/>
          </a:xfrm>
        </p:grpSpPr>
        <p:sp>
          <p:nvSpPr>
            <p:cNvPr id="4" name="Google Shape;1471;p55">
              <a:extLst>
                <a:ext uri="{FF2B5EF4-FFF2-40B4-BE49-F238E27FC236}">
                  <a16:creationId xmlns:a16="http://schemas.microsoft.com/office/drawing/2014/main" id="{5B7663D5-4A47-A033-CFF8-AE0B1CE9D6AA}"/>
                </a:ext>
              </a:extLst>
            </p:cNvPr>
            <p:cNvSpPr/>
            <p:nvPr/>
          </p:nvSpPr>
          <p:spPr>
            <a:xfrm>
              <a:off x="3321670" y="2648030"/>
              <a:ext cx="857426" cy="512483"/>
            </a:xfrm>
            <a:custGeom>
              <a:avLst/>
              <a:gdLst/>
              <a:ahLst/>
              <a:cxnLst/>
              <a:rect l="l" t="t" r="r" b="b"/>
              <a:pathLst>
                <a:path w="28347" h="16943" fill="none" extrusionOk="0">
                  <a:moveTo>
                    <a:pt x="27018" y="16943"/>
                  </a:moveTo>
                  <a:lnTo>
                    <a:pt x="1328" y="16943"/>
                  </a:lnTo>
                  <a:cubicBezTo>
                    <a:pt x="576" y="16943"/>
                    <a:pt x="0" y="16341"/>
                    <a:pt x="0" y="15590"/>
                  </a:cubicBezTo>
                  <a:lnTo>
                    <a:pt x="0" y="1329"/>
                  </a:lnTo>
                  <a:cubicBezTo>
                    <a:pt x="0" y="602"/>
                    <a:pt x="576" y="0"/>
                    <a:pt x="1328" y="0"/>
                  </a:cubicBezTo>
                  <a:lnTo>
                    <a:pt x="27018" y="0"/>
                  </a:lnTo>
                  <a:cubicBezTo>
                    <a:pt x="27770" y="0"/>
                    <a:pt x="28346" y="602"/>
                    <a:pt x="28346" y="1329"/>
                  </a:cubicBezTo>
                  <a:lnTo>
                    <a:pt x="28346" y="15590"/>
                  </a:lnTo>
                  <a:cubicBezTo>
                    <a:pt x="28346" y="16341"/>
                    <a:pt x="27770" y="16943"/>
                    <a:pt x="27018" y="16943"/>
                  </a:cubicBezTo>
                  <a:close/>
                </a:path>
              </a:pathLst>
            </a:custGeom>
            <a:solidFill>
              <a:schemeClr val="dk2"/>
            </a:solidFill>
            <a:ln w="106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1472;p55">
              <a:extLst>
                <a:ext uri="{FF2B5EF4-FFF2-40B4-BE49-F238E27FC236}">
                  <a16:creationId xmlns:a16="http://schemas.microsoft.com/office/drawing/2014/main" id="{792171F3-4776-7B33-0D38-FDE9D0FBB14A}"/>
                </a:ext>
              </a:extLst>
            </p:cNvPr>
            <p:cNvSpPr/>
            <p:nvPr/>
          </p:nvSpPr>
          <p:spPr>
            <a:xfrm>
              <a:off x="3239792" y="3202177"/>
              <a:ext cx="1021156" cy="80398"/>
            </a:xfrm>
            <a:custGeom>
              <a:avLst/>
              <a:gdLst/>
              <a:ahLst/>
              <a:cxnLst/>
              <a:rect l="l" t="t" r="r" b="b"/>
              <a:pathLst>
                <a:path w="33760" h="2658" fill="none" extrusionOk="0">
                  <a:moveTo>
                    <a:pt x="33334" y="2657"/>
                  </a:moveTo>
                  <a:lnTo>
                    <a:pt x="426" y="2657"/>
                  </a:lnTo>
                  <a:cubicBezTo>
                    <a:pt x="151" y="2657"/>
                    <a:pt x="0" y="2356"/>
                    <a:pt x="151" y="2131"/>
                  </a:cubicBezTo>
                  <a:lnTo>
                    <a:pt x="1379" y="151"/>
                  </a:lnTo>
                  <a:cubicBezTo>
                    <a:pt x="1454" y="51"/>
                    <a:pt x="1554" y="0"/>
                    <a:pt x="1679" y="0"/>
                  </a:cubicBezTo>
                  <a:lnTo>
                    <a:pt x="32081" y="0"/>
                  </a:lnTo>
                  <a:cubicBezTo>
                    <a:pt x="32206" y="0"/>
                    <a:pt x="32306" y="51"/>
                    <a:pt x="32356" y="151"/>
                  </a:cubicBezTo>
                  <a:lnTo>
                    <a:pt x="33609" y="2131"/>
                  </a:lnTo>
                  <a:cubicBezTo>
                    <a:pt x="33760" y="2356"/>
                    <a:pt x="33609" y="2657"/>
                    <a:pt x="33334" y="2657"/>
                  </a:cubicBezTo>
                  <a:close/>
                </a:path>
              </a:pathLst>
            </a:custGeom>
            <a:solidFill>
              <a:schemeClr val="dk2"/>
            </a:solidFill>
            <a:ln w="106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DBA39D4-F32C-7D61-0290-9EF7498B62C6}"/>
              </a:ext>
            </a:extLst>
          </p:cNvPr>
          <p:cNvSpPr txBox="1"/>
          <p:nvPr/>
        </p:nvSpPr>
        <p:spPr>
          <a:xfrm>
            <a:off x="318437" y="1255222"/>
            <a:ext cx="56610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The employee submit this form:</a:t>
            </a:r>
          </a:p>
          <a:p>
            <a:r>
              <a:rPr lang="en-US" sz="1600" dirty="0">
                <a:solidFill>
                  <a:schemeClr val="tx1"/>
                </a:solidFill>
              </a:rPr>
              <a:t>- Start Date: 17/07/2025</a:t>
            </a:r>
          </a:p>
          <a:p>
            <a:r>
              <a:rPr lang="en-US" sz="1600" dirty="0">
                <a:solidFill>
                  <a:schemeClr val="tx1"/>
                </a:solidFill>
              </a:rPr>
              <a:t>- End Date: 25/07/2025</a:t>
            </a:r>
          </a:p>
          <a:p>
            <a:r>
              <a:rPr lang="en-US" sz="1600" dirty="0">
                <a:solidFill>
                  <a:schemeClr val="tx1"/>
                </a:solidFill>
              </a:rPr>
              <a:t>- Leave type: other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67EA44-8FE3-43EA-9E0E-BC3E585DD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388" y="1155672"/>
            <a:ext cx="4358217" cy="281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35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A87A8-F780-8F4E-7A0A-13EE415C5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78C6D5-28E0-F8ED-A57A-6EF96606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348" y="261044"/>
            <a:ext cx="5445304" cy="445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88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>
          <a:extLst>
            <a:ext uri="{FF2B5EF4-FFF2-40B4-BE49-F238E27FC236}">
              <a16:creationId xmlns:a16="http://schemas.microsoft.com/office/drawing/2014/main" id="{99746014-6009-8DA7-676E-9DDDBA91A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4">
            <a:extLst>
              <a:ext uri="{FF2B5EF4-FFF2-40B4-BE49-F238E27FC236}">
                <a16:creationId xmlns:a16="http://schemas.microsoft.com/office/drawing/2014/main" id="{A6D36586-D860-AB82-EB42-68BC14C64F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39400" y="2887663"/>
            <a:ext cx="6268988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</a:t>
            </a:r>
            <a:r>
              <a:rPr lang="en" dirty="0">
                <a:solidFill>
                  <a:schemeClr val="dk2"/>
                </a:solidFill>
              </a:rPr>
              <a:t>//</a:t>
            </a:r>
            <a:r>
              <a:rPr lang="en" dirty="0"/>
              <a:t> </a:t>
            </a:r>
            <a:r>
              <a:rPr lang="en-US" dirty="0"/>
              <a:t>System </a:t>
            </a:r>
            <a:br>
              <a:rPr lang="en-US" dirty="0"/>
            </a:br>
            <a:r>
              <a:rPr lang="en-US" dirty="0"/>
              <a:t>Conclusion</a:t>
            </a:r>
            <a:r>
              <a:rPr lang="en" dirty="0">
                <a:solidFill>
                  <a:schemeClr val="dk2"/>
                </a:solidFill>
              </a:rPr>
              <a:t>//</a:t>
            </a:r>
            <a:r>
              <a:rPr lang="en" dirty="0">
                <a:solidFill>
                  <a:schemeClr val="lt2"/>
                </a:solidFill>
              </a:rPr>
              <a:t>&gt;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869" name="Google Shape;869;p44">
            <a:extLst>
              <a:ext uri="{FF2B5EF4-FFF2-40B4-BE49-F238E27FC236}">
                <a16:creationId xmlns:a16="http://schemas.microsoft.com/office/drawing/2014/main" id="{78B61375-4110-A30F-822E-C4582E53BAA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039400" y="1081713"/>
            <a:ext cx="4895100" cy="14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871" name="Google Shape;871;p44">
            <a:extLst>
              <a:ext uri="{FF2B5EF4-FFF2-40B4-BE49-F238E27FC236}">
                <a16:creationId xmlns:a16="http://schemas.microsoft.com/office/drawing/2014/main" id="{EF8CE280-9B54-198C-8182-EB071FD0CF7B}"/>
              </a:ext>
            </a:extLst>
          </p:cNvPr>
          <p:cNvSpPr/>
          <p:nvPr/>
        </p:nvSpPr>
        <p:spPr>
          <a:xfrm>
            <a:off x="1460975" y="1597513"/>
            <a:ext cx="684000" cy="684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2" name="Google Shape;872;p44">
            <a:extLst>
              <a:ext uri="{FF2B5EF4-FFF2-40B4-BE49-F238E27FC236}">
                <a16:creationId xmlns:a16="http://schemas.microsoft.com/office/drawing/2014/main" id="{E1FDBDC7-C488-7D43-DB4C-EFB01AF0C15F}"/>
              </a:ext>
            </a:extLst>
          </p:cNvPr>
          <p:cNvSpPr/>
          <p:nvPr/>
        </p:nvSpPr>
        <p:spPr>
          <a:xfrm>
            <a:off x="1209502" y="1830813"/>
            <a:ext cx="197022" cy="217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dk1"/>
                </a:solidFill>
                <a:latin typeface="Blinker"/>
              </a:rPr>
              <a:t>&lt;</a:t>
            </a:r>
          </a:p>
        </p:txBody>
      </p:sp>
      <p:sp>
        <p:nvSpPr>
          <p:cNvPr id="873" name="Google Shape;873;p44">
            <a:extLst>
              <a:ext uri="{FF2B5EF4-FFF2-40B4-BE49-F238E27FC236}">
                <a16:creationId xmlns:a16="http://schemas.microsoft.com/office/drawing/2014/main" id="{E553AF5F-204F-2A88-F3A8-1F2BE81F3BC5}"/>
              </a:ext>
            </a:extLst>
          </p:cNvPr>
          <p:cNvSpPr/>
          <p:nvPr/>
        </p:nvSpPr>
        <p:spPr>
          <a:xfrm flipH="1">
            <a:off x="2177577" y="1830813"/>
            <a:ext cx="197022" cy="217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dk1"/>
                </a:solidFill>
                <a:latin typeface="Blinker"/>
              </a:rPr>
              <a:t>&lt;</a:t>
            </a:r>
          </a:p>
        </p:txBody>
      </p:sp>
      <p:cxnSp>
        <p:nvCxnSpPr>
          <p:cNvPr id="874" name="Google Shape;874;p44">
            <a:extLst>
              <a:ext uri="{FF2B5EF4-FFF2-40B4-BE49-F238E27FC236}">
                <a16:creationId xmlns:a16="http://schemas.microsoft.com/office/drawing/2014/main" id="{3C3A6A83-6CAD-A814-1B7C-81F5DE5E857E}"/>
              </a:ext>
            </a:extLst>
          </p:cNvPr>
          <p:cNvCxnSpPr>
            <a:stCxn id="871" idx="4"/>
          </p:cNvCxnSpPr>
          <p:nvPr/>
        </p:nvCxnSpPr>
        <p:spPr>
          <a:xfrm>
            <a:off x="1802975" y="2281513"/>
            <a:ext cx="0" cy="289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5" name="Google Shape;885;p44">
            <a:extLst>
              <a:ext uri="{FF2B5EF4-FFF2-40B4-BE49-F238E27FC236}">
                <a16:creationId xmlns:a16="http://schemas.microsoft.com/office/drawing/2014/main" id="{141C5C5E-872E-0E84-DB4B-2AB4FE2BFFE3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28400" y="631900"/>
            <a:ext cx="41622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&lt;</a:t>
            </a:r>
            <a:r>
              <a:rPr lang="en-US" dirty="0"/>
              <a:t> Leave Management System </a:t>
            </a:r>
            <a:r>
              <a:rPr lang="en" dirty="0"/>
              <a:t>&gt;</a:t>
            </a:r>
            <a:endParaRPr dirty="0"/>
          </a:p>
        </p:txBody>
      </p:sp>
      <p:cxnSp>
        <p:nvCxnSpPr>
          <p:cNvPr id="887" name="Google Shape;887;p44">
            <a:extLst>
              <a:ext uri="{FF2B5EF4-FFF2-40B4-BE49-F238E27FC236}">
                <a16:creationId xmlns:a16="http://schemas.microsoft.com/office/drawing/2014/main" id="{87C98B5A-0287-1742-1A15-4023B13758FB}"/>
              </a:ext>
            </a:extLst>
          </p:cNvPr>
          <p:cNvCxnSpPr>
            <a:cxnSpLocks/>
          </p:cNvCxnSpPr>
          <p:nvPr/>
        </p:nvCxnSpPr>
        <p:spPr>
          <a:xfrm flipV="1">
            <a:off x="8258100" y="718150"/>
            <a:ext cx="0" cy="134625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8" name="Google Shape;888;p44">
            <a:extLst>
              <a:ext uri="{FF2B5EF4-FFF2-40B4-BE49-F238E27FC236}">
                <a16:creationId xmlns:a16="http://schemas.microsoft.com/office/drawing/2014/main" id="{0B12E6C1-5495-329B-3352-535C9DE0C949}"/>
              </a:ext>
            </a:extLst>
          </p:cNvPr>
          <p:cNvCxnSpPr/>
          <p:nvPr/>
        </p:nvCxnSpPr>
        <p:spPr>
          <a:xfrm rot="10800000">
            <a:off x="-108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545;p30">
            <a:extLst>
              <a:ext uri="{FF2B5EF4-FFF2-40B4-BE49-F238E27FC236}">
                <a16:creationId xmlns:a16="http://schemas.microsoft.com/office/drawing/2014/main" id="{022A1DBD-B62F-F0DE-41E4-E1489E712338}"/>
              </a:ext>
            </a:extLst>
          </p:cNvPr>
          <p:cNvSpPr txBox="1">
            <a:spLocks/>
          </p:cNvSpPr>
          <p:nvPr/>
        </p:nvSpPr>
        <p:spPr>
          <a:xfrm rot="5400000">
            <a:off x="6860142" y="3039593"/>
            <a:ext cx="2795915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2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9pPr>
          </a:lstStyle>
          <a:p>
            <a:pPr marL="0" indent="0" algn="r"/>
            <a:r>
              <a:rPr lang="en-US" dirty="0"/>
              <a:t>Faculty of Engineering</a:t>
            </a:r>
          </a:p>
        </p:txBody>
      </p:sp>
      <p:grpSp>
        <p:nvGrpSpPr>
          <p:cNvPr id="3" name="Google Shape;10059;p69">
            <a:extLst>
              <a:ext uri="{FF2B5EF4-FFF2-40B4-BE49-F238E27FC236}">
                <a16:creationId xmlns:a16="http://schemas.microsoft.com/office/drawing/2014/main" id="{C9D7C322-4F95-6750-1F35-9971669AE8A8}"/>
              </a:ext>
            </a:extLst>
          </p:cNvPr>
          <p:cNvGrpSpPr/>
          <p:nvPr/>
        </p:nvGrpSpPr>
        <p:grpSpPr>
          <a:xfrm>
            <a:off x="1627789" y="1751558"/>
            <a:ext cx="350371" cy="348247"/>
            <a:chOff x="5045775" y="1946400"/>
            <a:chExt cx="296950" cy="295150"/>
          </a:xfrm>
        </p:grpSpPr>
        <p:sp>
          <p:nvSpPr>
            <p:cNvPr id="5" name="Google Shape;10060;p69">
              <a:extLst>
                <a:ext uri="{FF2B5EF4-FFF2-40B4-BE49-F238E27FC236}">
                  <a16:creationId xmlns:a16="http://schemas.microsoft.com/office/drawing/2014/main" id="{CBB94BE4-AA00-49C3-81A4-B6A3828E0256}"/>
                </a:ext>
              </a:extLst>
            </p:cNvPr>
            <p:cNvSpPr/>
            <p:nvPr/>
          </p:nvSpPr>
          <p:spPr>
            <a:xfrm>
              <a:off x="5113500" y="1998600"/>
              <a:ext cx="160700" cy="155950"/>
            </a:xfrm>
            <a:custGeom>
              <a:avLst/>
              <a:gdLst/>
              <a:ahLst/>
              <a:cxnLst/>
              <a:rect l="l" t="t" r="r" b="b"/>
              <a:pathLst>
                <a:path w="6428" h="6238" extrusionOk="0">
                  <a:moveTo>
                    <a:pt x="3309" y="2079"/>
                  </a:moveTo>
                  <a:cubicBezTo>
                    <a:pt x="3718" y="2079"/>
                    <a:pt x="4033" y="2394"/>
                    <a:pt x="4033" y="2804"/>
                  </a:cubicBezTo>
                  <a:cubicBezTo>
                    <a:pt x="4033" y="3182"/>
                    <a:pt x="3718" y="3497"/>
                    <a:pt x="3309" y="3497"/>
                  </a:cubicBezTo>
                  <a:cubicBezTo>
                    <a:pt x="2931" y="3497"/>
                    <a:pt x="2616" y="3150"/>
                    <a:pt x="2616" y="2804"/>
                  </a:cubicBezTo>
                  <a:cubicBezTo>
                    <a:pt x="2616" y="2394"/>
                    <a:pt x="2931" y="2079"/>
                    <a:pt x="3309" y="2079"/>
                  </a:cubicBezTo>
                  <a:close/>
                  <a:moveTo>
                    <a:pt x="3403" y="662"/>
                  </a:moveTo>
                  <a:cubicBezTo>
                    <a:pt x="4726" y="662"/>
                    <a:pt x="5798" y="1764"/>
                    <a:pt x="5798" y="3119"/>
                  </a:cubicBezTo>
                  <a:cubicBezTo>
                    <a:pt x="5703" y="3655"/>
                    <a:pt x="5546" y="4222"/>
                    <a:pt x="5199" y="4663"/>
                  </a:cubicBezTo>
                  <a:cubicBezTo>
                    <a:pt x="5010" y="4253"/>
                    <a:pt x="4726" y="3938"/>
                    <a:pt x="4348" y="3686"/>
                  </a:cubicBezTo>
                  <a:cubicBezTo>
                    <a:pt x="4569" y="3466"/>
                    <a:pt x="4726" y="3119"/>
                    <a:pt x="4726" y="2741"/>
                  </a:cubicBezTo>
                  <a:cubicBezTo>
                    <a:pt x="4726" y="2016"/>
                    <a:pt x="4096" y="1386"/>
                    <a:pt x="3340" y="1386"/>
                  </a:cubicBezTo>
                  <a:cubicBezTo>
                    <a:pt x="2616" y="1386"/>
                    <a:pt x="1986" y="2016"/>
                    <a:pt x="1986" y="2741"/>
                  </a:cubicBezTo>
                  <a:cubicBezTo>
                    <a:pt x="1986" y="3119"/>
                    <a:pt x="2143" y="3466"/>
                    <a:pt x="2364" y="3686"/>
                  </a:cubicBezTo>
                  <a:cubicBezTo>
                    <a:pt x="1986" y="3907"/>
                    <a:pt x="1702" y="4253"/>
                    <a:pt x="1513" y="4663"/>
                  </a:cubicBezTo>
                  <a:cubicBezTo>
                    <a:pt x="1072" y="4096"/>
                    <a:pt x="883" y="3434"/>
                    <a:pt x="977" y="2772"/>
                  </a:cubicBezTo>
                  <a:cubicBezTo>
                    <a:pt x="1135" y="1670"/>
                    <a:pt x="2143" y="662"/>
                    <a:pt x="3403" y="662"/>
                  </a:cubicBezTo>
                  <a:close/>
                  <a:moveTo>
                    <a:pt x="3309" y="4190"/>
                  </a:moveTo>
                  <a:cubicBezTo>
                    <a:pt x="3939" y="4190"/>
                    <a:pt x="4443" y="4600"/>
                    <a:pt x="4663" y="5167"/>
                  </a:cubicBezTo>
                  <a:cubicBezTo>
                    <a:pt x="4254" y="5450"/>
                    <a:pt x="3781" y="5545"/>
                    <a:pt x="3309" y="5545"/>
                  </a:cubicBezTo>
                  <a:cubicBezTo>
                    <a:pt x="2836" y="5545"/>
                    <a:pt x="2364" y="5387"/>
                    <a:pt x="1986" y="5167"/>
                  </a:cubicBezTo>
                  <a:cubicBezTo>
                    <a:pt x="2143" y="4568"/>
                    <a:pt x="2679" y="4190"/>
                    <a:pt x="3309" y="4190"/>
                  </a:cubicBezTo>
                  <a:close/>
                  <a:moveTo>
                    <a:pt x="3309" y="0"/>
                  </a:moveTo>
                  <a:cubicBezTo>
                    <a:pt x="1733" y="0"/>
                    <a:pt x="410" y="1229"/>
                    <a:pt x="253" y="2678"/>
                  </a:cubicBezTo>
                  <a:cubicBezTo>
                    <a:pt x="1" y="4600"/>
                    <a:pt x="1450" y="6238"/>
                    <a:pt x="3309" y="6238"/>
                  </a:cubicBezTo>
                  <a:cubicBezTo>
                    <a:pt x="5042" y="6238"/>
                    <a:pt x="6428" y="4820"/>
                    <a:pt x="6428" y="3119"/>
                  </a:cubicBezTo>
                  <a:cubicBezTo>
                    <a:pt x="6428" y="1418"/>
                    <a:pt x="5042" y="0"/>
                    <a:pt x="3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10061;p69">
              <a:extLst>
                <a:ext uri="{FF2B5EF4-FFF2-40B4-BE49-F238E27FC236}">
                  <a16:creationId xmlns:a16="http://schemas.microsoft.com/office/drawing/2014/main" id="{68FE7C00-4A3F-48BF-3C88-3DD3AA424599}"/>
                </a:ext>
              </a:extLst>
            </p:cNvPr>
            <p:cNvSpPr/>
            <p:nvPr/>
          </p:nvSpPr>
          <p:spPr>
            <a:xfrm>
              <a:off x="5045775" y="1946400"/>
              <a:ext cx="296950" cy="295150"/>
            </a:xfrm>
            <a:custGeom>
              <a:avLst/>
              <a:gdLst/>
              <a:ahLst/>
              <a:cxnLst/>
              <a:rect l="l" t="t" r="r" b="b"/>
              <a:pathLst>
                <a:path w="11878" h="11806" extrusionOk="0">
                  <a:moveTo>
                    <a:pt x="6018" y="765"/>
                  </a:moveTo>
                  <a:lnTo>
                    <a:pt x="6868" y="1426"/>
                  </a:lnTo>
                  <a:cubicBezTo>
                    <a:pt x="6963" y="1458"/>
                    <a:pt x="7026" y="1489"/>
                    <a:pt x="7152" y="1489"/>
                  </a:cubicBezTo>
                  <a:lnTo>
                    <a:pt x="8223" y="1332"/>
                  </a:lnTo>
                  <a:lnTo>
                    <a:pt x="8664" y="2372"/>
                  </a:lnTo>
                  <a:cubicBezTo>
                    <a:pt x="8696" y="2435"/>
                    <a:pt x="8790" y="2529"/>
                    <a:pt x="8853" y="2561"/>
                  </a:cubicBezTo>
                  <a:lnTo>
                    <a:pt x="9893" y="2970"/>
                  </a:lnTo>
                  <a:lnTo>
                    <a:pt x="9735" y="4073"/>
                  </a:lnTo>
                  <a:cubicBezTo>
                    <a:pt x="9735" y="4136"/>
                    <a:pt x="9735" y="4262"/>
                    <a:pt x="9798" y="4325"/>
                  </a:cubicBezTo>
                  <a:lnTo>
                    <a:pt x="10460" y="5207"/>
                  </a:lnTo>
                  <a:lnTo>
                    <a:pt x="9798" y="6058"/>
                  </a:lnTo>
                  <a:cubicBezTo>
                    <a:pt x="9767" y="6152"/>
                    <a:pt x="9735" y="6215"/>
                    <a:pt x="9735" y="6341"/>
                  </a:cubicBezTo>
                  <a:lnTo>
                    <a:pt x="9893" y="7444"/>
                  </a:lnTo>
                  <a:lnTo>
                    <a:pt x="8853" y="7853"/>
                  </a:lnTo>
                  <a:cubicBezTo>
                    <a:pt x="8790" y="7885"/>
                    <a:pt x="8696" y="7948"/>
                    <a:pt x="8664" y="8042"/>
                  </a:cubicBezTo>
                  <a:lnTo>
                    <a:pt x="8255" y="9051"/>
                  </a:lnTo>
                  <a:lnTo>
                    <a:pt x="7120" y="8893"/>
                  </a:lnTo>
                  <a:cubicBezTo>
                    <a:pt x="7057" y="8893"/>
                    <a:pt x="6931" y="8893"/>
                    <a:pt x="6837" y="8988"/>
                  </a:cubicBezTo>
                  <a:lnTo>
                    <a:pt x="5986" y="9649"/>
                  </a:lnTo>
                  <a:lnTo>
                    <a:pt x="5104" y="8988"/>
                  </a:lnTo>
                  <a:cubicBezTo>
                    <a:pt x="5041" y="8925"/>
                    <a:pt x="5010" y="8893"/>
                    <a:pt x="4915" y="8893"/>
                  </a:cubicBezTo>
                  <a:lnTo>
                    <a:pt x="4884" y="8893"/>
                  </a:lnTo>
                  <a:lnTo>
                    <a:pt x="3781" y="9051"/>
                  </a:lnTo>
                  <a:lnTo>
                    <a:pt x="3371" y="8042"/>
                  </a:lnTo>
                  <a:cubicBezTo>
                    <a:pt x="3340" y="7948"/>
                    <a:pt x="3277" y="7885"/>
                    <a:pt x="3182" y="7853"/>
                  </a:cubicBezTo>
                  <a:lnTo>
                    <a:pt x="2143" y="7444"/>
                  </a:lnTo>
                  <a:lnTo>
                    <a:pt x="2300" y="6341"/>
                  </a:lnTo>
                  <a:cubicBezTo>
                    <a:pt x="2300" y="6278"/>
                    <a:pt x="2300" y="6152"/>
                    <a:pt x="2237" y="6058"/>
                  </a:cubicBezTo>
                  <a:lnTo>
                    <a:pt x="1576" y="5207"/>
                  </a:lnTo>
                  <a:lnTo>
                    <a:pt x="2237" y="4325"/>
                  </a:lnTo>
                  <a:cubicBezTo>
                    <a:pt x="2269" y="4262"/>
                    <a:pt x="2300" y="4167"/>
                    <a:pt x="2300" y="4073"/>
                  </a:cubicBezTo>
                  <a:lnTo>
                    <a:pt x="2143" y="2970"/>
                  </a:lnTo>
                  <a:lnTo>
                    <a:pt x="3182" y="2561"/>
                  </a:lnTo>
                  <a:cubicBezTo>
                    <a:pt x="3277" y="2529"/>
                    <a:pt x="3340" y="2435"/>
                    <a:pt x="3371" y="2372"/>
                  </a:cubicBezTo>
                  <a:lnTo>
                    <a:pt x="3812" y="1332"/>
                  </a:lnTo>
                  <a:lnTo>
                    <a:pt x="4884" y="1489"/>
                  </a:lnTo>
                  <a:cubicBezTo>
                    <a:pt x="4947" y="1489"/>
                    <a:pt x="5073" y="1489"/>
                    <a:pt x="5167" y="1426"/>
                  </a:cubicBezTo>
                  <a:lnTo>
                    <a:pt x="6018" y="765"/>
                  </a:lnTo>
                  <a:close/>
                  <a:moveTo>
                    <a:pt x="2174" y="8168"/>
                  </a:moveTo>
                  <a:lnTo>
                    <a:pt x="2804" y="8420"/>
                  </a:lnTo>
                  <a:lnTo>
                    <a:pt x="3277" y="9586"/>
                  </a:lnTo>
                  <a:cubicBezTo>
                    <a:pt x="3308" y="9681"/>
                    <a:pt x="3434" y="9775"/>
                    <a:pt x="3529" y="9775"/>
                  </a:cubicBezTo>
                  <a:lnTo>
                    <a:pt x="2647" y="10720"/>
                  </a:lnTo>
                  <a:lnTo>
                    <a:pt x="2426" y="9649"/>
                  </a:lnTo>
                  <a:cubicBezTo>
                    <a:pt x="2395" y="9523"/>
                    <a:pt x="2332" y="9429"/>
                    <a:pt x="2174" y="9366"/>
                  </a:cubicBezTo>
                  <a:lnTo>
                    <a:pt x="1134" y="9177"/>
                  </a:lnTo>
                  <a:lnTo>
                    <a:pt x="2174" y="8168"/>
                  </a:lnTo>
                  <a:close/>
                  <a:moveTo>
                    <a:pt x="9861" y="8105"/>
                  </a:moveTo>
                  <a:lnTo>
                    <a:pt x="10901" y="9145"/>
                  </a:lnTo>
                  <a:lnTo>
                    <a:pt x="9893" y="9366"/>
                  </a:lnTo>
                  <a:cubicBezTo>
                    <a:pt x="9767" y="9429"/>
                    <a:pt x="9641" y="9492"/>
                    <a:pt x="9609" y="9649"/>
                  </a:cubicBezTo>
                  <a:lnTo>
                    <a:pt x="9389" y="10720"/>
                  </a:lnTo>
                  <a:lnTo>
                    <a:pt x="8507" y="9712"/>
                  </a:lnTo>
                  <a:cubicBezTo>
                    <a:pt x="8601" y="9712"/>
                    <a:pt x="8727" y="9649"/>
                    <a:pt x="8759" y="9523"/>
                  </a:cubicBezTo>
                  <a:lnTo>
                    <a:pt x="9231" y="8389"/>
                  </a:lnTo>
                  <a:lnTo>
                    <a:pt x="9861" y="8105"/>
                  </a:lnTo>
                  <a:close/>
                  <a:moveTo>
                    <a:pt x="6002" y="1"/>
                  </a:moveTo>
                  <a:cubicBezTo>
                    <a:pt x="5923" y="1"/>
                    <a:pt x="5844" y="24"/>
                    <a:pt x="5797" y="72"/>
                  </a:cubicBezTo>
                  <a:lnTo>
                    <a:pt x="4852" y="828"/>
                  </a:lnTo>
                  <a:lnTo>
                    <a:pt x="3623" y="670"/>
                  </a:lnTo>
                  <a:cubicBezTo>
                    <a:pt x="3607" y="667"/>
                    <a:pt x="3590" y="665"/>
                    <a:pt x="3573" y="665"/>
                  </a:cubicBezTo>
                  <a:cubicBezTo>
                    <a:pt x="3434" y="665"/>
                    <a:pt x="3305" y="775"/>
                    <a:pt x="3277" y="859"/>
                  </a:cubicBezTo>
                  <a:lnTo>
                    <a:pt x="2804" y="2025"/>
                  </a:lnTo>
                  <a:lnTo>
                    <a:pt x="1639" y="2498"/>
                  </a:lnTo>
                  <a:cubicBezTo>
                    <a:pt x="1481" y="2561"/>
                    <a:pt x="1418" y="2687"/>
                    <a:pt x="1450" y="2844"/>
                  </a:cubicBezTo>
                  <a:lnTo>
                    <a:pt x="1607" y="4073"/>
                  </a:lnTo>
                  <a:lnTo>
                    <a:pt x="851" y="5018"/>
                  </a:lnTo>
                  <a:cubicBezTo>
                    <a:pt x="788" y="5112"/>
                    <a:pt x="788" y="5333"/>
                    <a:pt x="851" y="5428"/>
                  </a:cubicBezTo>
                  <a:lnTo>
                    <a:pt x="1607" y="6373"/>
                  </a:lnTo>
                  <a:lnTo>
                    <a:pt x="1450" y="7601"/>
                  </a:lnTo>
                  <a:cubicBezTo>
                    <a:pt x="1450" y="7696"/>
                    <a:pt x="1450" y="7759"/>
                    <a:pt x="1481" y="7853"/>
                  </a:cubicBezTo>
                  <a:lnTo>
                    <a:pt x="189" y="9145"/>
                  </a:lnTo>
                  <a:cubicBezTo>
                    <a:pt x="0" y="9334"/>
                    <a:pt x="126" y="9649"/>
                    <a:pt x="347" y="9744"/>
                  </a:cubicBezTo>
                  <a:lnTo>
                    <a:pt x="1765" y="10059"/>
                  </a:lnTo>
                  <a:lnTo>
                    <a:pt x="2080" y="11539"/>
                  </a:lnTo>
                  <a:cubicBezTo>
                    <a:pt x="2099" y="11714"/>
                    <a:pt x="2250" y="11805"/>
                    <a:pt x="2407" y="11805"/>
                  </a:cubicBezTo>
                  <a:cubicBezTo>
                    <a:pt x="2505" y="11805"/>
                    <a:pt x="2606" y="11770"/>
                    <a:pt x="2678" y="11697"/>
                  </a:cubicBezTo>
                  <a:cubicBezTo>
                    <a:pt x="4410" y="9858"/>
                    <a:pt x="4587" y="9665"/>
                    <a:pt x="4601" y="9649"/>
                  </a:cubicBezTo>
                  <a:lnTo>
                    <a:pt x="4601" y="9649"/>
                  </a:lnTo>
                  <a:lnTo>
                    <a:pt x="4789" y="9618"/>
                  </a:lnTo>
                  <a:lnTo>
                    <a:pt x="5734" y="10374"/>
                  </a:lnTo>
                  <a:cubicBezTo>
                    <a:pt x="5829" y="10405"/>
                    <a:pt x="5860" y="10437"/>
                    <a:pt x="5955" y="10437"/>
                  </a:cubicBezTo>
                  <a:cubicBezTo>
                    <a:pt x="6018" y="10437"/>
                    <a:pt x="6112" y="10405"/>
                    <a:pt x="6144" y="10374"/>
                  </a:cubicBezTo>
                  <a:lnTo>
                    <a:pt x="7089" y="9618"/>
                  </a:lnTo>
                  <a:lnTo>
                    <a:pt x="7278" y="9649"/>
                  </a:lnTo>
                  <a:lnTo>
                    <a:pt x="9200" y="11697"/>
                  </a:lnTo>
                  <a:cubicBezTo>
                    <a:pt x="9284" y="11770"/>
                    <a:pt x="9388" y="11805"/>
                    <a:pt x="9485" y="11805"/>
                  </a:cubicBezTo>
                  <a:cubicBezTo>
                    <a:pt x="9640" y="11805"/>
                    <a:pt x="9779" y="11714"/>
                    <a:pt x="9798" y="11539"/>
                  </a:cubicBezTo>
                  <a:lnTo>
                    <a:pt x="10113" y="10059"/>
                  </a:lnTo>
                  <a:lnTo>
                    <a:pt x="11531" y="9744"/>
                  </a:lnTo>
                  <a:cubicBezTo>
                    <a:pt x="11815" y="9681"/>
                    <a:pt x="11878" y="9334"/>
                    <a:pt x="11689" y="9145"/>
                  </a:cubicBezTo>
                  <a:lnTo>
                    <a:pt x="10523" y="7853"/>
                  </a:lnTo>
                  <a:cubicBezTo>
                    <a:pt x="10554" y="7759"/>
                    <a:pt x="10586" y="7696"/>
                    <a:pt x="10554" y="7601"/>
                  </a:cubicBezTo>
                  <a:lnTo>
                    <a:pt x="10397" y="6373"/>
                  </a:lnTo>
                  <a:lnTo>
                    <a:pt x="11153" y="5428"/>
                  </a:lnTo>
                  <a:cubicBezTo>
                    <a:pt x="11216" y="5333"/>
                    <a:pt x="11216" y="5112"/>
                    <a:pt x="11153" y="5018"/>
                  </a:cubicBezTo>
                  <a:lnTo>
                    <a:pt x="10397" y="4073"/>
                  </a:lnTo>
                  <a:lnTo>
                    <a:pt x="10554" y="2844"/>
                  </a:lnTo>
                  <a:cubicBezTo>
                    <a:pt x="10586" y="2687"/>
                    <a:pt x="10460" y="2529"/>
                    <a:pt x="10365" y="2498"/>
                  </a:cubicBezTo>
                  <a:lnTo>
                    <a:pt x="9200" y="2025"/>
                  </a:lnTo>
                  <a:lnTo>
                    <a:pt x="8727" y="859"/>
                  </a:lnTo>
                  <a:cubicBezTo>
                    <a:pt x="8675" y="728"/>
                    <a:pt x="8578" y="662"/>
                    <a:pt x="8457" y="662"/>
                  </a:cubicBezTo>
                  <a:cubicBezTo>
                    <a:pt x="8432" y="662"/>
                    <a:pt x="8407" y="665"/>
                    <a:pt x="8381" y="670"/>
                  </a:cubicBezTo>
                  <a:lnTo>
                    <a:pt x="7152" y="828"/>
                  </a:lnTo>
                  <a:lnTo>
                    <a:pt x="6207" y="72"/>
                  </a:lnTo>
                  <a:cubicBezTo>
                    <a:pt x="6160" y="24"/>
                    <a:pt x="6081" y="1"/>
                    <a:pt x="6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720612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45"/>
          <p:cNvSpPr txBox="1">
            <a:spLocks noGrp="1"/>
          </p:cNvSpPr>
          <p:nvPr>
            <p:ph type="title"/>
          </p:nvPr>
        </p:nvSpPr>
        <p:spPr>
          <a:xfrm>
            <a:off x="1464050" y="445025"/>
            <a:ext cx="62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895" name="Google Shape;895;p45"/>
          <p:cNvSpPr txBox="1"/>
          <p:nvPr/>
        </p:nvSpPr>
        <p:spPr>
          <a:xfrm>
            <a:off x="7774800" y="464675"/>
            <a:ext cx="6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rPr>
              <a:t>//</a:t>
            </a:r>
            <a:r>
              <a:rPr lang="en" sz="3000" b="1">
                <a:solidFill>
                  <a:schemeClr val="lt2"/>
                </a:solidFill>
                <a:latin typeface="Blinker"/>
                <a:ea typeface="Blinker"/>
                <a:cs typeface="Blinker"/>
                <a:sym typeface="Blinker"/>
              </a:rPr>
              <a:t>&gt;</a:t>
            </a:r>
            <a:endParaRPr sz="3000" b="1" dirty="0">
              <a:solidFill>
                <a:schemeClr val="lt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896" name="Google Shape;896;p45"/>
          <p:cNvSpPr txBox="1"/>
          <p:nvPr/>
        </p:nvSpPr>
        <p:spPr>
          <a:xfrm>
            <a:off x="720000" y="464675"/>
            <a:ext cx="6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Blinker"/>
                <a:ea typeface="Blinker"/>
                <a:cs typeface="Blinker"/>
                <a:sym typeface="Blinker"/>
              </a:rPr>
              <a:t>&lt;</a:t>
            </a:r>
            <a:r>
              <a:rPr lang="en" sz="3000" b="1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rPr>
              <a:t>//</a:t>
            </a:r>
            <a:endParaRPr sz="3000" b="1" dirty="0">
              <a:solidFill>
                <a:schemeClr val="lt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615DC87-B7B0-0860-1F55-2F9A646D6315}"/>
              </a:ext>
            </a:extLst>
          </p:cNvPr>
          <p:cNvGrpSpPr/>
          <p:nvPr/>
        </p:nvGrpSpPr>
        <p:grpSpPr>
          <a:xfrm>
            <a:off x="1776235" y="1315676"/>
            <a:ext cx="5591530" cy="3586448"/>
            <a:chOff x="4601025" y="1694400"/>
            <a:chExt cx="3458100" cy="2218050"/>
          </a:xfrm>
        </p:grpSpPr>
        <p:grpSp>
          <p:nvGrpSpPr>
            <p:cNvPr id="897" name="Google Shape;897;p45"/>
            <p:cNvGrpSpPr/>
            <p:nvPr/>
          </p:nvGrpSpPr>
          <p:grpSpPr>
            <a:xfrm>
              <a:off x="4601025" y="1694400"/>
              <a:ext cx="3458100" cy="2218050"/>
              <a:chOff x="4601025" y="1694400"/>
              <a:chExt cx="3458100" cy="2218050"/>
            </a:xfrm>
          </p:grpSpPr>
          <p:sp>
            <p:nvSpPr>
              <p:cNvPr id="898" name="Google Shape;898;p45"/>
              <p:cNvSpPr/>
              <p:nvPr/>
            </p:nvSpPr>
            <p:spPr>
              <a:xfrm>
                <a:off x="4848075" y="1694400"/>
                <a:ext cx="2964000" cy="1898400"/>
              </a:xfrm>
              <a:prstGeom prst="round2SameRect">
                <a:avLst>
                  <a:gd name="adj1" fmla="val 8415"/>
                  <a:gd name="adj2" fmla="val 0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9" name="Google Shape;899;p45"/>
              <p:cNvSpPr/>
              <p:nvPr/>
            </p:nvSpPr>
            <p:spPr>
              <a:xfrm rot="10800000">
                <a:off x="4601025" y="3723750"/>
                <a:ext cx="3458100" cy="188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900" name="Google Shape;900;p45"/>
            <p:cNvSpPr/>
            <p:nvPr/>
          </p:nvSpPr>
          <p:spPr>
            <a:xfrm>
              <a:off x="6305925" y="1743550"/>
              <a:ext cx="48300" cy="4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901" name="Google Shape;901;p45"/>
            <p:cNvPicPr preferRelativeResize="0"/>
            <p:nvPr/>
          </p:nvPicPr>
          <p:blipFill>
            <a:blip r:embed="rId3"/>
            <a:srcRect/>
            <a:stretch/>
          </p:blipFill>
          <p:spPr>
            <a:xfrm>
              <a:off x="4929263" y="1918432"/>
              <a:ext cx="2801623" cy="1481034"/>
            </a:xfrm>
            <a:prstGeom prst="rect">
              <a:avLst/>
            </a:prstGeom>
            <a:noFill/>
            <a:ln w="19050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>
          <a:extLst>
            <a:ext uri="{FF2B5EF4-FFF2-40B4-BE49-F238E27FC236}">
              <a16:creationId xmlns:a16="http://schemas.microsoft.com/office/drawing/2014/main" id="{9377E8B8-5DDA-A125-D119-61B209CB5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0">
            <a:extLst>
              <a:ext uri="{FF2B5EF4-FFF2-40B4-BE49-F238E27FC236}">
                <a16:creationId xmlns:a16="http://schemas.microsoft.com/office/drawing/2014/main" id="{23F72FDE-13EF-4677-8E20-5356D00505C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8400" y="2030280"/>
            <a:ext cx="7197889" cy="21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5000" dirty="0">
                <a:solidFill>
                  <a:schemeClr val="tx1"/>
                </a:solidFill>
              </a:rPr>
              <a:t>THANK YOU!</a:t>
            </a:r>
            <a:br>
              <a:rPr lang="en-US" sz="5000" dirty="0">
                <a:solidFill>
                  <a:schemeClr val="tx1"/>
                </a:solidFill>
              </a:rPr>
            </a:br>
            <a:br>
              <a:rPr lang="en-US" sz="6600" dirty="0"/>
            </a:br>
            <a:r>
              <a:rPr lang="en" sz="2800" dirty="0">
                <a:solidFill>
                  <a:schemeClr val="lt2"/>
                </a:solidFill>
              </a:rPr>
              <a:t>&lt;</a:t>
            </a:r>
            <a:r>
              <a:rPr lang="en" sz="2800" dirty="0">
                <a:solidFill>
                  <a:schemeClr val="dk2"/>
                </a:solidFill>
              </a:rPr>
              <a:t>//Any Question//</a:t>
            </a:r>
            <a:r>
              <a:rPr lang="en" sz="2800" dirty="0">
                <a:solidFill>
                  <a:schemeClr val="lt2"/>
                </a:solidFill>
              </a:rPr>
              <a:t>&gt;</a:t>
            </a:r>
            <a:endParaRPr sz="6600" dirty="0">
              <a:solidFill>
                <a:schemeClr val="lt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544" name="Google Shape;544;p30">
            <a:extLst>
              <a:ext uri="{FF2B5EF4-FFF2-40B4-BE49-F238E27FC236}">
                <a16:creationId xmlns:a16="http://schemas.microsoft.com/office/drawing/2014/main" id="{85C27EC8-DCB0-72DC-8709-35ABEA0CC62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8400" y="631900"/>
            <a:ext cx="41622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</a:t>
            </a:r>
            <a:r>
              <a:rPr lang="en-US" dirty="0"/>
              <a:t>Leave Management System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45" name="Google Shape;545;p30">
            <a:extLst>
              <a:ext uri="{FF2B5EF4-FFF2-40B4-BE49-F238E27FC236}">
                <a16:creationId xmlns:a16="http://schemas.microsoft.com/office/drawing/2014/main" id="{A29E81F0-233F-F214-1305-FA38B2723EE0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 rot="5400000">
            <a:off x="6860142" y="3039593"/>
            <a:ext cx="2795915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Faculty of Engineering</a:t>
            </a:r>
            <a:endParaRPr dirty="0"/>
          </a:p>
        </p:txBody>
      </p:sp>
      <p:cxnSp>
        <p:nvCxnSpPr>
          <p:cNvPr id="546" name="Google Shape;546;p30">
            <a:extLst>
              <a:ext uri="{FF2B5EF4-FFF2-40B4-BE49-F238E27FC236}">
                <a16:creationId xmlns:a16="http://schemas.microsoft.com/office/drawing/2014/main" id="{489CFD28-057B-65B7-4D6C-D4B792C71127}"/>
              </a:ext>
            </a:extLst>
          </p:cNvPr>
          <p:cNvCxnSpPr>
            <a:cxnSpLocks/>
            <a:stCxn id="545" idx="1"/>
          </p:cNvCxnSpPr>
          <p:nvPr/>
        </p:nvCxnSpPr>
        <p:spPr>
          <a:xfrm flipV="1">
            <a:off x="8258100" y="718150"/>
            <a:ext cx="0" cy="108938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8561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>
          <a:extLst>
            <a:ext uri="{FF2B5EF4-FFF2-40B4-BE49-F238E27FC236}">
              <a16:creationId xmlns:a16="http://schemas.microsoft.com/office/drawing/2014/main" id="{E29D153E-FBB2-68E4-D72A-BC89C2AE1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4">
            <a:extLst>
              <a:ext uri="{FF2B5EF4-FFF2-40B4-BE49-F238E27FC236}">
                <a16:creationId xmlns:a16="http://schemas.microsoft.com/office/drawing/2014/main" id="{EF9FCA52-2650-5631-6377-D9E287D7A2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39400" y="2887663"/>
            <a:ext cx="6268988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</a:t>
            </a:r>
            <a:r>
              <a:rPr lang="en" dirty="0">
                <a:solidFill>
                  <a:schemeClr val="dk2"/>
                </a:solidFill>
              </a:rPr>
              <a:t>//</a:t>
            </a:r>
            <a:r>
              <a:rPr lang="en" dirty="0"/>
              <a:t> </a:t>
            </a:r>
            <a:r>
              <a:rPr lang="en-US" dirty="0"/>
              <a:t>Intro</a:t>
            </a:r>
            <a:br>
              <a:rPr lang="en-US" dirty="0"/>
            </a:br>
            <a:r>
              <a:rPr lang="en-US" dirty="0"/>
              <a:t>duction</a:t>
            </a:r>
            <a:r>
              <a:rPr lang="en" dirty="0">
                <a:solidFill>
                  <a:schemeClr val="dk2"/>
                </a:solidFill>
              </a:rPr>
              <a:t>//</a:t>
            </a:r>
            <a:r>
              <a:rPr lang="en" dirty="0">
                <a:solidFill>
                  <a:schemeClr val="lt2"/>
                </a:solidFill>
              </a:rPr>
              <a:t>&gt;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869" name="Google Shape;869;p44">
            <a:extLst>
              <a:ext uri="{FF2B5EF4-FFF2-40B4-BE49-F238E27FC236}">
                <a16:creationId xmlns:a16="http://schemas.microsoft.com/office/drawing/2014/main" id="{608AB0A5-BAB0-8F0D-107E-741572A41BA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039400" y="1081713"/>
            <a:ext cx="4895100" cy="14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71" name="Google Shape;871;p44">
            <a:extLst>
              <a:ext uri="{FF2B5EF4-FFF2-40B4-BE49-F238E27FC236}">
                <a16:creationId xmlns:a16="http://schemas.microsoft.com/office/drawing/2014/main" id="{A1177007-B516-A6E9-1296-5F724ACA9E3B}"/>
              </a:ext>
            </a:extLst>
          </p:cNvPr>
          <p:cNvSpPr/>
          <p:nvPr/>
        </p:nvSpPr>
        <p:spPr>
          <a:xfrm>
            <a:off x="1460975" y="1597513"/>
            <a:ext cx="684000" cy="684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2" name="Google Shape;872;p44">
            <a:extLst>
              <a:ext uri="{FF2B5EF4-FFF2-40B4-BE49-F238E27FC236}">
                <a16:creationId xmlns:a16="http://schemas.microsoft.com/office/drawing/2014/main" id="{7AAE0BBB-2A69-B939-0617-1E4A27A32F92}"/>
              </a:ext>
            </a:extLst>
          </p:cNvPr>
          <p:cNvSpPr/>
          <p:nvPr/>
        </p:nvSpPr>
        <p:spPr>
          <a:xfrm>
            <a:off x="1209502" y="1830813"/>
            <a:ext cx="197022" cy="217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dk1"/>
                </a:solidFill>
                <a:latin typeface="Blinker"/>
              </a:rPr>
              <a:t>&lt;</a:t>
            </a:r>
          </a:p>
        </p:txBody>
      </p:sp>
      <p:sp>
        <p:nvSpPr>
          <p:cNvPr id="873" name="Google Shape;873;p44">
            <a:extLst>
              <a:ext uri="{FF2B5EF4-FFF2-40B4-BE49-F238E27FC236}">
                <a16:creationId xmlns:a16="http://schemas.microsoft.com/office/drawing/2014/main" id="{9B0AE21F-0A61-4B9D-31F8-EBE7383FD34F}"/>
              </a:ext>
            </a:extLst>
          </p:cNvPr>
          <p:cNvSpPr/>
          <p:nvPr/>
        </p:nvSpPr>
        <p:spPr>
          <a:xfrm flipH="1">
            <a:off x="2177577" y="1830813"/>
            <a:ext cx="197022" cy="217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dk1"/>
                </a:solidFill>
                <a:latin typeface="Blinker"/>
              </a:rPr>
              <a:t>&lt;</a:t>
            </a:r>
          </a:p>
        </p:txBody>
      </p:sp>
      <p:cxnSp>
        <p:nvCxnSpPr>
          <p:cNvPr id="874" name="Google Shape;874;p44">
            <a:extLst>
              <a:ext uri="{FF2B5EF4-FFF2-40B4-BE49-F238E27FC236}">
                <a16:creationId xmlns:a16="http://schemas.microsoft.com/office/drawing/2014/main" id="{EB95AFFA-81CA-440D-3EFF-D0E988025BCD}"/>
              </a:ext>
            </a:extLst>
          </p:cNvPr>
          <p:cNvCxnSpPr>
            <a:stCxn id="871" idx="4"/>
          </p:cNvCxnSpPr>
          <p:nvPr/>
        </p:nvCxnSpPr>
        <p:spPr>
          <a:xfrm>
            <a:off x="1802975" y="2281513"/>
            <a:ext cx="0" cy="289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5" name="Google Shape;875;p44">
            <a:extLst>
              <a:ext uri="{FF2B5EF4-FFF2-40B4-BE49-F238E27FC236}">
                <a16:creationId xmlns:a16="http://schemas.microsoft.com/office/drawing/2014/main" id="{FE8660C3-F90F-1D2D-7658-9BDE13577EDA}"/>
              </a:ext>
            </a:extLst>
          </p:cNvPr>
          <p:cNvGrpSpPr/>
          <p:nvPr/>
        </p:nvGrpSpPr>
        <p:grpSpPr>
          <a:xfrm>
            <a:off x="1599384" y="1746854"/>
            <a:ext cx="385345" cy="385344"/>
            <a:chOff x="2690809" y="1932067"/>
            <a:chExt cx="385345" cy="385344"/>
          </a:xfrm>
        </p:grpSpPr>
        <p:sp>
          <p:nvSpPr>
            <p:cNvPr id="876" name="Google Shape;876;p44">
              <a:extLst>
                <a:ext uri="{FF2B5EF4-FFF2-40B4-BE49-F238E27FC236}">
                  <a16:creationId xmlns:a16="http://schemas.microsoft.com/office/drawing/2014/main" id="{9336AD13-D46C-55C0-A4A4-FCDFB7924C79}"/>
                </a:ext>
              </a:extLst>
            </p:cNvPr>
            <p:cNvSpPr/>
            <p:nvPr/>
          </p:nvSpPr>
          <p:spPr>
            <a:xfrm>
              <a:off x="2849018" y="2046501"/>
              <a:ext cx="47413" cy="67763"/>
            </a:xfrm>
            <a:custGeom>
              <a:avLst/>
              <a:gdLst/>
              <a:ahLst/>
              <a:cxnLst/>
              <a:rect l="l" t="t" r="r" b="b"/>
              <a:pathLst>
                <a:path w="1342" h="1918" extrusionOk="0">
                  <a:moveTo>
                    <a:pt x="996" y="1"/>
                  </a:moveTo>
                  <a:cubicBezTo>
                    <a:pt x="915" y="1"/>
                    <a:pt x="833" y="31"/>
                    <a:pt x="772" y="92"/>
                  </a:cubicBezTo>
                  <a:lnTo>
                    <a:pt x="133" y="733"/>
                  </a:lnTo>
                  <a:cubicBezTo>
                    <a:pt x="1" y="854"/>
                    <a:pt x="1" y="1057"/>
                    <a:pt x="133" y="1179"/>
                  </a:cubicBezTo>
                  <a:lnTo>
                    <a:pt x="772" y="1819"/>
                  </a:lnTo>
                  <a:cubicBezTo>
                    <a:pt x="833" y="1885"/>
                    <a:pt x="915" y="1918"/>
                    <a:pt x="996" y="1918"/>
                  </a:cubicBezTo>
                  <a:cubicBezTo>
                    <a:pt x="1077" y="1918"/>
                    <a:pt x="1158" y="1885"/>
                    <a:pt x="1219" y="1819"/>
                  </a:cubicBezTo>
                  <a:cubicBezTo>
                    <a:pt x="1341" y="1697"/>
                    <a:pt x="1341" y="1494"/>
                    <a:pt x="1219" y="1372"/>
                  </a:cubicBezTo>
                  <a:lnTo>
                    <a:pt x="803" y="956"/>
                  </a:lnTo>
                  <a:lnTo>
                    <a:pt x="1219" y="539"/>
                  </a:lnTo>
                  <a:cubicBezTo>
                    <a:pt x="1341" y="417"/>
                    <a:pt x="1341" y="214"/>
                    <a:pt x="1219" y="92"/>
                  </a:cubicBezTo>
                  <a:cubicBezTo>
                    <a:pt x="1158" y="31"/>
                    <a:pt x="1077" y="1"/>
                    <a:pt x="9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" name="Google Shape;877;p44">
              <a:extLst>
                <a:ext uri="{FF2B5EF4-FFF2-40B4-BE49-F238E27FC236}">
                  <a16:creationId xmlns:a16="http://schemas.microsoft.com/office/drawing/2014/main" id="{2F73D934-2857-CCDD-96B8-26BF7054BA9E}"/>
                </a:ext>
              </a:extLst>
            </p:cNvPr>
            <p:cNvSpPr/>
            <p:nvPr/>
          </p:nvSpPr>
          <p:spPr>
            <a:xfrm>
              <a:off x="2962039" y="2046501"/>
              <a:ext cx="47413" cy="67763"/>
            </a:xfrm>
            <a:custGeom>
              <a:avLst/>
              <a:gdLst/>
              <a:ahLst/>
              <a:cxnLst/>
              <a:rect l="l" t="t" r="r" b="b"/>
              <a:pathLst>
                <a:path w="1342" h="1918" extrusionOk="0">
                  <a:moveTo>
                    <a:pt x="355" y="1"/>
                  </a:moveTo>
                  <a:cubicBezTo>
                    <a:pt x="272" y="1"/>
                    <a:pt x="188" y="31"/>
                    <a:pt x="123" y="92"/>
                  </a:cubicBezTo>
                  <a:cubicBezTo>
                    <a:pt x="1" y="214"/>
                    <a:pt x="1" y="417"/>
                    <a:pt x="123" y="539"/>
                  </a:cubicBezTo>
                  <a:lnTo>
                    <a:pt x="539" y="956"/>
                  </a:lnTo>
                  <a:lnTo>
                    <a:pt x="123" y="1372"/>
                  </a:lnTo>
                  <a:cubicBezTo>
                    <a:pt x="1" y="1494"/>
                    <a:pt x="1" y="1697"/>
                    <a:pt x="123" y="1819"/>
                  </a:cubicBezTo>
                  <a:cubicBezTo>
                    <a:pt x="188" y="1885"/>
                    <a:pt x="272" y="1918"/>
                    <a:pt x="355" y="1918"/>
                  </a:cubicBezTo>
                  <a:cubicBezTo>
                    <a:pt x="437" y="1918"/>
                    <a:pt x="518" y="1885"/>
                    <a:pt x="579" y="1819"/>
                  </a:cubicBezTo>
                  <a:lnTo>
                    <a:pt x="1219" y="1179"/>
                  </a:lnTo>
                  <a:cubicBezTo>
                    <a:pt x="1341" y="1057"/>
                    <a:pt x="1341" y="854"/>
                    <a:pt x="1219" y="733"/>
                  </a:cubicBezTo>
                  <a:lnTo>
                    <a:pt x="579" y="92"/>
                  </a:lnTo>
                  <a:cubicBezTo>
                    <a:pt x="518" y="31"/>
                    <a:pt x="437" y="1"/>
                    <a:pt x="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8" name="Google Shape;878;p44">
              <a:extLst>
                <a:ext uri="{FF2B5EF4-FFF2-40B4-BE49-F238E27FC236}">
                  <a16:creationId xmlns:a16="http://schemas.microsoft.com/office/drawing/2014/main" id="{4A9C034C-8251-A865-76E1-2F46CD676E00}"/>
                </a:ext>
              </a:extLst>
            </p:cNvPr>
            <p:cNvSpPr/>
            <p:nvPr/>
          </p:nvSpPr>
          <p:spPr>
            <a:xfrm>
              <a:off x="2905723" y="2023961"/>
              <a:ext cx="47378" cy="112950"/>
            </a:xfrm>
            <a:custGeom>
              <a:avLst/>
              <a:gdLst/>
              <a:ahLst/>
              <a:cxnLst/>
              <a:rect l="l" t="t" r="r" b="b"/>
              <a:pathLst>
                <a:path w="1341" h="3197" extrusionOk="0">
                  <a:moveTo>
                    <a:pt x="990" y="1"/>
                  </a:moveTo>
                  <a:cubicBezTo>
                    <a:pt x="846" y="1"/>
                    <a:pt x="716" y="96"/>
                    <a:pt x="681" y="243"/>
                  </a:cubicBezTo>
                  <a:lnTo>
                    <a:pt x="41" y="2792"/>
                  </a:lnTo>
                  <a:cubicBezTo>
                    <a:pt x="0" y="2964"/>
                    <a:pt x="102" y="3137"/>
                    <a:pt x="275" y="3188"/>
                  </a:cubicBezTo>
                  <a:cubicBezTo>
                    <a:pt x="299" y="3194"/>
                    <a:pt x="323" y="3197"/>
                    <a:pt x="348" y="3197"/>
                  </a:cubicBezTo>
                  <a:cubicBezTo>
                    <a:pt x="488" y="3197"/>
                    <a:pt x="626" y="3101"/>
                    <a:pt x="661" y="2955"/>
                  </a:cubicBezTo>
                  <a:lnTo>
                    <a:pt x="1300" y="396"/>
                  </a:lnTo>
                  <a:cubicBezTo>
                    <a:pt x="1341" y="223"/>
                    <a:pt x="1239" y="50"/>
                    <a:pt x="1067" y="10"/>
                  </a:cubicBezTo>
                  <a:cubicBezTo>
                    <a:pt x="1041" y="4"/>
                    <a:pt x="1015" y="1"/>
                    <a:pt x="9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9" name="Google Shape;879;p44">
              <a:extLst>
                <a:ext uri="{FF2B5EF4-FFF2-40B4-BE49-F238E27FC236}">
                  <a16:creationId xmlns:a16="http://schemas.microsoft.com/office/drawing/2014/main" id="{86C42006-D73A-52E6-FD96-BB18C39EA669}"/>
                </a:ext>
              </a:extLst>
            </p:cNvPr>
            <p:cNvSpPr/>
            <p:nvPr/>
          </p:nvSpPr>
          <p:spPr>
            <a:xfrm>
              <a:off x="2826795" y="2215662"/>
              <a:ext cx="70342" cy="56634"/>
            </a:xfrm>
            <a:custGeom>
              <a:avLst/>
              <a:gdLst/>
              <a:ahLst/>
              <a:cxnLst/>
              <a:rect l="l" t="t" r="r" b="b"/>
              <a:pathLst>
                <a:path w="1991" h="1603" extrusionOk="0">
                  <a:moveTo>
                    <a:pt x="1623" y="1"/>
                  </a:moveTo>
                  <a:cubicBezTo>
                    <a:pt x="1520" y="1"/>
                    <a:pt x="1419" y="53"/>
                    <a:pt x="1361" y="149"/>
                  </a:cubicBezTo>
                  <a:lnTo>
                    <a:pt x="934" y="778"/>
                  </a:lnTo>
                  <a:lnTo>
                    <a:pt x="569" y="413"/>
                  </a:lnTo>
                  <a:cubicBezTo>
                    <a:pt x="508" y="352"/>
                    <a:pt x="427" y="321"/>
                    <a:pt x="345" y="321"/>
                  </a:cubicBezTo>
                  <a:cubicBezTo>
                    <a:pt x="264" y="321"/>
                    <a:pt x="183" y="352"/>
                    <a:pt x="122" y="413"/>
                  </a:cubicBezTo>
                  <a:cubicBezTo>
                    <a:pt x="0" y="544"/>
                    <a:pt x="0" y="747"/>
                    <a:pt x="122" y="869"/>
                  </a:cubicBezTo>
                  <a:lnTo>
                    <a:pt x="762" y="1509"/>
                  </a:lnTo>
                  <a:cubicBezTo>
                    <a:pt x="815" y="1571"/>
                    <a:pt x="899" y="1602"/>
                    <a:pt x="980" y="1602"/>
                  </a:cubicBezTo>
                  <a:cubicBezTo>
                    <a:pt x="992" y="1602"/>
                    <a:pt x="1004" y="1602"/>
                    <a:pt x="1016" y="1600"/>
                  </a:cubicBezTo>
                  <a:cubicBezTo>
                    <a:pt x="1107" y="1590"/>
                    <a:pt x="1198" y="1539"/>
                    <a:pt x="1250" y="1458"/>
                  </a:cubicBezTo>
                  <a:lnTo>
                    <a:pt x="1889" y="504"/>
                  </a:lnTo>
                  <a:cubicBezTo>
                    <a:pt x="1990" y="352"/>
                    <a:pt x="1950" y="158"/>
                    <a:pt x="1798" y="57"/>
                  </a:cubicBezTo>
                  <a:cubicBezTo>
                    <a:pt x="1745" y="19"/>
                    <a:pt x="1684" y="1"/>
                    <a:pt x="16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0" name="Google Shape;880;p44">
              <a:extLst>
                <a:ext uri="{FF2B5EF4-FFF2-40B4-BE49-F238E27FC236}">
                  <a16:creationId xmlns:a16="http://schemas.microsoft.com/office/drawing/2014/main" id="{37CDC08D-F7F8-2ABA-62E2-71CF69382FFB}"/>
                </a:ext>
              </a:extLst>
            </p:cNvPr>
            <p:cNvSpPr/>
            <p:nvPr/>
          </p:nvSpPr>
          <p:spPr>
            <a:xfrm>
              <a:off x="2826795" y="2148111"/>
              <a:ext cx="70342" cy="56387"/>
            </a:xfrm>
            <a:custGeom>
              <a:avLst/>
              <a:gdLst/>
              <a:ahLst/>
              <a:cxnLst/>
              <a:rect l="l" t="t" r="r" b="b"/>
              <a:pathLst>
                <a:path w="1991" h="1596" extrusionOk="0">
                  <a:moveTo>
                    <a:pt x="1628" y="1"/>
                  </a:moveTo>
                  <a:cubicBezTo>
                    <a:pt x="1523" y="1"/>
                    <a:pt x="1419" y="50"/>
                    <a:pt x="1361" y="141"/>
                  </a:cubicBezTo>
                  <a:lnTo>
                    <a:pt x="934" y="770"/>
                  </a:lnTo>
                  <a:lnTo>
                    <a:pt x="569" y="415"/>
                  </a:lnTo>
                  <a:cubicBezTo>
                    <a:pt x="508" y="349"/>
                    <a:pt x="427" y="316"/>
                    <a:pt x="345" y="316"/>
                  </a:cubicBezTo>
                  <a:cubicBezTo>
                    <a:pt x="264" y="316"/>
                    <a:pt x="183" y="349"/>
                    <a:pt x="122" y="415"/>
                  </a:cubicBezTo>
                  <a:cubicBezTo>
                    <a:pt x="0" y="537"/>
                    <a:pt x="0" y="740"/>
                    <a:pt x="122" y="862"/>
                  </a:cubicBezTo>
                  <a:lnTo>
                    <a:pt x="762" y="1502"/>
                  </a:lnTo>
                  <a:cubicBezTo>
                    <a:pt x="816" y="1564"/>
                    <a:pt x="900" y="1595"/>
                    <a:pt x="982" y="1595"/>
                  </a:cubicBezTo>
                  <a:cubicBezTo>
                    <a:pt x="993" y="1595"/>
                    <a:pt x="1005" y="1595"/>
                    <a:pt x="1016" y="1593"/>
                  </a:cubicBezTo>
                  <a:cubicBezTo>
                    <a:pt x="1107" y="1583"/>
                    <a:pt x="1198" y="1532"/>
                    <a:pt x="1250" y="1451"/>
                  </a:cubicBezTo>
                  <a:lnTo>
                    <a:pt x="1889" y="497"/>
                  </a:lnTo>
                  <a:cubicBezTo>
                    <a:pt x="1990" y="344"/>
                    <a:pt x="1950" y="151"/>
                    <a:pt x="1798" y="50"/>
                  </a:cubicBezTo>
                  <a:cubicBezTo>
                    <a:pt x="1746" y="17"/>
                    <a:pt x="1687" y="1"/>
                    <a:pt x="16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1" name="Google Shape;881;p44">
              <a:extLst>
                <a:ext uri="{FF2B5EF4-FFF2-40B4-BE49-F238E27FC236}">
                  <a16:creationId xmlns:a16="http://schemas.microsoft.com/office/drawing/2014/main" id="{13A94203-9894-DABB-699A-CE2EE007865E}"/>
                </a:ext>
              </a:extLst>
            </p:cNvPr>
            <p:cNvSpPr/>
            <p:nvPr/>
          </p:nvSpPr>
          <p:spPr>
            <a:xfrm>
              <a:off x="2917912" y="2159169"/>
              <a:ext cx="113056" cy="22647"/>
            </a:xfrm>
            <a:custGeom>
              <a:avLst/>
              <a:gdLst/>
              <a:ahLst/>
              <a:cxnLst/>
              <a:rect l="l" t="t" r="r" b="b"/>
              <a:pathLst>
                <a:path w="3200" h="641" extrusionOk="0">
                  <a:moveTo>
                    <a:pt x="325" y="1"/>
                  </a:moveTo>
                  <a:cubicBezTo>
                    <a:pt x="143" y="1"/>
                    <a:pt x="0" y="153"/>
                    <a:pt x="0" y="326"/>
                  </a:cubicBezTo>
                  <a:cubicBezTo>
                    <a:pt x="0" y="498"/>
                    <a:pt x="143" y="640"/>
                    <a:pt x="325" y="640"/>
                  </a:cubicBezTo>
                  <a:lnTo>
                    <a:pt x="2875" y="640"/>
                  </a:lnTo>
                  <a:cubicBezTo>
                    <a:pt x="3057" y="640"/>
                    <a:pt x="3200" y="498"/>
                    <a:pt x="3200" y="326"/>
                  </a:cubicBezTo>
                  <a:cubicBezTo>
                    <a:pt x="3200" y="153"/>
                    <a:pt x="3057" y="1"/>
                    <a:pt x="2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2" name="Google Shape;882;p44">
              <a:extLst>
                <a:ext uri="{FF2B5EF4-FFF2-40B4-BE49-F238E27FC236}">
                  <a16:creationId xmlns:a16="http://schemas.microsoft.com/office/drawing/2014/main" id="{DC4600F8-1116-1DE0-7936-17B13735C039}"/>
                </a:ext>
              </a:extLst>
            </p:cNvPr>
            <p:cNvSpPr/>
            <p:nvPr/>
          </p:nvSpPr>
          <p:spPr>
            <a:xfrm>
              <a:off x="2917912" y="2226968"/>
              <a:ext cx="113056" cy="22647"/>
            </a:xfrm>
            <a:custGeom>
              <a:avLst/>
              <a:gdLst/>
              <a:ahLst/>
              <a:cxnLst/>
              <a:rect l="l" t="t" r="r" b="b"/>
              <a:pathLst>
                <a:path w="3200" h="641" extrusionOk="0">
                  <a:moveTo>
                    <a:pt x="325" y="1"/>
                  </a:moveTo>
                  <a:cubicBezTo>
                    <a:pt x="143" y="1"/>
                    <a:pt x="0" y="143"/>
                    <a:pt x="0" y="326"/>
                  </a:cubicBezTo>
                  <a:cubicBezTo>
                    <a:pt x="0" y="499"/>
                    <a:pt x="143" y="641"/>
                    <a:pt x="325" y="641"/>
                  </a:cubicBezTo>
                  <a:lnTo>
                    <a:pt x="2875" y="641"/>
                  </a:lnTo>
                  <a:cubicBezTo>
                    <a:pt x="3057" y="641"/>
                    <a:pt x="3200" y="499"/>
                    <a:pt x="3200" y="326"/>
                  </a:cubicBezTo>
                  <a:cubicBezTo>
                    <a:pt x="3200" y="143"/>
                    <a:pt x="3057" y="1"/>
                    <a:pt x="2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3" name="Google Shape;883;p44">
              <a:extLst>
                <a:ext uri="{FF2B5EF4-FFF2-40B4-BE49-F238E27FC236}">
                  <a16:creationId xmlns:a16="http://schemas.microsoft.com/office/drawing/2014/main" id="{753E6A98-966B-6452-D3DB-EEC6AF4699FE}"/>
                </a:ext>
              </a:extLst>
            </p:cNvPr>
            <p:cNvSpPr/>
            <p:nvPr/>
          </p:nvSpPr>
          <p:spPr>
            <a:xfrm>
              <a:off x="2690809" y="1978703"/>
              <a:ext cx="67834" cy="316133"/>
            </a:xfrm>
            <a:custGeom>
              <a:avLst/>
              <a:gdLst/>
              <a:ahLst/>
              <a:cxnLst/>
              <a:rect l="l" t="t" r="r" b="b"/>
              <a:pathLst>
                <a:path w="1920" h="8948" extrusionOk="0">
                  <a:moveTo>
                    <a:pt x="1280" y="641"/>
                  </a:moveTo>
                  <a:lnTo>
                    <a:pt x="1280" y="1280"/>
                  </a:lnTo>
                  <a:lnTo>
                    <a:pt x="640" y="1280"/>
                  </a:lnTo>
                  <a:lnTo>
                    <a:pt x="640" y="641"/>
                  </a:lnTo>
                  <a:close/>
                  <a:moveTo>
                    <a:pt x="1280" y="1920"/>
                  </a:moveTo>
                  <a:lnTo>
                    <a:pt x="1280" y="6388"/>
                  </a:lnTo>
                  <a:lnTo>
                    <a:pt x="640" y="6388"/>
                  </a:lnTo>
                  <a:lnTo>
                    <a:pt x="640" y="1920"/>
                  </a:lnTo>
                  <a:close/>
                  <a:moveTo>
                    <a:pt x="1280" y="7028"/>
                  </a:moveTo>
                  <a:lnTo>
                    <a:pt x="1280" y="7048"/>
                  </a:lnTo>
                  <a:cubicBezTo>
                    <a:pt x="1280" y="7201"/>
                    <a:pt x="1240" y="7343"/>
                    <a:pt x="1179" y="7475"/>
                  </a:cubicBezTo>
                  <a:lnTo>
                    <a:pt x="956" y="7912"/>
                  </a:lnTo>
                  <a:lnTo>
                    <a:pt x="742" y="7475"/>
                  </a:lnTo>
                  <a:cubicBezTo>
                    <a:pt x="671" y="7343"/>
                    <a:pt x="640" y="7201"/>
                    <a:pt x="640" y="7048"/>
                  </a:cubicBezTo>
                  <a:lnTo>
                    <a:pt x="640" y="7028"/>
                  </a:lnTo>
                  <a:close/>
                  <a:moveTo>
                    <a:pt x="315" y="1"/>
                  </a:moveTo>
                  <a:cubicBezTo>
                    <a:pt x="143" y="1"/>
                    <a:pt x="1" y="143"/>
                    <a:pt x="1" y="316"/>
                  </a:cubicBezTo>
                  <a:lnTo>
                    <a:pt x="1" y="7048"/>
                  </a:lnTo>
                  <a:cubicBezTo>
                    <a:pt x="1" y="7292"/>
                    <a:pt x="62" y="7546"/>
                    <a:pt x="163" y="7759"/>
                  </a:cubicBezTo>
                  <a:lnTo>
                    <a:pt x="671" y="8774"/>
                  </a:lnTo>
                  <a:cubicBezTo>
                    <a:pt x="722" y="8876"/>
                    <a:pt x="834" y="8947"/>
                    <a:pt x="956" y="8947"/>
                  </a:cubicBezTo>
                  <a:cubicBezTo>
                    <a:pt x="1077" y="8947"/>
                    <a:pt x="1189" y="8876"/>
                    <a:pt x="1240" y="8774"/>
                  </a:cubicBezTo>
                  <a:lnTo>
                    <a:pt x="1748" y="7759"/>
                  </a:lnTo>
                  <a:cubicBezTo>
                    <a:pt x="1859" y="7546"/>
                    <a:pt x="1920" y="7292"/>
                    <a:pt x="1920" y="7048"/>
                  </a:cubicBezTo>
                  <a:lnTo>
                    <a:pt x="1920" y="316"/>
                  </a:lnTo>
                  <a:cubicBezTo>
                    <a:pt x="1920" y="143"/>
                    <a:pt x="1768" y="1"/>
                    <a:pt x="1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4" name="Google Shape;884;p44">
              <a:extLst>
                <a:ext uri="{FF2B5EF4-FFF2-40B4-BE49-F238E27FC236}">
                  <a16:creationId xmlns:a16="http://schemas.microsoft.com/office/drawing/2014/main" id="{F10D343E-0DFB-51AC-2437-D799AEB4AAEB}"/>
                </a:ext>
              </a:extLst>
            </p:cNvPr>
            <p:cNvSpPr/>
            <p:nvPr/>
          </p:nvSpPr>
          <p:spPr>
            <a:xfrm>
              <a:off x="2782668" y="1932067"/>
              <a:ext cx="293486" cy="385344"/>
            </a:xfrm>
            <a:custGeom>
              <a:avLst/>
              <a:gdLst/>
              <a:ahLst/>
              <a:cxnLst/>
              <a:rect l="l" t="t" r="r" b="b"/>
              <a:pathLst>
                <a:path w="8307" h="10907" extrusionOk="0">
                  <a:moveTo>
                    <a:pt x="5108" y="641"/>
                  </a:moveTo>
                  <a:lnTo>
                    <a:pt x="5108" y="1321"/>
                  </a:lnTo>
                  <a:lnTo>
                    <a:pt x="3189" y="1321"/>
                  </a:lnTo>
                  <a:lnTo>
                    <a:pt x="3189" y="641"/>
                  </a:lnTo>
                  <a:close/>
                  <a:moveTo>
                    <a:pt x="7667" y="1321"/>
                  </a:moveTo>
                  <a:lnTo>
                    <a:pt x="7667" y="10267"/>
                  </a:lnTo>
                  <a:lnTo>
                    <a:pt x="640" y="10267"/>
                  </a:lnTo>
                  <a:lnTo>
                    <a:pt x="640" y="1321"/>
                  </a:lnTo>
                  <a:lnTo>
                    <a:pt x="2549" y="1321"/>
                  </a:lnTo>
                  <a:lnTo>
                    <a:pt x="2549" y="1636"/>
                  </a:lnTo>
                  <a:cubicBezTo>
                    <a:pt x="2549" y="1819"/>
                    <a:pt x="2702" y="1961"/>
                    <a:pt x="2874" y="1961"/>
                  </a:cubicBezTo>
                  <a:lnTo>
                    <a:pt x="5433" y="1961"/>
                  </a:lnTo>
                  <a:cubicBezTo>
                    <a:pt x="5606" y="1961"/>
                    <a:pt x="5748" y="1819"/>
                    <a:pt x="5748" y="1636"/>
                  </a:cubicBezTo>
                  <a:lnTo>
                    <a:pt x="5748" y="1321"/>
                  </a:lnTo>
                  <a:close/>
                  <a:moveTo>
                    <a:pt x="2874" y="1"/>
                  </a:moveTo>
                  <a:cubicBezTo>
                    <a:pt x="2702" y="1"/>
                    <a:pt x="2549" y="143"/>
                    <a:pt x="2549" y="316"/>
                  </a:cubicBezTo>
                  <a:lnTo>
                    <a:pt x="2549" y="681"/>
                  </a:lnTo>
                  <a:lnTo>
                    <a:pt x="315" y="681"/>
                  </a:lnTo>
                  <a:cubicBezTo>
                    <a:pt x="143" y="681"/>
                    <a:pt x="1" y="824"/>
                    <a:pt x="1" y="1006"/>
                  </a:cubicBezTo>
                  <a:lnTo>
                    <a:pt x="1" y="10582"/>
                  </a:lnTo>
                  <a:cubicBezTo>
                    <a:pt x="1" y="10765"/>
                    <a:pt x="143" y="10907"/>
                    <a:pt x="315" y="10907"/>
                  </a:cubicBezTo>
                  <a:lnTo>
                    <a:pt x="7982" y="10907"/>
                  </a:lnTo>
                  <a:cubicBezTo>
                    <a:pt x="8165" y="10907"/>
                    <a:pt x="8307" y="10765"/>
                    <a:pt x="8307" y="10582"/>
                  </a:cubicBezTo>
                  <a:lnTo>
                    <a:pt x="8307" y="1006"/>
                  </a:lnTo>
                  <a:cubicBezTo>
                    <a:pt x="8307" y="824"/>
                    <a:pt x="8165" y="681"/>
                    <a:pt x="7982" y="681"/>
                  </a:cubicBezTo>
                  <a:lnTo>
                    <a:pt x="5748" y="681"/>
                  </a:lnTo>
                  <a:lnTo>
                    <a:pt x="5748" y="316"/>
                  </a:lnTo>
                  <a:cubicBezTo>
                    <a:pt x="5748" y="143"/>
                    <a:pt x="5606" y="1"/>
                    <a:pt x="54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85" name="Google Shape;885;p44">
            <a:extLst>
              <a:ext uri="{FF2B5EF4-FFF2-40B4-BE49-F238E27FC236}">
                <a16:creationId xmlns:a16="http://schemas.microsoft.com/office/drawing/2014/main" id="{407ACA62-3336-2FDA-0EB2-39017941470B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28400" y="631900"/>
            <a:ext cx="41622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&lt;</a:t>
            </a:r>
            <a:r>
              <a:rPr lang="en-US" dirty="0"/>
              <a:t> Leave Management System </a:t>
            </a:r>
            <a:r>
              <a:rPr lang="en" dirty="0"/>
              <a:t>&gt;</a:t>
            </a:r>
            <a:endParaRPr dirty="0"/>
          </a:p>
        </p:txBody>
      </p:sp>
      <p:cxnSp>
        <p:nvCxnSpPr>
          <p:cNvPr id="887" name="Google Shape;887;p44">
            <a:extLst>
              <a:ext uri="{FF2B5EF4-FFF2-40B4-BE49-F238E27FC236}">
                <a16:creationId xmlns:a16="http://schemas.microsoft.com/office/drawing/2014/main" id="{22486E48-DDF9-A324-3C81-184AE9D1396C}"/>
              </a:ext>
            </a:extLst>
          </p:cNvPr>
          <p:cNvCxnSpPr>
            <a:cxnSpLocks/>
          </p:cNvCxnSpPr>
          <p:nvPr/>
        </p:nvCxnSpPr>
        <p:spPr>
          <a:xfrm flipV="1">
            <a:off x="8258100" y="718150"/>
            <a:ext cx="0" cy="134625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8" name="Google Shape;888;p44">
            <a:extLst>
              <a:ext uri="{FF2B5EF4-FFF2-40B4-BE49-F238E27FC236}">
                <a16:creationId xmlns:a16="http://schemas.microsoft.com/office/drawing/2014/main" id="{DF88E404-C8F2-AC9F-9677-BE6BB9E9E6E8}"/>
              </a:ext>
            </a:extLst>
          </p:cNvPr>
          <p:cNvCxnSpPr/>
          <p:nvPr/>
        </p:nvCxnSpPr>
        <p:spPr>
          <a:xfrm rot="10800000">
            <a:off x="-108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545;p30">
            <a:extLst>
              <a:ext uri="{FF2B5EF4-FFF2-40B4-BE49-F238E27FC236}">
                <a16:creationId xmlns:a16="http://schemas.microsoft.com/office/drawing/2014/main" id="{0C00CDFE-C118-4432-BCEC-D27275932ECE}"/>
              </a:ext>
            </a:extLst>
          </p:cNvPr>
          <p:cNvSpPr txBox="1">
            <a:spLocks/>
          </p:cNvSpPr>
          <p:nvPr/>
        </p:nvSpPr>
        <p:spPr>
          <a:xfrm rot="5400000">
            <a:off x="6860142" y="3039593"/>
            <a:ext cx="2795915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2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9pPr>
          </a:lstStyle>
          <a:p>
            <a:pPr marL="0" indent="0" algn="r"/>
            <a:r>
              <a:rPr lang="en-US" dirty="0"/>
              <a:t>Faculty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186745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3"/>
          <p:cNvSpPr txBox="1">
            <a:spLocks noGrp="1"/>
          </p:cNvSpPr>
          <p:nvPr>
            <p:ph type="subTitle" idx="1"/>
          </p:nvPr>
        </p:nvSpPr>
        <p:spPr>
          <a:xfrm>
            <a:off x="3932997" y="2163474"/>
            <a:ext cx="3574631" cy="19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</a:t>
            </a:r>
            <a:r>
              <a:rPr lang="en" dirty="0"/>
              <a:t>hat is leave management system?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indent="0" algn="l"/>
            <a:r>
              <a:rPr lang="en-US" dirty="0"/>
              <a:t>Why this project?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an AI agent?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582" name="Google Shape;582;p33"/>
          <p:cNvSpPr txBox="1">
            <a:spLocks noGrp="1"/>
          </p:cNvSpPr>
          <p:nvPr>
            <p:ph type="title"/>
          </p:nvPr>
        </p:nvSpPr>
        <p:spPr>
          <a:xfrm>
            <a:off x="3697157" y="1155137"/>
            <a:ext cx="4365737" cy="8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</a:t>
            </a:r>
            <a:r>
              <a:rPr lang="en" dirty="0">
                <a:solidFill>
                  <a:schemeClr val="dk2"/>
                </a:solidFill>
              </a:rPr>
              <a:t>//</a:t>
            </a:r>
            <a:r>
              <a:rPr lang="en" dirty="0"/>
              <a:t>Intro</a:t>
            </a:r>
            <a:r>
              <a:rPr lang="en" dirty="0">
                <a:solidFill>
                  <a:schemeClr val="lt2"/>
                </a:solidFill>
              </a:rPr>
              <a:t>duction</a:t>
            </a:r>
            <a:r>
              <a:rPr lang="en" dirty="0">
                <a:solidFill>
                  <a:schemeClr val="dk2"/>
                </a:solidFill>
              </a:rPr>
              <a:t>//</a:t>
            </a:r>
            <a:r>
              <a:rPr lang="en" dirty="0">
                <a:solidFill>
                  <a:schemeClr val="lt2"/>
                </a:solidFill>
              </a:rPr>
              <a:t>&gt;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584" name="Google Shape;584;p33"/>
          <p:cNvSpPr txBox="1">
            <a:spLocks noGrp="1"/>
          </p:cNvSpPr>
          <p:nvPr>
            <p:ph type="subTitle" idx="3"/>
          </p:nvPr>
        </p:nvSpPr>
        <p:spPr>
          <a:xfrm>
            <a:off x="728400" y="631900"/>
            <a:ext cx="41622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-US" dirty="0"/>
              <a:t>Leave Management System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4" name="Google Shape;545;p30">
            <a:extLst>
              <a:ext uri="{FF2B5EF4-FFF2-40B4-BE49-F238E27FC236}">
                <a16:creationId xmlns:a16="http://schemas.microsoft.com/office/drawing/2014/main" id="{E5BB9149-8F94-DDB8-0E5A-21519421A42B}"/>
              </a:ext>
            </a:extLst>
          </p:cNvPr>
          <p:cNvSpPr txBox="1">
            <a:spLocks/>
          </p:cNvSpPr>
          <p:nvPr/>
        </p:nvSpPr>
        <p:spPr>
          <a:xfrm rot="5400000">
            <a:off x="6860142" y="3039593"/>
            <a:ext cx="2795915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2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9pPr>
          </a:lstStyle>
          <a:p>
            <a:pPr marL="0" indent="0" algn="r"/>
            <a:r>
              <a:rPr lang="en-US" dirty="0"/>
              <a:t>Faculty of Engineering</a:t>
            </a:r>
          </a:p>
        </p:txBody>
      </p:sp>
      <p:cxnSp>
        <p:nvCxnSpPr>
          <p:cNvPr id="5" name="Google Shape;546;p30">
            <a:extLst>
              <a:ext uri="{FF2B5EF4-FFF2-40B4-BE49-F238E27FC236}">
                <a16:creationId xmlns:a16="http://schemas.microsoft.com/office/drawing/2014/main" id="{148DFBB1-9085-8E2E-E3B6-49C0775E1D2A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8258100" y="718150"/>
            <a:ext cx="0" cy="108938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5" name="Google Shape;1785;p48">
            <a:extLst>
              <a:ext uri="{FF2B5EF4-FFF2-40B4-BE49-F238E27FC236}">
                <a16:creationId xmlns:a16="http://schemas.microsoft.com/office/drawing/2014/main" id="{6E9569AF-217C-C57F-D469-A8914103E206}"/>
              </a:ext>
            </a:extLst>
          </p:cNvPr>
          <p:cNvGrpSpPr/>
          <p:nvPr/>
        </p:nvGrpSpPr>
        <p:grpSpPr>
          <a:xfrm>
            <a:off x="-2699965" y="691959"/>
            <a:ext cx="1785936" cy="3062177"/>
            <a:chOff x="3678997" y="1481132"/>
            <a:chExt cx="1785936" cy="3062177"/>
          </a:xfrm>
        </p:grpSpPr>
        <p:sp>
          <p:nvSpPr>
            <p:cNvPr id="656" name="Google Shape;1786;p48">
              <a:extLst>
                <a:ext uri="{FF2B5EF4-FFF2-40B4-BE49-F238E27FC236}">
                  <a16:creationId xmlns:a16="http://schemas.microsoft.com/office/drawing/2014/main" id="{3CD431B7-EDF9-EC16-39DB-F743B4CFDB33}"/>
                </a:ext>
              </a:extLst>
            </p:cNvPr>
            <p:cNvSpPr/>
            <p:nvPr/>
          </p:nvSpPr>
          <p:spPr>
            <a:xfrm>
              <a:off x="4969112" y="1865961"/>
              <a:ext cx="154723" cy="239338"/>
            </a:xfrm>
            <a:custGeom>
              <a:avLst/>
              <a:gdLst/>
              <a:ahLst/>
              <a:cxnLst/>
              <a:rect l="l" t="t" r="r" b="b"/>
              <a:pathLst>
                <a:path w="2933" h="4537" extrusionOk="0">
                  <a:moveTo>
                    <a:pt x="1028" y="0"/>
                  </a:moveTo>
                  <a:cubicBezTo>
                    <a:pt x="0" y="0"/>
                    <a:pt x="151" y="1028"/>
                    <a:pt x="151" y="2256"/>
                  </a:cubicBezTo>
                  <a:cubicBezTo>
                    <a:pt x="151" y="3509"/>
                    <a:pt x="0" y="4537"/>
                    <a:pt x="1028" y="4537"/>
                  </a:cubicBezTo>
                  <a:cubicBezTo>
                    <a:pt x="2081" y="4537"/>
                    <a:pt x="2908" y="3509"/>
                    <a:pt x="2908" y="2256"/>
                  </a:cubicBezTo>
                  <a:cubicBezTo>
                    <a:pt x="2933" y="1028"/>
                    <a:pt x="2081" y="0"/>
                    <a:pt x="1028" y="0"/>
                  </a:cubicBezTo>
                  <a:close/>
                </a:path>
              </a:pathLst>
            </a:custGeom>
            <a:solidFill>
              <a:schemeClr val="accent1">
                <a:lumMod val="50000"/>
                <a:lumOff val="50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7" name="Google Shape;1787;p48">
              <a:extLst>
                <a:ext uri="{FF2B5EF4-FFF2-40B4-BE49-F238E27FC236}">
                  <a16:creationId xmlns:a16="http://schemas.microsoft.com/office/drawing/2014/main" id="{B6CE87C9-462E-D084-EC27-CBDE24B73CCF}"/>
                </a:ext>
              </a:extLst>
            </p:cNvPr>
            <p:cNvSpPr/>
            <p:nvPr/>
          </p:nvSpPr>
          <p:spPr>
            <a:xfrm>
              <a:off x="4288236" y="1865961"/>
              <a:ext cx="154723" cy="239338"/>
            </a:xfrm>
            <a:custGeom>
              <a:avLst/>
              <a:gdLst/>
              <a:ahLst/>
              <a:cxnLst/>
              <a:rect l="l" t="t" r="r" b="b"/>
              <a:pathLst>
                <a:path w="2933" h="4537" extrusionOk="0">
                  <a:moveTo>
                    <a:pt x="1880" y="0"/>
                  </a:moveTo>
                  <a:cubicBezTo>
                    <a:pt x="852" y="0"/>
                    <a:pt x="0" y="1028"/>
                    <a:pt x="0" y="2256"/>
                  </a:cubicBezTo>
                  <a:cubicBezTo>
                    <a:pt x="0" y="3509"/>
                    <a:pt x="852" y="4537"/>
                    <a:pt x="1880" y="4537"/>
                  </a:cubicBezTo>
                  <a:cubicBezTo>
                    <a:pt x="2932" y="4537"/>
                    <a:pt x="2757" y="3509"/>
                    <a:pt x="2757" y="2256"/>
                  </a:cubicBezTo>
                  <a:cubicBezTo>
                    <a:pt x="2757" y="1028"/>
                    <a:pt x="2932" y="0"/>
                    <a:pt x="1880" y="0"/>
                  </a:cubicBezTo>
                  <a:close/>
                </a:path>
              </a:pathLst>
            </a:custGeom>
            <a:solidFill>
              <a:schemeClr val="accent1">
                <a:lumMod val="50000"/>
                <a:lumOff val="50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8" name="Google Shape;1788;p48">
              <a:extLst>
                <a:ext uri="{FF2B5EF4-FFF2-40B4-BE49-F238E27FC236}">
                  <a16:creationId xmlns:a16="http://schemas.microsoft.com/office/drawing/2014/main" id="{6A2C4141-541A-D644-5CAD-4A531F1B6B2D}"/>
                </a:ext>
              </a:extLst>
            </p:cNvPr>
            <p:cNvSpPr/>
            <p:nvPr/>
          </p:nvSpPr>
          <p:spPr>
            <a:xfrm>
              <a:off x="3746151" y="1697786"/>
              <a:ext cx="539447" cy="905549"/>
            </a:xfrm>
            <a:custGeom>
              <a:avLst/>
              <a:gdLst/>
              <a:ahLst/>
              <a:cxnLst/>
              <a:rect l="l" t="t" r="r" b="b"/>
              <a:pathLst>
                <a:path w="10226" h="17166" extrusionOk="0">
                  <a:moveTo>
                    <a:pt x="865" y="0"/>
                  </a:moveTo>
                  <a:cubicBezTo>
                    <a:pt x="836" y="0"/>
                    <a:pt x="807" y="2"/>
                    <a:pt x="777" y="6"/>
                  </a:cubicBezTo>
                  <a:cubicBezTo>
                    <a:pt x="326" y="31"/>
                    <a:pt x="0" y="432"/>
                    <a:pt x="25" y="858"/>
                  </a:cubicBezTo>
                  <a:lnTo>
                    <a:pt x="702" y="9304"/>
                  </a:lnTo>
                  <a:lnTo>
                    <a:pt x="727" y="9680"/>
                  </a:lnTo>
                  <a:lnTo>
                    <a:pt x="1053" y="10031"/>
                  </a:lnTo>
                  <a:lnTo>
                    <a:pt x="7444" y="16697"/>
                  </a:lnTo>
                  <a:cubicBezTo>
                    <a:pt x="7444" y="16722"/>
                    <a:pt x="7469" y="16747"/>
                    <a:pt x="7494" y="16773"/>
                  </a:cubicBezTo>
                  <a:cubicBezTo>
                    <a:pt x="7791" y="17034"/>
                    <a:pt x="8160" y="17165"/>
                    <a:pt x="8528" y="17165"/>
                  </a:cubicBezTo>
                  <a:cubicBezTo>
                    <a:pt x="8938" y="17165"/>
                    <a:pt x="9346" y="17002"/>
                    <a:pt x="9649" y="16672"/>
                  </a:cubicBezTo>
                  <a:cubicBezTo>
                    <a:pt x="10226" y="16071"/>
                    <a:pt x="10176" y="15093"/>
                    <a:pt x="9574" y="14542"/>
                  </a:cubicBezTo>
                  <a:lnTo>
                    <a:pt x="3058" y="8527"/>
                  </a:lnTo>
                  <a:lnTo>
                    <a:pt x="1629" y="657"/>
                  </a:lnTo>
                  <a:cubicBezTo>
                    <a:pt x="1560" y="286"/>
                    <a:pt x="1232" y="0"/>
                    <a:pt x="865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9" name="Google Shape;1789;p48">
              <a:extLst>
                <a:ext uri="{FF2B5EF4-FFF2-40B4-BE49-F238E27FC236}">
                  <a16:creationId xmlns:a16="http://schemas.microsoft.com/office/drawing/2014/main" id="{9497E0B0-D28D-D849-5160-96D90502F6D3}"/>
                </a:ext>
              </a:extLst>
            </p:cNvPr>
            <p:cNvSpPr/>
            <p:nvPr/>
          </p:nvSpPr>
          <p:spPr>
            <a:xfrm>
              <a:off x="4810433" y="2618264"/>
              <a:ext cx="322687" cy="444282"/>
            </a:xfrm>
            <a:custGeom>
              <a:avLst/>
              <a:gdLst/>
              <a:ahLst/>
              <a:cxnLst/>
              <a:rect l="l" t="t" r="r" b="b"/>
              <a:pathLst>
                <a:path w="6117" h="8422" extrusionOk="0">
                  <a:moveTo>
                    <a:pt x="3058" y="0"/>
                  </a:moveTo>
                  <a:cubicBezTo>
                    <a:pt x="1605" y="0"/>
                    <a:pt x="427" y="1905"/>
                    <a:pt x="427" y="4211"/>
                  </a:cubicBezTo>
                  <a:cubicBezTo>
                    <a:pt x="427" y="6542"/>
                    <a:pt x="1" y="8421"/>
                    <a:pt x="3058" y="8421"/>
                  </a:cubicBezTo>
                  <a:cubicBezTo>
                    <a:pt x="6116" y="8421"/>
                    <a:pt x="5690" y="6542"/>
                    <a:pt x="5690" y="4211"/>
                  </a:cubicBezTo>
                  <a:cubicBezTo>
                    <a:pt x="5690" y="1905"/>
                    <a:pt x="4512" y="0"/>
                    <a:pt x="3058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0" name="Google Shape;1790;p48">
              <a:extLst>
                <a:ext uri="{FF2B5EF4-FFF2-40B4-BE49-F238E27FC236}">
                  <a16:creationId xmlns:a16="http://schemas.microsoft.com/office/drawing/2014/main" id="{5C3361C6-933C-1A50-B6A5-2F1269073D1C}"/>
                </a:ext>
              </a:extLst>
            </p:cNvPr>
            <p:cNvSpPr/>
            <p:nvPr/>
          </p:nvSpPr>
          <p:spPr>
            <a:xfrm>
              <a:off x="4277632" y="2618264"/>
              <a:ext cx="322634" cy="444282"/>
            </a:xfrm>
            <a:custGeom>
              <a:avLst/>
              <a:gdLst/>
              <a:ahLst/>
              <a:cxnLst/>
              <a:rect l="l" t="t" r="r" b="b"/>
              <a:pathLst>
                <a:path w="6116" h="8422" extrusionOk="0">
                  <a:moveTo>
                    <a:pt x="3058" y="0"/>
                  </a:moveTo>
                  <a:cubicBezTo>
                    <a:pt x="1605" y="0"/>
                    <a:pt x="427" y="1905"/>
                    <a:pt x="427" y="4211"/>
                  </a:cubicBezTo>
                  <a:cubicBezTo>
                    <a:pt x="427" y="6542"/>
                    <a:pt x="1" y="8421"/>
                    <a:pt x="3058" y="8421"/>
                  </a:cubicBezTo>
                  <a:cubicBezTo>
                    <a:pt x="6116" y="8421"/>
                    <a:pt x="5690" y="6542"/>
                    <a:pt x="5690" y="4211"/>
                  </a:cubicBezTo>
                  <a:cubicBezTo>
                    <a:pt x="5690" y="1905"/>
                    <a:pt x="4512" y="0"/>
                    <a:pt x="3058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1" name="Google Shape;1791;p48">
              <a:extLst>
                <a:ext uri="{FF2B5EF4-FFF2-40B4-BE49-F238E27FC236}">
                  <a16:creationId xmlns:a16="http://schemas.microsoft.com/office/drawing/2014/main" id="{A55848E8-DBCB-B2A9-5932-70080C03037D}"/>
                </a:ext>
              </a:extLst>
            </p:cNvPr>
            <p:cNvSpPr/>
            <p:nvPr/>
          </p:nvSpPr>
          <p:spPr>
            <a:xfrm>
              <a:off x="3750107" y="2064152"/>
              <a:ext cx="214228" cy="209164"/>
            </a:xfrm>
            <a:custGeom>
              <a:avLst/>
              <a:gdLst/>
              <a:ahLst/>
              <a:cxnLst/>
              <a:rect l="l" t="t" r="r" b="b"/>
              <a:pathLst>
                <a:path w="4061" h="3965" extrusionOk="0">
                  <a:moveTo>
                    <a:pt x="2038" y="1"/>
                  </a:moveTo>
                  <a:cubicBezTo>
                    <a:pt x="977" y="1"/>
                    <a:pt x="99" y="836"/>
                    <a:pt x="51" y="1908"/>
                  </a:cubicBezTo>
                  <a:cubicBezTo>
                    <a:pt x="0" y="2985"/>
                    <a:pt x="853" y="3913"/>
                    <a:pt x="1955" y="3963"/>
                  </a:cubicBezTo>
                  <a:cubicBezTo>
                    <a:pt x="1986" y="3964"/>
                    <a:pt x="2017" y="3965"/>
                    <a:pt x="2048" y="3965"/>
                  </a:cubicBezTo>
                  <a:cubicBezTo>
                    <a:pt x="3109" y="3965"/>
                    <a:pt x="3987" y="3130"/>
                    <a:pt x="4036" y="2058"/>
                  </a:cubicBezTo>
                  <a:cubicBezTo>
                    <a:pt x="4061" y="955"/>
                    <a:pt x="3208" y="28"/>
                    <a:pt x="2131" y="3"/>
                  </a:cubicBezTo>
                  <a:cubicBezTo>
                    <a:pt x="2100" y="1"/>
                    <a:pt x="2069" y="1"/>
                    <a:pt x="2038" y="1"/>
                  </a:cubicBezTo>
                  <a:close/>
                </a:path>
              </a:pathLst>
            </a:custGeom>
            <a:solidFill>
              <a:schemeClr val="bg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2" name="Google Shape;1792;p48">
              <a:extLst>
                <a:ext uri="{FF2B5EF4-FFF2-40B4-BE49-F238E27FC236}">
                  <a16:creationId xmlns:a16="http://schemas.microsoft.com/office/drawing/2014/main" id="{08861D3B-C8E9-F58E-35C1-A7125C4E3AEA}"/>
                </a:ext>
              </a:extLst>
            </p:cNvPr>
            <p:cNvSpPr/>
            <p:nvPr/>
          </p:nvSpPr>
          <p:spPr>
            <a:xfrm>
              <a:off x="4078017" y="2383938"/>
              <a:ext cx="388733" cy="341520"/>
            </a:xfrm>
            <a:custGeom>
              <a:avLst/>
              <a:gdLst/>
              <a:ahLst/>
              <a:cxnLst/>
              <a:rect l="l" t="t" r="r" b="b"/>
              <a:pathLst>
                <a:path w="7369" h="6474" extrusionOk="0">
                  <a:moveTo>
                    <a:pt x="3676" y="1"/>
                  </a:moveTo>
                  <a:cubicBezTo>
                    <a:pt x="3215" y="1"/>
                    <a:pt x="2748" y="99"/>
                    <a:pt x="2306" y="307"/>
                  </a:cubicBezTo>
                  <a:cubicBezTo>
                    <a:pt x="677" y="1084"/>
                    <a:pt x="0" y="3014"/>
                    <a:pt x="752" y="4618"/>
                  </a:cubicBezTo>
                  <a:cubicBezTo>
                    <a:pt x="1299" y="5784"/>
                    <a:pt x="2469" y="6474"/>
                    <a:pt x="3693" y="6474"/>
                  </a:cubicBezTo>
                  <a:cubicBezTo>
                    <a:pt x="4152" y="6474"/>
                    <a:pt x="4618" y="6377"/>
                    <a:pt x="5063" y="6172"/>
                  </a:cubicBezTo>
                  <a:cubicBezTo>
                    <a:pt x="6667" y="5395"/>
                    <a:pt x="7368" y="3465"/>
                    <a:pt x="6592" y="1861"/>
                  </a:cubicBezTo>
                  <a:cubicBezTo>
                    <a:pt x="6047" y="681"/>
                    <a:pt x="4885" y="1"/>
                    <a:pt x="3676" y="1"/>
                  </a:cubicBezTo>
                  <a:close/>
                </a:path>
              </a:pathLst>
            </a:custGeom>
            <a:solidFill>
              <a:schemeClr val="bg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3" name="Google Shape;1793;p48">
              <a:extLst>
                <a:ext uri="{FF2B5EF4-FFF2-40B4-BE49-F238E27FC236}">
                  <a16:creationId xmlns:a16="http://schemas.microsoft.com/office/drawing/2014/main" id="{BBBF8AE7-0656-6D8A-914E-370F8559877A}"/>
                </a:ext>
              </a:extLst>
            </p:cNvPr>
            <p:cNvSpPr/>
            <p:nvPr/>
          </p:nvSpPr>
          <p:spPr>
            <a:xfrm>
              <a:off x="3678997" y="1481132"/>
              <a:ext cx="227152" cy="305912"/>
            </a:xfrm>
            <a:custGeom>
              <a:avLst/>
              <a:gdLst/>
              <a:ahLst/>
              <a:cxnLst/>
              <a:rect l="l" t="t" r="r" b="b"/>
              <a:pathLst>
                <a:path w="4306" h="5799" extrusionOk="0">
                  <a:moveTo>
                    <a:pt x="1614" y="1"/>
                  </a:moveTo>
                  <a:cubicBezTo>
                    <a:pt x="1601" y="1"/>
                    <a:pt x="1588" y="1"/>
                    <a:pt x="1574" y="2"/>
                  </a:cubicBezTo>
                  <a:cubicBezTo>
                    <a:pt x="747" y="52"/>
                    <a:pt x="145" y="754"/>
                    <a:pt x="95" y="3436"/>
                  </a:cubicBezTo>
                  <a:cubicBezTo>
                    <a:pt x="95" y="3436"/>
                    <a:pt x="1" y="5798"/>
                    <a:pt x="2151" y="5798"/>
                  </a:cubicBezTo>
                  <a:cubicBezTo>
                    <a:pt x="2216" y="5798"/>
                    <a:pt x="2282" y="5796"/>
                    <a:pt x="2351" y="5792"/>
                  </a:cubicBezTo>
                  <a:cubicBezTo>
                    <a:pt x="4080" y="5691"/>
                    <a:pt x="4306" y="3361"/>
                    <a:pt x="3930" y="2584"/>
                  </a:cubicBezTo>
                  <a:cubicBezTo>
                    <a:pt x="3840" y="2410"/>
                    <a:pt x="3745" y="2343"/>
                    <a:pt x="3650" y="2343"/>
                  </a:cubicBezTo>
                  <a:cubicBezTo>
                    <a:pt x="3320" y="2343"/>
                    <a:pt x="3003" y="3160"/>
                    <a:pt x="3003" y="3160"/>
                  </a:cubicBezTo>
                  <a:cubicBezTo>
                    <a:pt x="3003" y="3160"/>
                    <a:pt x="2758" y="1"/>
                    <a:pt x="1614" y="1"/>
                  </a:cubicBezTo>
                  <a:close/>
                </a:path>
              </a:pathLst>
            </a:custGeom>
            <a:solidFill>
              <a:schemeClr val="bg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4" name="Google Shape;1794;p48">
              <a:extLst>
                <a:ext uri="{FF2B5EF4-FFF2-40B4-BE49-F238E27FC236}">
                  <a16:creationId xmlns:a16="http://schemas.microsoft.com/office/drawing/2014/main" id="{A2817B70-EE43-2BB4-3540-0F81BFFE4426}"/>
                </a:ext>
              </a:extLst>
            </p:cNvPr>
            <p:cNvSpPr/>
            <p:nvPr/>
          </p:nvSpPr>
          <p:spPr>
            <a:xfrm>
              <a:off x="5081475" y="2472246"/>
              <a:ext cx="346478" cy="1003300"/>
            </a:xfrm>
            <a:custGeom>
              <a:avLst/>
              <a:gdLst/>
              <a:ahLst/>
              <a:cxnLst/>
              <a:rect l="l" t="t" r="r" b="b"/>
              <a:pathLst>
                <a:path w="6568" h="19019" extrusionOk="0">
                  <a:moveTo>
                    <a:pt x="1717" y="0"/>
                  </a:moveTo>
                  <a:cubicBezTo>
                    <a:pt x="1510" y="0"/>
                    <a:pt x="1302" y="44"/>
                    <a:pt x="1103" y="137"/>
                  </a:cubicBezTo>
                  <a:cubicBezTo>
                    <a:pt x="327" y="488"/>
                    <a:pt x="1" y="1390"/>
                    <a:pt x="352" y="2167"/>
                  </a:cubicBezTo>
                  <a:lnTo>
                    <a:pt x="3986" y="10212"/>
                  </a:lnTo>
                  <a:lnTo>
                    <a:pt x="2231" y="18031"/>
                  </a:lnTo>
                  <a:cubicBezTo>
                    <a:pt x="2156" y="18432"/>
                    <a:pt x="2382" y="18833"/>
                    <a:pt x="2758" y="18984"/>
                  </a:cubicBezTo>
                  <a:cubicBezTo>
                    <a:pt x="2837" y="19007"/>
                    <a:pt x="2917" y="19018"/>
                    <a:pt x="2996" y="19018"/>
                  </a:cubicBezTo>
                  <a:cubicBezTo>
                    <a:pt x="3341" y="19018"/>
                    <a:pt x="3663" y="18804"/>
                    <a:pt x="3785" y="18458"/>
                  </a:cubicBezTo>
                  <a:lnTo>
                    <a:pt x="6467" y="10412"/>
                  </a:lnTo>
                  <a:lnTo>
                    <a:pt x="6567" y="10061"/>
                  </a:lnTo>
                  <a:lnTo>
                    <a:pt x="6417" y="9610"/>
                  </a:lnTo>
                  <a:lnTo>
                    <a:pt x="3159" y="989"/>
                  </a:lnTo>
                  <a:cubicBezTo>
                    <a:pt x="3134" y="964"/>
                    <a:pt x="3134" y="939"/>
                    <a:pt x="3108" y="914"/>
                  </a:cubicBezTo>
                  <a:cubicBezTo>
                    <a:pt x="2850" y="341"/>
                    <a:pt x="2293" y="0"/>
                    <a:pt x="1717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5" name="Google Shape;1795;p48">
              <a:extLst>
                <a:ext uri="{FF2B5EF4-FFF2-40B4-BE49-F238E27FC236}">
                  <a16:creationId xmlns:a16="http://schemas.microsoft.com/office/drawing/2014/main" id="{02B023A9-5F5A-2449-0764-FBDB3D3D9D09}"/>
                </a:ext>
              </a:extLst>
            </p:cNvPr>
            <p:cNvSpPr/>
            <p:nvPr/>
          </p:nvSpPr>
          <p:spPr>
            <a:xfrm>
              <a:off x="4944002" y="2384676"/>
              <a:ext cx="388733" cy="340992"/>
            </a:xfrm>
            <a:custGeom>
              <a:avLst/>
              <a:gdLst/>
              <a:ahLst/>
              <a:cxnLst/>
              <a:rect l="l" t="t" r="r" b="b"/>
              <a:pathLst>
                <a:path w="7369" h="6464" extrusionOk="0">
                  <a:moveTo>
                    <a:pt x="3701" y="0"/>
                  </a:moveTo>
                  <a:cubicBezTo>
                    <a:pt x="3234" y="0"/>
                    <a:pt x="2758" y="102"/>
                    <a:pt x="2306" y="318"/>
                  </a:cubicBezTo>
                  <a:cubicBezTo>
                    <a:pt x="702" y="1070"/>
                    <a:pt x="0" y="3000"/>
                    <a:pt x="777" y="4604"/>
                  </a:cubicBezTo>
                  <a:cubicBezTo>
                    <a:pt x="1322" y="5783"/>
                    <a:pt x="2484" y="6464"/>
                    <a:pt x="3693" y="6464"/>
                  </a:cubicBezTo>
                  <a:cubicBezTo>
                    <a:pt x="4153" y="6464"/>
                    <a:pt x="4620" y="6365"/>
                    <a:pt x="5063" y="6158"/>
                  </a:cubicBezTo>
                  <a:cubicBezTo>
                    <a:pt x="6692" y="5406"/>
                    <a:pt x="7369" y="3476"/>
                    <a:pt x="6617" y="1847"/>
                  </a:cubicBezTo>
                  <a:cubicBezTo>
                    <a:pt x="6074" y="688"/>
                    <a:pt x="4916" y="0"/>
                    <a:pt x="3701" y="0"/>
                  </a:cubicBezTo>
                  <a:close/>
                </a:path>
              </a:pathLst>
            </a:custGeom>
            <a:solidFill>
              <a:schemeClr val="bg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6" name="Google Shape;1796;p48">
              <a:extLst>
                <a:ext uri="{FF2B5EF4-FFF2-40B4-BE49-F238E27FC236}">
                  <a16:creationId xmlns:a16="http://schemas.microsoft.com/office/drawing/2014/main" id="{1A4A1BA1-4CFA-DCA0-CFBF-84C7F9AB4F37}"/>
                </a:ext>
              </a:extLst>
            </p:cNvPr>
            <p:cNvSpPr/>
            <p:nvPr/>
          </p:nvSpPr>
          <p:spPr>
            <a:xfrm>
              <a:off x="5225595" y="2906768"/>
              <a:ext cx="239338" cy="209691"/>
            </a:xfrm>
            <a:custGeom>
              <a:avLst/>
              <a:gdLst/>
              <a:ahLst/>
              <a:cxnLst/>
              <a:rect l="l" t="t" r="r" b="b"/>
              <a:pathLst>
                <a:path w="4537" h="3975" extrusionOk="0">
                  <a:moveTo>
                    <a:pt x="2276" y="0"/>
                  </a:moveTo>
                  <a:cubicBezTo>
                    <a:pt x="1531" y="0"/>
                    <a:pt x="821" y="424"/>
                    <a:pt x="477" y="1148"/>
                  </a:cubicBezTo>
                  <a:cubicBezTo>
                    <a:pt x="1" y="2125"/>
                    <a:pt x="427" y="3328"/>
                    <a:pt x="1429" y="3779"/>
                  </a:cubicBezTo>
                  <a:cubicBezTo>
                    <a:pt x="1709" y="3912"/>
                    <a:pt x="2002" y="3975"/>
                    <a:pt x="2290" y="3975"/>
                  </a:cubicBezTo>
                  <a:cubicBezTo>
                    <a:pt x="3034" y="3975"/>
                    <a:pt x="3742" y="3557"/>
                    <a:pt x="4086" y="2852"/>
                  </a:cubicBezTo>
                  <a:cubicBezTo>
                    <a:pt x="4537" y="1850"/>
                    <a:pt x="4111" y="672"/>
                    <a:pt x="3133" y="195"/>
                  </a:cubicBezTo>
                  <a:cubicBezTo>
                    <a:pt x="2855" y="63"/>
                    <a:pt x="2563" y="0"/>
                    <a:pt x="2276" y="0"/>
                  </a:cubicBezTo>
                  <a:close/>
                </a:path>
              </a:pathLst>
            </a:custGeom>
            <a:solidFill>
              <a:schemeClr val="bg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7" name="Google Shape;1797;p48">
              <a:extLst>
                <a:ext uri="{FF2B5EF4-FFF2-40B4-BE49-F238E27FC236}">
                  <a16:creationId xmlns:a16="http://schemas.microsoft.com/office/drawing/2014/main" id="{85DC0325-8033-BA50-2935-A8847465C803}"/>
                </a:ext>
              </a:extLst>
            </p:cNvPr>
            <p:cNvSpPr/>
            <p:nvPr/>
          </p:nvSpPr>
          <p:spPr>
            <a:xfrm>
              <a:off x="5105583" y="3386341"/>
              <a:ext cx="261547" cy="306756"/>
            </a:xfrm>
            <a:custGeom>
              <a:avLst/>
              <a:gdLst/>
              <a:ahLst/>
              <a:cxnLst/>
              <a:rect l="l" t="t" r="r" b="b"/>
              <a:pathLst>
                <a:path w="4958" h="5815" extrusionOk="0">
                  <a:moveTo>
                    <a:pt x="2159" y="1"/>
                  </a:moveTo>
                  <a:cubicBezTo>
                    <a:pt x="847" y="1"/>
                    <a:pt x="1" y="1662"/>
                    <a:pt x="45" y="2433"/>
                  </a:cubicBezTo>
                  <a:cubicBezTo>
                    <a:pt x="60" y="2691"/>
                    <a:pt x="157" y="2782"/>
                    <a:pt x="287" y="2782"/>
                  </a:cubicBezTo>
                  <a:cubicBezTo>
                    <a:pt x="598" y="2782"/>
                    <a:pt x="1097" y="2257"/>
                    <a:pt x="1098" y="2257"/>
                  </a:cubicBezTo>
                  <a:lnTo>
                    <a:pt x="1098" y="2257"/>
                  </a:lnTo>
                  <a:cubicBezTo>
                    <a:pt x="1097" y="2258"/>
                    <a:pt x="70" y="5340"/>
                    <a:pt x="1198" y="5741"/>
                  </a:cubicBezTo>
                  <a:cubicBezTo>
                    <a:pt x="1329" y="5788"/>
                    <a:pt x="1462" y="5814"/>
                    <a:pt x="1598" y="5814"/>
                  </a:cubicBezTo>
                  <a:cubicBezTo>
                    <a:pt x="2263" y="5814"/>
                    <a:pt x="2989" y="5175"/>
                    <a:pt x="3905" y="3135"/>
                  </a:cubicBezTo>
                  <a:cubicBezTo>
                    <a:pt x="3905" y="3135"/>
                    <a:pt x="4957" y="879"/>
                    <a:pt x="2727" y="102"/>
                  </a:cubicBezTo>
                  <a:cubicBezTo>
                    <a:pt x="2529" y="32"/>
                    <a:pt x="2340" y="1"/>
                    <a:pt x="2159" y="1"/>
                  </a:cubicBezTo>
                  <a:close/>
                </a:path>
              </a:pathLst>
            </a:custGeom>
            <a:solidFill>
              <a:schemeClr val="bg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8" name="Google Shape;1798;p48">
              <a:extLst>
                <a:ext uri="{FF2B5EF4-FFF2-40B4-BE49-F238E27FC236}">
                  <a16:creationId xmlns:a16="http://schemas.microsoft.com/office/drawing/2014/main" id="{A010F077-903B-BAB5-625F-D81CB90A0AC3}"/>
                </a:ext>
              </a:extLst>
            </p:cNvPr>
            <p:cNvSpPr/>
            <p:nvPr/>
          </p:nvSpPr>
          <p:spPr>
            <a:xfrm>
              <a:off x="5129058" y="3527876"/>
              <a:ext cx="4062" cy="4009"/>
            </a:xfrm>
            <a:custGeom>
              <a:avLst/>
              <a:gdLst/>
              <a:ahLst/>
              <a:cxnLst/>
              <a:rect l="l" t="t" r="r" b="b"/>
              <a:pathLst>
                <a:path w="77" h="76" extrusionOk="0">
                  <a:moveTo>
                    <a:pt x="76" y="0"/>
                  </a:moveTo>
                  <a:lnTo>
                    <a:pt x="76" y="0"/>
                  </a:lnTo>
                  <a:cubicBezTo>
                    <a:pt x="76" y="0"/>
                    <a:pt x="59" y="18"/>
                    <a:pt x="25" y="52"/>
                  </a:cubicBezTo>
                  <a:lnTo>
                    <a:pt x="25" y="52"/>
                  </a:lnTo>
                  <a:cubicBezTo>
                    <a:pt x="33" y="51"/>
                    <a:pt x="42" y="51"/>
                    <a:pt x="51" y="51"/>
                  </a:cubicBezTo>
                  <a:cubicBezTo>
                    <a:pt x="76" y="1"/>
                    <a:pt x="76" y="0"/>
                    <a:pt x="76" y="0"/>
                  </a:cubicBezTo>
                  <a:close/>
                  <a:moveTo>
                    <a:pt x="25" y="52"/>
                  </a:moveTo>
                  <a:cubicBezTo>
                    <a:pt x="11" y="54"/>
                    <a:pt x="1" y="60"/>
                    <a:pt x="1" y="76"/>
                  </a:cubicBezTo>
                  <a:cubicBezTo>
                    <a:pt x="10" y="67"/>
                    <a:pt x="18" y="59"/>
                    <a:pt x="25" y="52"/>
                  </a:cubicBezTo>
                  <a:close/>
                </a:path>
              </a:pathLst>
            </a:custGeom>
            <a:solidFill>
              <a:srgbClr val="3A87C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9" name="Google Shape;1799;p48">
              <a:extLst>
                <a:ext uri="{FF2B5EF4-FFF2-40B4-BE49-F238E27FC236}">
                  <a16:creationId xmlns:a16="http://schemas.microsoft.com/office/drawing/2014/main" id="{195A0841-8D60-006F-05BE-3A70FADDCCD7}"/>
                </a:ext>
              </a:extLst>
            </p:cNvPr>
            <p:cNvSpPr/>
            <p:nvPr/>
          </p:nvSpPr>
          <p:spPr>
            <a:xfrm>
              <a:off x="4338456" y="4203477"/>
              <a:ext cx="731202" cy="339832"/>
            </a:xfrm>
            <a:custGeom>
              <a:avLst/>
              <a:gdLst/>
              <a:ahLst/>
              <a:cxnLst/>
              <a:rect l="l" t="t" r="r" b="b"/>
              <a:pathLst>
                <a:path w="13861" h="6442" extrusionOk="0">
                  <a:moveTo>
                    <a:pt x="3208" y="1"/>
                  </a:moveTo>
                  <a:cubicBezTo>
                    <a:pt x="3208" y="1"/>
                    <a:pt x="0" y="1028"/>
                    <a:pt x="0" y="4988"/>
                  </a:cubicBezTo>
                  <a:cubicBezTo>
                    <a:pt x="0" y="4988"/>
                    <a:pt x="702" y="6442"/>
                    <a:pt x="6943" y="6442"/>
                  </a:cubicBezTo>
                  <a:cubicBezTo>
                    <a:pt x="13158" y="6442"/>
                    <a:pt x="13860" y="4988"/>
                    <a:pt x="13860" y="4988"/>
                  </a:cubicBezTo>
                  <a:cubicBezTo>
                    <a:pt x="13860" y="1053"/>
                    <a:pt x="10652" y="1"/>
                    <a:pt x="10652" y="1"/>
                  </a:cubicBezTo>
                  <a:close/>
                </a:path>
              </a:pathLst>
            </a:custGeom>
            <a:solidFill>
              <a:schemeClr val="accent1">
                <a:lumMod val="50000"/>
                <a:lumOff val="50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0" name="Google Shape;1800;p48">
              <a:extLst>
                <a:ext uri="{FF2B5EF4-FFF2-40B4-BE49-F238E27FC236}">
                  <a16:creationId xmlns:a16="http://schemas.microsoft.com/office/drawing/2014/main" id="{81071D09-25BF-1B33-7BFC-5E8B1D2D100E}"/>
                </a:ext>
              </a:extLst>
            </p:cNvPr>
            <p:cNvSpPr/>
            <p:nvPr/>
          </p:nvSpPr>
          <p:spPr>
            <a:xfrm>
              <a:off x="4294830" y="3033374"/>
              <a:ext cx="819774" cy="1212516"/>
            </a:xfrm>
            <a:custGeom>
              <a:avLst/>
              <a:gdLst/>
              <a:ahLst/>
              <a:cxnLst/>
              <a:rect l="l" t="t" r="r" b="b"/>
              <a:pathLst>
                <a:path w="15540" h="22985" extrusionOk="0">
                  <a:moveTo>
                    <a:pt x="7742" y="1"/>
                  </a:moveTo>
                  <a:cubicBezTo>
                    <a:pt x="7307" y="1"/>
                    <a:pt x="1964" y="116"/>
                    <a:pt x="1003" y="5765"/>
                  </a:cubicBezTo>
                  <a:cubicBezTo>
                    <a:pt x="0" y="11530"/>
                    <a:pt x="4035" y="22182"/>
                    <a:pt x="4035" y="22182"/>
                  </a:cubicBezTo>
                  <a:cubicBezTo>
                    <a:pt x="4035" y="22182"/>
                    <a:pt x="4712" y="22984"/>
                    <a:pt x="7770" y="22984"/>
                  </a:cubicBezTo>
                  <a:cubicBezTo>
                    <a:pt x="7815" y="22984"/>
                    <a:pt x="7860" y="22984"/>
                    <a:pt x="7904" y="22984"/>
                  </a:cubicBezTo>
                  <a:cubicBezTo>
                    <a:pt x="10822" y="22984"/>
                    <a:pt x="11479" y="22182"/>
                    <a:pt x="11479" y="22182"/>
                  </a:cubicBezTo>
                  <a:cubicBezTo>
                    <a:pt x="11479" y="22182"/>
                    <a:pt x="15539" y="11530"/>
                    <a:pt x="14537" y="5765"/>
                  </a:cubicBezTo>
                  <a:cubicBezTo>
                    <a:pt x="13567" y="95"/>
                    <a:pt x="8146" y="1"/>
                    <a:pt x="7788" y="1"/>
                  </a:cubicBezTo>
                  <a:cubicBezTo>
                    <a:pt x="7776" y="1"/>
                    <a:pt x="7770" y="1"/>
                    <a:pt x="7770" y="1"/>
                  </a:cubicBezTo>
                  <a:cubicBezTo>
                    <a:pt x="7770" y="1"/>
                    <a:pt x="7760" y="1"/>
                    <a:pt x="7742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1" name="Google Shape;1801;p48">
              <a:extLst>
                <a:ext uri="{FF2B5EF4-FFF2-40B4-BE49-F238E27FC236}">
                  <a16:creationId xmlns:a16="http://schemas.microsoft.com/office/drawing/2014/main" id="{5E54AAE2-C216-4E6E-F809-6A176314D804}"/>
                </a:ext>
              </a:extLst>
            </p:cNvPr>
            <p:cNvSpPr/>
            <p:nvPr/>
          </p:nvSpPr>
          <p:spPr>
            <a:xfrm>
              <a:off x="4494445" y="2915736"/>
              <a:ext cx="421809" cy="296205"/>
            </a:xfrm>
            <a:custGeom>
              <a:avLst/>
              <a:gdLst/>
              <a:ahLst/>
              <a:cxnLst/>
              <a:rect l="l" t="t" r="r" b="b"/>
              <a:pathLst>
                <a:path w="7996" h="5615" extrusionOk="0">
                  <a:moveTo>
                    <a:pt x="3986" y="0"/>
                  </a:moveTo>
                  <a:cubicBezTo>
                    <a:pt x="1780" y="0"/>
                    <a:pt x="1" y="1253"/>
                    <a:pt x="1" y="2807"/>
                  </a:cubicBezTo>
                  <a:cubicBezTo>
                    <a:pt x="1" y="4361"/>
                    <a:pt x="1780" y="5614"/>
                    <a:pt x="3986" y="5614"/>
                  </a:cubicBezTo>
                  <a:cubicBezTo>
                    <a:pt x="6191" y="5614"/>
                    <a:pt x="7996" y="4361"/>
                    <a:pt x="7996" y="2807"/>
                  </a:cubicBezTo>
                  <a:cubicBezTo>
                    <a:pt x="7996" y="1253"/>
                    <a:pt x="6191" y="0"/>
                    <a:pt x="3986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2" name="Google Shape;1802;p48">
              <a:extLst>
                <a:ext uri="{FF2B5EF4-FFF2-40B4-BE49-F238E27FC236}">
                  <a16:creationId xmlns:a16="http://schemas.microsoft.com/office/drawing/2014/main" id="{33FE679B-E785-FFF9-D3CB-FF4C7B2388A9}"/>
                </a:ext>
              </a:extLst>
            </p:cNvPr>
            <p:cNvSpPr/>
            <p:nvPr/>
          </p:nvSpPr>
          <p:spPr>
            <a:xfrm>
              <a:off x="4752299" y="3149746"/>
              <a:ext cx="337194" cy="766863"/>
            </a:xfrm>
            <a:custGeom>
              <a:avLst/>
              <a:gdLst/>
              <a:ahLst/>
              <a:cxnLst/>
              <a:rect l="l" t="t" r="r" b="b"/>
              <a:pathLst>
                <a:path w="6392" h="14537" extrusionOk="0">
                  <a:moveTo>
                    <a:pt x="4236" y="0"/>
                  </a:moveTo>
                  <a:lnTo>
                    <a:pt x="4236" y="0"/>
                  </a:lnTo>
                  <a:cubicBezTo>
                    <a:pt x="4186" y="76"/>
                    <a:pt x="0" y="7645"/>
                    <a:pt x="4561" y="14537"/>
                  </a:cubicBezTo>
                  <a:cubicBezTo>
                    <a:pt x="5514" y="11053"/>
                    <a:pt x="6391" y="6617"/>
                    <a:pt x="5865" y="3559"/>
                  </a:cubicBezTo>
                  <a:cubicBezTo>
                    <a:pt x="5589" y="1980"/>
                    <a:pt x="4988" y="828"/>
                    <a:pt x="4236" y="0"/>
                  </a:cubicBezTo>
                  <a:close/>
                </a:path>
              </a:pathLst>
            </a:custGeom>
            <a:solidFill>
              <a:schemeClr val="accent1">
                <a:lumMod val="50000"/>
                <a:lumOff val="50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3" name="Google Shape;1803;p48">
              <a:extLst>
                <a:ext uri="{FF2B5EF4-FFF2-40B4-BE49-F238E27FC236}">
                  <a16:creationId xmlns:a16="http://schemas.microsoft.com/office/drawing/2014/main" id="{C56F7B6F-4DA1-DABA-CB7E-37C8FFA48391}"/>
                </a:ext>
              </a:extLst>
            </p:cNvPr>
            <p:cNvSpPr/>
            <p:nvPr/>
          </p:nvSpPr>
          <p:spPr>
            <a:xfrm>
              <a:off x="4319940" y="3149746"/>
              <a:ext cx="337194" cy="765544"/>
            </a:xfrm>
            <a:custGeom>
              <a:avLst/>
              <a:gdLst/>
              <a:ahLst/>
              <a:cxnLst/>
              <a:rect l="l" t="t" r="r" b="b"/>
              <a:pathLst>
                <a:path w="6392" h="14512" extrusionOk="0">
                  <a:moveTo>
                    <a:pt x="2181" y="0"/>
                  </a:moveTo>
                  <a:lnTo>
                    <a:pt x="2181" y="0"/>
                  </a:lnTo>
                  <a:cubicBezTo>
                    <a:pt x="1429" y="828"/>
                    <a:pt x="803" y="1980"/>
                    <a:pt x="527" y="3559"/>
                  </a:cubicBezTo>
                  <a:cubicBezTo>
                    <a:pt x="1" y="6617"/>
                    <a:pt x="878" y="11028"/>
                    <a:pt x="1830" y="14512"/>
                  </a:cubicBezTo>
                  <a:cubicBezTo>
                    <a:pt x="6392" y="7645"/>
                    <a:pt x="2231" y="76"/>
                    <a:pt x="2181" y="0"/>
                  </a:cubicBezTo>
                  <a:close/>
                </a:path>
              </a:pathLst>
            </a:custGeom>
            <a:solidFill>
              <a:schemeClr val="accent1">
                <a:lumMod val="50000"/>
                <a:lumOff val="50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4" name="Google Shape;1804;p48">
              <a:extLst>
                <a:ext uri="{FF2B5EF4-FFF2-40B4-BE49-F238E27FC236}">
                  <a16:creationId xmlns:a16="http://schemas.microsoft.com/office/drawing/2014/main" id="{21D695B7-58F6-1A11-B358-1CF6BB6F1E41}"/>
                </a:ext>
              </a:extLst>
            </p:cNvPr>
            <p:cNvSpPr/>
            <p:nvPr/>
          </p:nvSpPr>
          <p:spPr>
            <a:xfrm>
              <a:off x="4448181" y="4287248"/>
              <a:ext cx="513018" cy="72271"/>
            </a:xfrm>
            <a:custGeom>
              <a:avLst/>
              <a:gdLst/>
              <a:ahLst/>
              <a:cxnLst/>
              <a:rect l="l" t="t" r="r" b="b"/>
              <a:pathLst>
                <a:path w="9725" h="1370" extrusionOk="0">
                  <a:moveTo>
                    <a:pt x="106" y="0"/>
                  </a:moveTo>
                  <a:cubicBezTo>
                    <a:pt x="72" y="0"/>
                    <a:pt x="40" y="12"/>
                    <a:pt x="26" y="42"/>
                  </a:cubicBezTo>
                  <a:cubicBezTo>
                    <a:pt x="1" y="92"/>
                    <a:pt x="1" y="142"/>
                    <a:pt x="51" y="167"/>
                  </a:cubicBezTo>
                  <a:cubicBezTo>
                    <a:pt x="201" y="292"/>
                    <a:pt x="377" y="392"/>
                    <a:pt x="552" y="493"/>
                  </a:cubicBezTo>
                  <a:cubicBezTo>
                    <a:pt x="577" y="518"/>
                    <a:pt x="577" y="518"/>
                    <a:pt x="602" y="518"/>
                  </a:cubicBezTo>
                  <a:cubicBezTo>
                    <a:pt x="627" y="518"/>
                    <a:pt x="677" y="493"/>
                    <a:pt x="677" y="468"/>
                  </a:cubicBezTo>
                  <a:cubicBezTo>
                    <a:pt x="727" y="418"/>
                    <a:pt x="702" y="342"/>
                    <a:pt x="652" y="317"/>
                  </a:cubicBezTo>
                  <a:cubicBezTo>
                    <a:pt x="477" y="217"/>
                    <a:pt x="326" y="117"/>
                    <a:pt x="176" y="17"/>
                  </a:cubicBezTo>
                  <a:cubicBezTo>
                    <a:pt x="155" y="6"/>
                    <a:pt x="130" y="0"/>
                    <a:pt x="106" y="0"/>
                  </a:cubicBezTo>
                  <a:close/>
                  <a:moveTo>
                    <a:pt x="9599" y="0"/>
                  </a:moveTo>
                  <a:cubicBezTo>
                    <a:pt x="9579" y="0"/>
                    <a:pt x="9560" y="6"/>
                    <a:pt x="9550" y="17"/>
                  </a:cubicBezTo>
                  <a:cubicBezTo>
                    <a:pt x="9399" y="142"/>
                    <a:pt x="9224" y="242"/>
                    <a:pt x="9048" y="342"/>
                  </a:cubicBezTo>
                  <a:cubicBezTo>
                    <a:pt x="8998" y="367"/>
                    <a:pt x="8998" y="418"/>
                    <a:pt x="9023" y="468"/>
                  </a:cubicBezTo>
                  <a:cubicBezTo>
                    <a:pt x="9023" y="493"/>
                    <a:pt x="9073" y="518"/>
                    <a:pt x="9098" y="518"/>
                  </a:cubicBezTo>
                  <a:lnTo>
                    <a:pt x="9149" y="518"/>
                  </a:lnTo>
                  <a:cubicBezTo>
                    <a:pt x="9349" y="418"/>
                    <a:pt x="9499" y="292"/>
                    <a:pt x="9650" y="192"/>
                  </a:cubicBezTo>
                  <a:cubicBezTo>
                    <a:pt x="9700" y="142"/>
                    <a:pt x="9725" y="92"/>
                    <a:pt x="9675" y="42"/>
                  </a:cubicBezTo>
                  <a:cubicBezTo>
                    <a:pt x="9660" y="12"/>
                    <a:pt x="9628" y="0"/>
                    <a:pt x="9599" y="0"/>
                  </a:cubicBezTo>
                  <a:close/>
                  <a:moveTo>
                    <a:pt x="1114" y="558"/>
                  </a:moveTo>
                  <a:cubicBezTo>
                    <a:pt x="1078" y="558"/>
                    <a:pt x="1047" y="581"/>
                    <a:pt x="1028" y="618"/>
                  </a:cubicBezTo>
                  <a:cubicBezTo>
                    <a:pt x="1003" y="668"/>
                    <a:pt x="1028" y="743"/>
                    <a:pt x="1078" y="768"/>
                  </a:cubicBezTo>
                  <a:cubicBezTo>
                    <a:pt x="1254" y="819"/>
                    <a:pt x="1454" y="894"/>
                    <a:pt x="1655" y="969"/>
                  </a:cubicBezTo>
                  <a:lnTo>
                    <a:pt x="1680" y="969"/>
                  </a:lnTo>
                  <a:cubicBezTo>
                    <a:pt x="1730" y="969"/>
                    <a:pt x="1755" y="944"/>
                    <a:pt x="1780" y="894"/>
                  </a:cubicBezTo>
                  <a:cubicBezTo>
                    <a:pt x="1780" y="844"/>
                    <a:pt x="1755" y="793"/>
                    <a:pt x="1705" y="768"/>
                  </a:cubicBezTo>
                  <a:cubicBezTo>
                    <a:pt x="1529" y="718"/>
                    <a:pt x="1329" y="643"/>
                    <a:pt x="1153" y="568"/>
                  </a:cubicBezTo>
                  <a:cubicBezTo>
                    <a:pt x="1140" y="561"/>
                    <a:pt x="1127" y="558"/>
                    <a:pt x="1114" y="558"/>
                  </a:cubicBezTo>
                  <a:close/>
                  <a:moveTo>
                    <a:pt x="8547" y="568"/>
                  </a:moveTo>
                  <a:cubicBezTo>
                    <a:pt x="8372" y="643"/>
                    <a:pt x="8196" y="718"/>
                    <a:pt x="7996" y="768"/>
                  </a:cubicBezTo>
                  <a:cubicBezTo>
                    <a:pt x="7946" y="793"/>
                    <a:pt x="7920" y="844"/>
                    <a:pt x="7920" y="894"/>
                  </a:cubicBezTo>
                  <a:cubicBezTo>
                    <a:pt x="7946" y="944"/>
                    <a:pt x="7996" y="969"/>
                    <a:pt x="8021" y="969"/>
                  </a:cubicBezTo>
                  <a:lnTo>
                    <a:pt x="8046" y="969"/>
                  </a:lnTo>
                  <a:cubicBezTo>
                    <a:pt x="8246" y="894"/>
                    <a:pt x="8447" y="844"/>
                    <a:pt x="8622" y="768"/>
                  </a:cubicBezTo>
                  <a:cubicBezTo>
                    <a:pt x="8672" y="743"/>
                    <a:pt x="8697" y="693"/>
                    <a:pt x="8672" y="643"/>
                  </a:cubicBezTo>
                  <a:cubicBezTo>
                    <a:pt x="8647" y="593"/>
                    <a:pt x="8597" y="568"/>
                    <a:pt x="8547" y="568"/>
                  </a:cubicBezTo>
                  <a:close/>
                  <a:moveTo>
                    <a:pt x="2229" y="912"/>
                  </a:moveTo>
                  <a:cubicBezTo>
                    <a:pt x="2189" y="912"/>
                    <a:pt x="2151" y="953"/>
                    <a:pt x="2131" y="994"/>
                  </a:cubicBezTo>
                  <a:cubicBezTo>
                    <a:pt x="2131" y="1044"/>
                    <a:pt x="2156" y="1094"/>
                    <a:pt x="2231" y="1119"/>
                  </a:cubicBezTo>
                  <a:cubicBezTo>
                    <a:pt x="2407" y="1144"/>
                    <a:pt x="2607" y="1194"/>
                    <a:pt x="2808" y="1220"/>
                  </a:cubicBezTo>
                  <a:cubicBezTo>
                    <a:pt x="2858" y="1220"/>
                    <a:pt x="2908" y="1194"/>
                    <a:pt x="2908" y="1144"/>
                  </a:cubicBezTo>
                  <a:cubicBezTo>
                    <a:pt x="2933" y="1094"/>
                    <a:pt x="2883" y="1044"/>
                    <a:pt x="2833" y="1019"/>
                  </a:cubicBezTo>
                  <a:cubicBezTo>
                    <a:pt x="2632" y="994"/>
                    <a:pt x="2457" y="944"/>
                    <a:pt x="2256" y="919"/>
                  </a:cubicBezTo>
                  <a:cubicBezTo>
                    <a:pt x="2247" y="914"/>
                    <a:pt x="2238" y="912"/>
                    <a:pt x="2229" y="912"/>
                  </a:cubicBezTo>
                  <a:close/>
                  <a:moveTo>
                    <a:pt x="7472" y="912"/>
                  </a:moveTo>
                  <a:cubicBezTo>
                    <a:pt x="7463" y="912"/>
                    <a:pt x="7453" y="914"/>
                    <a:pt x="7444" y="919"/>
                  </a:cubicBezTo>
                  <a:cubicBezTo>
                    <a:pt x="7269" y="969"/>
                    <a:pt x="7068" y="994"/>
                    <a:pt x="6868" y="1019"/>
                  </a:cubicBezTo>
                  <a:cubicBezTo>
                    <a:pt x="6818" y="1044"/>
                    <a:pt x="6793" y="1094"/>
                    <a:pt x="6793" y="1144"/>
                  </a:cubicBezTo>
                  <a:cubicBezTo>
                    <a:pt x="6793" y="1194"/>
                    <a:pt x="6843" y="1220"/>
                    <a:pt x="6893" y="1220"/>
                  </a:cubicBezTo>
                  <a:lnTo>
                    <a:pt x="6918" y="1220"/>
                  </a:lnTo>
                  <a:cubicBezTo>
                    <a:pt x="7093" y="1194"/>
                    <a:pt x="7294" y="1169"/>
                    <a:pt x="7494" y="1119"/>
                  </a:cubicBezTo>
                  <a:cubicBezTo>
                    <a:pt x="7545" y="1094"/>
                    <a:pt x="7570" y="1044"/>
                    <a:pt x="7570" y="994"/>
                  </a:cubicBezTo>
                  <a:cubicBezTo>
                    <a:pt x="7549" y="953"/>
                    <a:pt x="7512" y="912"/>
                    <a:pt x="7472" y="912"/>
                  </a:cubicBezTo>
                  <a:close/>
                  <a:moveTo>
                    <a:pt x="3409" y="1094"/>
                  </a:moveTo>
                  <a:cubicBezTo>
                    <a:pt x="3334" y="1094"/>
                    <a:pt x="3309" y="1144"/>
                    <a:pt x="3284" y="1194"/>
                  </a:cubicBezTo>
                  <a:cubicBezTo>
                    <a:pt x="3284" y="1245"/>
                    <a:pt x="3334" y="1295"/>
                    <a:pt x="3384" y="1295"/>
                  </a:cubicBezTo>
                  <a:cubicBezTo>
                    <a:pt x="3560" y="1320"/>
                    <a:pt x="3760" y="1345"/>
                    <a:pt x="3961" y="1345"/>
                  </a:cubicBezTo>
                  <a:lnTo>
                    <a:pt x="3986" y="1345"/>
                  </a:lnTo>
                  <a:cubicBezTo>
                    <a:pt x="4036" y="1345"/>
                    <a:pt x="4086" y="1320"/>
                    <a:pt x="4086" y="1270"/>
                  </a:cubicBezTo>
                  <a:cubicBezTo>
                    <a:pt x="4086" y="1194"/>
                    <a:pt x="4036" y="1144"/>
                    <a:pt x="3986" y="1144"/>
                  </a:cubicBezTo>
                  <a:cubicBezTo>
                    <a:pt x="3785" y="1144"/>
                    <a:pt x="3585" y="1119"/>
                    <a:pt x="3409" y="1094"/>
                  </a:cubicBezTo>
                  <a:close/>
                  <a:moveTo>
                    <a:pt x="6291" y="1094"/>
                  </a:moveTo>
                  <a:cubicBezTo>
                    <a:pt x="6116" y="1119"/>
                    <a:pt x="5915" y="1144"/>
                    <a:pt x="5715" y="1144"/>
                  </a:cubicBezTo>
                  <a:cubicBezTo>
                    <a:pt x="5665" y="1144"/>
                    <a:pt x="5615" y="1194"/>
                    <a:pt x="5640" y="1270"/>
                  </a:cubicBezTo>
                  <a:cubicBezTo>
                    <a:pt x="5640" y="1320"/>
                    <a:pt x="5665" y="1345"/>
                    <a:pt x="5740" y="1345"/>
                  </a:cubicBezTo>
                  <a:cubicBezTo>
                    <a:pt x="5940" y="1345"/>
                    <a:pt x="6141" y="1320"/>
                    <a:pt x="6316" y="1295"/>
                  </a:cubicBezTo>
                  <a:cubicBezTo>
                    <a:pt x="6367" y="1295"/>
                    <a:pt x="6417" y="1245"/>
                    <a:pt x="6417" y="1194"/>
                  </a:cubicBezTo>
                  <a:cubicBezTo>
                    <a:pt x="6417" y="1144"/>
                    <a:pt x="6367" y="1094"/>
                    <a:pt x="6291" y="1094"/>
                  </a:cubicBezTo>
                  <a:close/>
                  <a:moveTo>
                    <a:pt x="4562" y="1169"/>
                  </a:moveTo>
                  <a:cubicBezTo>
                    <a:pt x="4512" y="1169"/>
                    <a:pt x="4462" y="1220"/>
                    <a:pt x="4462" y="1270"/>
                  </a:cubicBezTo>
                  <a:cubicBezTo>
                    <a:pt x="4462" y="1320"/>
                    <a:pt x="4512" y="1370"/>
                    <a:pt x="4562" y="1370"/>
                  </a:cubicBezTo>
                  <a:lnTo>
                    <a:pt x="5138" y="1370"/>
                  </a:lnTo>
                  <a:cubicBezTo>
                    <a:pt x="5214" y="1370"/>
                    <a:pt x="5239" y="1320"/>
                    <a:pt x="5239" y="1270"/>
                  </a:cubicBezTo>
                  <a:cubicBezTo>
                    <a:pt x="5239" y="1220"/>
                    <a:pt x="5189" y="1169"/>
                    <a:pt x="5138" y="11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5" name="Google Shape;1805;p48">
              <a:extLst>
                <a:ext uri="{FF2B5EF4-FFF2-40B4-BE49-F238E27FC236}">
                  <a16:creationId xmlns:a16="http://schemas.microsoft.com/office/drawing/2014/main" id="{1D03EE50-54C5-3006-081B-3DA88E8C17B6}"/>
                </a:ext>
              </a:extLst>
            </p:cNvPr>
            <p:cNvSpPr/>
            <p:nvPr/>
          </p:nvSpPr>
          <p:spPr>
            <a:xfrm>
              <a:off x="4417796" y="4255016"/>
              <a:ext cx="19888" cy="22578"/>
            </a:xfrm>
            <a:custGeom>
              <a:avLst/>
              <a:gdLst/>
              <a:ahLst/>
              <a:cxnLst/>
              <a:rect l="l" t="t" r="r" b="b"/>
              <a:pathLst>
                <a:path w="377" h="428" extrusionOk="0">
                  <a:moveTo>
                    <a:pt x="151" y="1"/>
                  </a:moveTo>
                  <a:cubicBezTo>
                    <a:pt x="100" y="51"/>
                    <a:pt x="50" y="101"/>
                    <a:pt x="0" y="151"/>
                  </a:cubicBezTo>
                  <a:cubicBezTo>
                    <a:pt x="25" y="176"/>
                    <a:pt x="75" y="277"/>
                    <a:pt x="176" y="377"/>
                  </a:cubicBezTo>
                  <a:cubicBezTo>
                    <a:pt x="201" y="402"/>
                    <a:pt x="226" y="427"/>
                    <a:pt x="251" y="427"/>
                  </a:cubicBezTo>
                  <a:cubicBezTo>
                    <a:pt x="276" y="427"/>
                    <a:pt x="301" y="402"/>
                    <a:pt x="326" y="402"/>
                  </a:cubicBezTo>
                  <a:cubicBezTo>
                    <a:pt x="351" y="352"/>
                    <a:pt x="376" y="302"/>
                    <a:pt x="326" y="252"/>
                  </a:cubicBezTo>
                  <a:cubicBezTo>
                    <a:pt x="201" y="101"/>
                    <a:pt x="151" y="26"/>
                    <a:pt x="151" y="26"/>
                  </a:cubicBezTo>
                  <a:cubicBezTo>
                    <a:pt x="151" y="26"/>
                    <a:pt x="151" y="1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6" name="Google Shape;1806;p48">
              <a:extLst>
                <a:ext uri="{FF2B5EF4-FFF2-40B4-BE49-F238E27FC236}">
                  <a16:creationId xmlns:a16="http://schemas.microsoft.com/office/drawing/2014/main" id="{96E99297-15AF-5AF4-4C81-96B061276573}"/>
                </a:ext>
              </a:extLst>
            </p:cNvPr>
            <p:cNvSpPr/>
            <p:nvPr/>
          </p:nvSpPr>
          <p:spPr>
            <a:xfrm>
              <a:off x="4971750" y="4255016"/>
              <a:ext cx="19888" cy="22578"/>
            </a:xfrm>
            <a:custGeom>
              <a:avLst/>
              <a:gdLst/>
              <a:ahLst/>
              <a:cxnLst/>
              <a:rect l="l" t="t" r="r" b="b"/>
              <a:pathLst>
                <a:path w="377" h="428" extrusionOk="0">
                  <a:moveTo>
                    <a:pt x="226" y="1"/>
                  </a:moveTo>
                  <a:cubicBezTo>
                    <a:pt x="226" y="26"/>
                    <a:pt x="201" y="26"/>
                    <a:pt x="201" y="26"/>
                  </a:cubicBezTo>
                  <a:cubicBezTo>
                    <a:pt x="201" y="26"/>
                    <a:pt x="151" y="126"/>
                    <a:pt x="26" y="252"/>
                  </a:cubicBezTo>
                  <a:cubicBezTo>
                    <a:pt x="0" y="302"/>
                    <a:pt x="0" y="352"/>
                    <a:pt x="51" y="402"/>
                  </a:cubicBezTo>
                  <a:cubicBezTo>
                    <a:pt x="76" y="402"/>
                    <a:pt x="76" y="427"/>
                    <a:pt x="101" y="427"/>
                  </a:cubicBezTo>
                  <a:cubicBezTo>
                    <a:pt x="151" y="427"/>
                    <a:pt x="176" y="402"/>
                    <a:pt x="176" y="377"/>
                  </a:cubicBezTo>
                  <a:cubicBezTo>
                    <a:pt x="276" y="277"/>
                    <a:pt x="351" y="201"/>
                    <a:pt x="376" y="151"/>
                  </a:cubicBezTo>
                  <a:cubicBezTo>
                    <a:pt x="326" y="101"/>
                    <a:pt x="276" y="51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7" name="Google Shape;1807;p48">
              <a:extLst>
                <a:ext uri="{FF2B5EF4-FFF2-40B4-BE49-F238E27FC236}">
                  <a16:creationId xmlns:a16="http://schemas.microsoft.com/office/drawing/2014/main" id="{2CCF8BFC-5DD9-5256-F104-334D048F1F3B}"/>
                </a:ext>
              </a:extLst>
            </p:cNvPr>
            <p:cNvSpPr/>
            <p:nvPr/>
          </p:nvSpPr>
          <p:spPr>
            <a:xfrm>
              <a:off x="4218128" y="2311509"/>
              <a:ext cx="974444" cy="784060"/>
            </a:xfrm>
            <a:custGeom>
              <a:avLst/>
              <a:gdLst/>
              <a:ahLst/>
              <a:cxnLst/>
              <a:rect l="l" t="t" r="r" b="b"/>
              <a:pathLst>
                <a:path w="18472" h="14863" extrusionOk="0">
                  <a:moveTo>
                    <a:pt x="9249" y="1"/>
                  </a:moveTo>
                  <a:cubicBezTo>
                    <a:pt x="9249" y="1"/>
                    <a:pt x="3710" y="201"/>
                    <a:pt x="1855" y="2357"/>
                  </a:cubicBezTo>
                  <a:cubicBezTo>
                    <a:pt x="1" y="4512"/>
                    <a:pt x="2557" y="11780"/>
                    <a:pt x="5038" y="13334"/>
                  </a:cubicBezTo>
                  <a:cubicBezTo>
                    <a:pt x="7494" y="14863"/>
                    <a:pt x="9224" y="14863"/>
                    <a:pt x="9224" y="14863"/>
                  </a:cubicBezTo>
                  <a:cubicBezTo>
                    <a:pt x="9224" y="14863"/>
                    <a:pt x="10978" y="14863"/>
                    <a:pt x="13434" y="13334"/>
                  </a:cubicBezTo>
                  <a:cubicBezTo>
                    <a:pt x="15890" y="11805"/>
                    <a:pt x="18472" y="4512"/>
                    <a:pt x="16617" y="2357"/>
                  </a:cubicBezTo>
                  <a:cubicBezTo>
                    <a:pt x="14788" y="201"/>
                    <a:pt x="9249" y="1"/>
                    <a:pt x="9249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8" name="Google Shape;1808;p48">
              <a:extLst>
                <a:ext uri="{FF2B5EF4-FFF2-40B4-BE49-F238E27FC236}">
                  <a16:creationId xmlns:a16="http://schemas.microsoft.com/office/drawing/2014/main" id="{3F30AAB7-A258-462E-4EB7-2809E4E6F0ED}"/>
                </a:ext>
              </a:extLst>
            </p:cNvPr>
            <p:cNvSpPr/>
            <p:nvPr/>
          </p:nvSpPr>
          <p:spPr>
            <a:xfrm>
              <a:off x="4620049" y="2176673"/>
              <a:ext cx="170602" cy="255217"/>
            </a:xfrm>
            <a:custGeom>
              <a:avLst/>
              <a:gdLst/>
              <a:ahLst/>
              <a:cxnLst/>
              <a:rect l="l" t="t" r="r" b="b"/>
              <a:pathLst>
                <a:path w="3234" h="4838" extrusionOk="0">
                  <a:moveTo>
                    <a:pt x="1630" y="0"/>
                  </a:moveTo>
                  <a:cubicBezTo>
                    <a:pt x="728" y="0"/>
                    <a:pt x="1" y="351"/>
                    <a:pt x="1" y="802"/>
                  </a:cubicBezTo>
                  <a:lnTo>
                    <a:pt x="1" y="4010"/>
                  </a:lnTo>
                  <a:cubicBezTo>
                    <a:pt x="1" y="4461"/>
                    <a:pt x="728" y="4812"/>
                    <a:pt x="1630" y="4837"/>
                  </a:cubicBezTo>
                  <a:cubicBezTo>
                    <a:pt x="2507" y="4837"/>
                    <a:pt x="3234" y="4461"/>
                    <a:pt x="3234" y="4010"/>
                  </a:cubicBezTo>
                  <a:lnTo>
                    <a:pt x="3234" y="827"/>
                  </a:lnTo>
                  <a:cubicBezTo>
                    <a:pt x="3234" y="351"/>
                    <a:pt x="2507" y="0"/>
                    <a:pt x="1630" y="0"/>
                  </a:cubicBezTo>
                  <a:close/>
                </a:path>
              </a:pathLst>
            </a:custGeom>
            <a:solidFill>
              <a:srgbClr val="86C4D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9" name="Google Shape;1809;p48">
              <a:extLst>
                <a:ext uri="{FF2B5EF4-FFF2-40B4-BE49-F238E27FC236}">
                  <a16:creationId xmlns:a16="http://schemas.microsoft.com/office/drawing/2014/main" id="{4CB72B4F-51F9-788D-0547-767108D1463F}"/>
                </a:ext>
              </a:extLst>
            </p:cNvPr>
            <p:cNvSpPr/>
            <p:nvPr/>
          </p:nvSpPr>
          <p:spPr>
            <a:xfrm>
              <a:off x="4486532" y="2606342"/>
              <a:ext cx="437687" cy="185161"/>
            </a:xfrm>
            <a:custGeom>
              <a:avLst/>
              <a:gdLst/>
              <a:ahLst/>
              <a:cxnLst/>
              <a:rect l="l" t="t" r="r" b="b"/>
              <a:pathLst>
                <a:path w="8297" h="3510" extrusionOk="0">
                  <a:moveTo>
                    <a:pt x="0" y="1"/>
                  </a:moveTo>
                  <a:lnTo>
                    <a:pt x="0" y="2983"/>
                  </a:lnTo>
                  <a:cubicBezTo>
                    <a:pt x="1504" y="3309"/>
                    <a:pt x="2757" y="3509"/>
                    <a:pt x="4637" y="3509"/>
                  </a:cubicBezTo>
                  <a:cubicBezTo>
                    <a:pt x="6341" y="3509"/>
                    <a:pt x="7043" y="3359"/>
                    <a:pt x="8271" y="2933"/>
                  </a:cubicBezTo>
                  <a:lnTo>
                    <a:pt x="8296" y="76"/>
                  </a:lnTo>
                  <a:lnTo>
                    <a:pt x="8296" y="76"/>
                  </a:lnTo>
                  <a:cubicBezTo>
                    <a:pt x="7380" y="302"/>
                    <a:pt x="6090" y="415"/>
                    <a:pt x="4690" y="415"/>
                  </a:cubicBezTo>
                  <a:cubicBezTo>
                    <a:pt x="3143" y="415"/>
                    <a:pt x="1461" y="277"/>
                    <a:pt x="0" y="1"/>
                  </a:cubicBezTo>
                  <a:close/>
                </a:path>
              </a:pathLst>
            </a:custGeom>
            <a:solidFill>
              <a:srgbClr val="095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0" name="Google Shape;1810;p48">
              <a:extLst>
                <a:ext uri="{FF2B5EF4-FFF2-40B4-BE49-F238E27FC236}">
                  <a16:creationId xmlns:a16="http://schemas.microsoft.com/office/drawing/2014/main" id="{A952A6BE-D2F4-03F2-5A10-B104CAE8C40A}"/>
                </a:ext>
              </a:extLst>
            </p:cNvPr>
            <p:cNvSpPr/>
            <p:nvPr/>
          </p:nvSpPr>
          <p:spPr>
            <a:xfrm>
              <a:off x="4790598" y="2382936"/>
              <a:ext cx="324006" cy="88624"/>
            </a:xfrm>
            <a:custGeom>
              <a:avLst/>
              <a:gdLst/>
              <a:ahLst/>
              <a:cxnLst/>
              <a:rect l="l" t="t" r="r" b="b"/>
              <a:pathLst>
                <a:path w="6142" h="1680" extrusionOk="0">
                  <a:moveTo>
                    <a:pt x="15" y="0"/>
                  </a:moveTo>
                  <a:cubicBezTo>
                    <a:pt x="7" y="0"/>
                    <a:pt x="2" y="0"/>
                    <a:pt x="1" y="0"/>
                  </a:cubicBezTo>
                  <a:lnTo>
                    <a:pt x="1" y="201"/>
                  </a:lnTo>
                  <a:cubicBezTo>
                    <a:pt x="2" y="201"/>
                    <a:pt x="8" y="201"/>
                    <a:pt x="16" y="201"/>
                  </a:cubicBezTo>
                  <a:cubicBezTo>
                    <a:pt x="272" y="201"/>
                    <a:pt x="3570" y="224"/>
                    <a:pt x="6141" y="1679"/>
                  </a:cubicBezTo>
                  <a:cubicBezTo>
                    <a:pt x="6116" y="1554"/>
                    <a:pt x="6066" y="1454"/>
                    <a:pt x="6016" y="1378"/>
                  </a:cubicBezTo>
                  <a:cubicBezTo>
                    <a:pt x="3427" y="23"/>
                    <a:pt x="253" y="0"/>
                    <a:pt x="15" y="0"/>
                  </a:cubicBezTo>
                  <a:close/>
                </a:path>
              </a:pathLst>
            </a:custGeom>
            <a:solidFill>
              <a:srgbClr val="86C4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1" name="Google Shape;1811;p48">
              <a:extLst>
                <a:ext uri="{FF2B5EF4-FFF2-40B4-BE49-F238E27FC236}">
                  <a16:creationId xmlns:a16="http://schemas.microsoft.com/office/drawing/2014/main" id="{3BEB0650-DD69-34C0-DD24-D10F43B45405}"/>
                </a:ext>
              </a:extLst>
            </p:cNvPr>
            <p:cNvSpPr/>
            <p:nvPr/>
          </p:nvSpPr>
          <p:spPr>
            <a:xfrm>
              <a:off x="4296148" y="2382936"/>
              <a:ext cx="323953" cy="87305"/>
            </a:xfrm>
            <a:custGeom>
              <a:avLst/>
              <a:gdLst/>
              <a:ahLst/>
              <a:cxnLst/>
              <a:rect l="l" t="t" r="r" b="b"/>
              <a:pathLst>
                <a:path w="6141" h="1655" extrusionOk="0">
                  <a:moveTo>
                    <a:pt x="6126" y="0"/>
                  </a:moveTo>
                  <a:cubicBezTo>
                    <a:pt x="5886" y="0"/>
                    <a:pt x="2738" y="23"/>
                    <a:pt x="126" y="1353"/>
                  </a:cubicBezTo>
                  <a:cubicBezTo>
                    <a:pt x="76" y="1454"/>
                    <a:pt x="25" y="1554"/>
                    <a:pt x="0" y="1654"/>
                  </a:cubicBezTo>
                  <a:cubicBezTo>
                    <a:pt x="2594" y="224"/>
                    <a:pt x="5891" y="201"/>
                    <a:pt x="6127" y="201"/>
                  </a:cubicBezTo>
                  <a:cubicBezTo>
                    <a:pt x="6135" y="201"/>
                    <a:pt x="6140" y="201"/>
                    <a:pt x="6141" y="201"/>
                  </a:cubicBezTo>
                  <a:lnTo>
                    <a:pt x="6141" y="0"/>
                  </a:lnTo>
                  <a:cubicBezTo>
                    <a:pt x="6140" y="0"/>
                    <a:pt x="6135" y="0"/>
                    <a:pt x="6126" y="0"/>
                  </a:cubicBezTo>
                  <a:close/>
                </a:path>
              </a:pathLst>
            </a:custGeom>
            <a:solidFill>
              <a:srgbClr val="86C4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2" name="Google Shape;1812;p48">
              <a:extLst>
                <a:ext uri="{FF2B5EF4-FFF2-40B4-BE49-F238E27FC236}">
                  <a16:creationId xmlns:a16="http://schemas.microsoft.com/office/drawing/2014/main" id="{78CD478C-34F5-3DBB-6553-6548522E19CB}"/>
                </a:ext>
              </a:extLst>
            </p:cNvPr>
            <p:cNvSpPr/>
            <p:nvPr/>
          </p:nvSpPr>
          <p:spPr>
            <a:xfrm>
              <a:off x="4534115" y="2671122"/>
              <a:ext cx="52964" cy="58239"/>
            </a:xfrm>
            <a:custGeom>
              <a:avLst/>
              <a:gdLst/>
              <a:ahLst/>
              <a:cxnLst/>
              <a:rect l="l" t="t" r="r" b="b"/>
              <a:pathLst>
                <a:path w="1004" h="1104" extrusionOk="0">
                  <a:moveTo>
                    <a:pt x="176" y="1"/>
                  </a:moveTo>
                  <a:cubicBezTo>
                    <a:pt x="126" y="1"/>
                    <a:pt x="126" y="1"/>
                    <a:pt x="101" y="51"/>
                  </a:cubicBezTo>
                  <a:lnTo>
                    <a:pt x="1" y="953"/>
                  </a:lnTo>
                  <a:cubicBezTo>
                    <a:pt x="1" y="978"/>
                    <a:pt x="26" y="1003"/>
                    <a:pt x="51" y="1003"/>
                  </a:cubicBezTo>
                  <a:lnTo>
                    <a:pt x="276" y="1028"/>
                  </a:lnTo>
                  <a:cubicBezTo>
                    <a:pt x="301" y="1028"/>
                    <a:pt x="327" y="1028"/>
                    <a:pt x="327" y="978"/>
                  </a:cubicBezTo>
                  <a:lnTo>
                    <a:pt x="377" y="677"/>
                  </a:lnTo>
                  <a:lnTo>
                    <a:pt x="602" y="702"/>
                  </a:lnTo>
                  <a:lnTo>
                    <a:pt x="577" y="1003"/>
                  </a:lnTo>
                  <a:cubicBezTo>
                    <a:pt x="552" y="1053"/>
                    <a:pt x="577" y="1078"/>
                    <a:pt x="602" y="1078"/>
                  </a:cubicBezTo>
                  <a:lnTo>
                    <a:pt x="828" y="1103"/>
                  </a:lnTo>
                  <a:cubicBezTo>
                    <a:pt x="878" y="1103"/>
                    <a:pt x="878" y="1078"/>
                    <a:pt x="878" y="1053"/>
                  </a:cubicBezTo>
                  <a:lnTo>
                    <a:pt x="978" y="126"/>
                  </a:lnTo>
                  <a:cubicBezTo>
                    <a:pt x="1003" y="101"/>
                    <a:pt x="978" y="76"/>
                    <a:pt x="953" y="76"/>
                  </a:cubicBezTo>
                  <a:lnTo>
                    <a:pt x="728" y="51"/>
                  </a:lnTo>
                  <a:cubicBezTo>
                    <a:pt x="677" y="51"/>
                    <a:pt x="677" y="76"/>
                    <a:pt x="677" y="101"/>
                  </a:cubicBezTo>
                  <a:lnTo>
                    <a:pt x="627" y="402"/>
                  </a:lnTo>
                  <a:lnTo>
                    <a:pt x="402" y="377"/>
                  </a:lnTo>
                  <a:lnTo>
                    <a:pt x="427" y="76"/>
                  </a:lnTo>
                  <a:cubicBezTo>
                    <a:pt x="427" y="51"/>
                    <a:pt x="427" y="26"/>
                    <a:pt x="377" y="26"/>
                  </a:cubicBezTo>
                  <a:lnTo>
                    <a:pt x="1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3" name="Google Shape;1813;p48">
              <a:extLst>
                <a:ext uri="{FF2B5EF4-FFF2-40B4-BE49-F238E27FC236}">
                  <a16:creationId xmlns:a16="http://schemas.microsoft.com/office/drawing/2014/main" id="{58232C4A-6F88-6707-4601-F28439621915}"/>
                </a:ext>
              </a:extLst>
            </p:cNvPr>
            <p:cNvSpPr/>
            <p:nvPr/>
          </p:nvSpPr>
          <p:spPr>
            <a:xfrm>
              <a:off x="4590982" y="2676398"/>
              <a:ext cx="43679" cy="56920"/>
            </a:xfrm>
            <a:custGeom>
              <a:avLst/>
              <a:gdLst/>
              <a:ahLst/>
              <a:cxnLst/>
              <a:rect l="l" t="t" r="r" b="b"/>
              <a:pathLst>
                <a:path w="828" h="1079" extrusionOk="0">
                  <a:moveTo>
                    <a:pt x="126" y="1"/>
                  </a:moveTo>
                  <a:cubicBezTo>
                    <a:pt x="101" y="1"/>
                    <a:pt x="76" y="26"/>
                    <a:pt x="76" y="51"/>
                  </a:cubicBezTo>
                  <a:lnTo>
                    <a:pt x="0" y="978"/>
                  </a:lnTo>
                  <a:cubicBezTo>
                    <a:pt x="0" y="1003"/>
                    <a:pt x="0" y="1029"/>
                    <a:pt x="51" y="1029"/>
                  </a:cubicBezTo>
                  <a:lnTo>
                    <a:pt x="702" y="1079"/>
                  </a:lnTo>
                  <a:cubicBezTo>
                    <a:pt x="727" y="1079"/>
                    <a:pt x="752" y="1054"/>
                    <a:pt x="752" y="1029"/>
                  </a:cubicBezTo>
                  <a:lnTo>
                    <a:pt x="777" y="853"/>
                  </a:lnTo>
                  <a:cubicBezTo>
                    <a:pt x="777" y="828"/>
                    <a:pt x="752" y="803"/>
                    <a:pt x="727" y="803"/>
                  </a:cubicBezTo>
                  <a:lnTo>
                    <a:pt x="326" y="778"/>
                  </a:lnTo>
                  <a:lnTo>
                    <a:pt x="351" y="653"/>
                  </a:lnTo>
                  <a:lnTo>
                    <a:pt x="627" y="678"/>
                  </a:lnTo>
                  <a:cubicBezTo>
                    <a:pt x="652" y="678"/>
                    <a:pt x="677" y="678"/>
                    <a:pt x="677" y="628"/>
                  </a:cubicBezTo>
                  <a:lnTo>
                    <a:pt x="677" y="477"/>
                  </a:lnTo>
                  <a:cubicBezTo>
                    <a:pt x="677" y="452"/>
                    <a:pt x="677" y="427"/>
                    <a:pt x="627" y="427"/>
                  </a:cubicBezTo>
                  <a:lnTo>
                    <a:pt x="351" y="402"/>
                  </a:lnTo>
                  <a:lnTo>
                    <a:pt x="376" y="302"/>
                  </a:lnTo>
                  <a:lnTo>
                    <a:pt x="752" y="327"/>
                  </a:lnTo>
                  <a:cubicBezTo>
                    <a:pt x="802" y="327"/>
                    <a:pt x="802" y="327"/>
                    <a:pt x="802" y="277"/>
                  </a:cubicBezTo>
                  <a:lnTo>
                    <a:pt x="827" y="126"/>
                  </a:lnTo>
                  <a:cubicBezTo>
                    <a:pt x="827" y="76"/>
                    <a:pt x="827" y="51"/>
                    <a:pt x="777" y="51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4" name="Google Shape;1814;p48">
              <a:extLst>
                <a:ext uri="{FF2B5EF4-FFF2-40B4-BE49-F238E27FC236}">
                  <a16:creationId xmlns:a16="http://schemas.microsoft.com/office/drawing/2014/main" id="{473551BD-36B4-73C3-6C35-19EA9EBBC6F5}"/>
                </a:ext>
              </a:extLst>
            </p:cNvPr>
            <p:cNvSpPr/>
            <p:nvPr/>
          </p:nvSpPr>
          <p:spPr>
            <a:xfrm>
              <a:off x="4638565" y="2680407"/>
              <a:ext cx="44998" cy="55548"/>
            </a:xfrm>
            <a:custGeom>
              <a:avLst/>
              <a:gdLst/>
              <a:ahLst/>
              <a:cxnLst/>
              <a:rect l="l" t="t" r="r" b="b"/>
              <a:pathLst>
                <a:path w="853" h="1053" extrusionOk="0">
                  <a:moveTo>
                    <a:pt x="101" y="0"/>
                  </a:moveTo>
                  <a:cubicBezTo>
                    <a:pt x="76" y="0"/>
                    <a:pt x="51" y="0"/>
                    <a:pt x="51" y="50"/>
                  </a:cubicBezTo>
                  <a:lnTo>
                    <a:pt x="1" y="953"/>
                  </a:lnTo>
                  <a:cubicBezTo>
                    <a:pt x="1" y="1003"/>
                    <a:pt x="26" y="1028"/>
                    <a:pt x="51" y="1028"/>
                  </a:cubicBezTo>
                  <a:lnTo>
                    <a:pt x="778" y="1053"/>
                  </a:lnTo>
                  <a:cubicBezTo>
                    <a:pt x="803" y="1053"/>
                    <a:pt x="828" y="1053"/>
                    <a:pt x="828" y="1003"/>
                  </a:cubicBezTo>
                  <a:lnTo>
                    <a:pt x="853" y="552"/>
                  </a:lnTo>
                  <a:cubicBezTo>
                    <a:pt x="853" y="526"/>
                    <a:pt x="853" y="501"/>
                    <a:pt x="803" y="501"/>
                  </a:cubicBezTo>
                  <a:lnTo>
                    <a:pt x="602" y="501"/>
                  </a:lnTo>
                  <a:cubicBezTo>
                    <a:pt x="577" y="501"/>
                    <a:pt x="552" y="501"/>
                    <a:pt x="552" y="552"/>
                  </a:cubicBezTo>
                  <a:lnTo>
                    <a:pt x="527" y="777"/>
                  </a:lnTo>
                  <a:lnTo>
                    <a:pt x="352" y="777"/>
                  </a:lnTo>
                  <a:lnTo>
                    <a:pt x="377" y="75"/>
                  </a:lnTo>
                  <a:cubicBezTo>
                    <a:pt x="377" y="25"/>
                    <a:pt x="377" y="0"/>
                    <a:pt x="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5" name="Google Shape;1815;p48">
              <a:extLst>
                <a:ext uri="{FF2B5EF4-FFF2-40B4-BE49-F238E27FC236}">
                  <a16:creationId xmlns:a16="http://schemas.microsoft.com/office/drawing/2014/main" id="{8FD09F96-89EF-66B1-5030-A9BA61CC0684}"/>
                </a:ext>
              </a:extLst>
            </p:cNvPr>
            <p:cNvSpPr/>
            <p:nvPr/>
          </p:nvSpPr>
          <p:spPr>
            <a:xfrm>
              <a:off x="4690157" y="2683045"/>
              <a:ext cx="44998" cy="54230"/>
            </a:xfrm>
            <a:custGeom>
              <a:avLst/>
              <a:gdLst/>
              <a:ahLst/>
              <a:cxnLst/>
              <a:rect l="l" t="t" r="r" b="b"/>
              <a:pathLst>
                <a:path w="853" h="1028" extrusionOk="0">
                  <a:moveTo>
                    <a:pt x="75" y="0"/>
                  </a:moveTo>
                  <a:cubicBezTo>
                    <a:pt x="50" y="0"/>
                    <a:pt x="25" y="0"/>
                    <a:pt x="25" y="50"/>
                  </a:cubicBezTo>
                  <a:lnTo>
                    <a:pt x="0" y="953"/>
                  </a:lnTo>
                  <a:cubicBezTo>
                    <a:pt x="0" y="1003"/>
                    <a:pt x="25" y="1003"/>
                    <a:pt x="50" y="1003"/>
                  </a:cubicBezTo>
                  <a:lnTo>
                    <a:pt x="777" y="1028"/>
                  </a:lnTo>
                  <a:cubicBezTo>
                    <a:pt x="827" y="1028"/>
                    <a:pt x="827" y="1003"/>
                    <a:pt x="827" y="978"/>
                  </a:cubicBezTo>
                  <a:lnTo>
                    <a:pt x="852" y="527"/>
                  </a:lnTo>
                  <a:cubicBezTo>
                    <a:pt x="852" y="502"/>
                    <a:pt x="827" y="476"/>
                    <a:pt x="802" y="476"/>
                  </a:cubicBezTo>
                  <a:lnTo>
                    <a:pt x="577" y="476"/>
                  </a:lnTo>
                  <a:cubicBezTo>
                    <a:pt x="551" y="476"/>
                    <a:pt x="526" y="502"/>
                    <a:pt x="526" y="527"/>
                  </a:cubicBezTo>
                  <a:lnTo>
                    <a:pt x="526" y="752"/>
                  </a:lnTo>
                  <a:lnTo>
                    <a:pt x="326" y="752"/>
                  </a:lnTo>
                  <a:lnTo>
                    <a:pt x="351" y="50"/>
                  </a:lnTo>
                  <a:cubicBezTo>
                    <a:pt x="351" y="25"/>
                    <a:pt x="326" y="0"/>
                    <a:pt x="3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6" name="Google Shape;1816;p48">
              <a:extLst>
                <a:ext uri="{FF2B5EF4-FFF2-40B4-BE49-F238E27FC236}">
                  <a16:creationId xmlns:a16="http://schemas.microsoft.com/office/drawing/2014/main" id="{C28D56D8-D2AE-6FD9-C5BA-4A2DFE7EFD49}"/>
                </a:ext>
              </a:extLst>
            </p:cNvPr>
            <p:cNvSpPr/>
            <p:nvPr/>
          </p:nvSpPr>
          <p:spPr>
            <a:xfrm>
              <a:off x="4741696" y="2681726"/>
              <a:ext cx="47636" cy="55759"/>
            </a:xfrm>
            <a:custGeom>
              <a:avLst/>
              <a:gdLst/>
              <a:ahLst/>
              <a:cxnLst/>
              <a:rect l="l" t="t" r="r" b="b"/>
              <a:pathLst>
                <a:path w="903" h="1057" extrusionOk="0">
                  <a:moveTo>
                    <a:pt x="427" y="276"/>
                  </a:moveTo>
                  <a:cubicBezTo>
                    <a:pt x="552" y="276"/>
                    <a:pt x="552" y="301"/>
                    <a:pt x="552" y="351"/>
                  </a:cubicBezTo>
                  <a:lnTo>
                    <a:pt x="577" y="727"/>
                  </a:lnTo>
                  <a:cubicBezTo>
                    <a:pt x="577" y="752"/>
                    <a:pt x="552" y="777"/>
                    <a:pt x="452" y="802"/>
                  </a:cubicBezTo>
                  <a:cubicBezTo>
                    <a:pt x="351" y="802"/>
                    <a:pt x="326" y="777"/>
                    <a:pt x="326" y="727"/>
                  </a:cubicBezTo>
                  <a:lnTo>
                    <a:pt x="326" y="351"/>
                  </a:lnTo>
                  <a:cubicBezTo>
                    <a:pt x="326" y="301"/>
                    <a:pt x="326" y="276"/>
                    <a:pt x="427" y="276"/>
                  </a:cubicBezTo>
                  <a:close/>
                  <a:moveTo>
                    <a:pt x="427" y="0"/>
                  </a:moveTo>
                  <a:cubicBezTo>
                    <a:pt x="76" y="0"/>
                    <a:pt x="1" y="126"/>
                    <a:pt x="1" y="301"/>
                  </a:cubicBezTo>
                  <a:lnTo>
                    <a:pt x="1" y="777"/>
                  </a:lnTo>
                  <a:cubicBezTo>
                    <a:pt x="1" y="938"/>
                    <a:pt x="84" y="1056"/>
                    <a:pt x="367" y="1056"/>
                  </a:cubicBezTo>
                  <a:cubicBezTo>
                    <a:pt x="393" y="1056"/>
                    <a:pt x="422" y="1055"/>
                    <a:pt x="452" y="1053"/>
                  </a:cubicBezTo>
                  <a:cubicBezTo>
                    <a:pt x="803" y="1053"/>
                    <a:pt x="903" y="928"/>
                    <a:pt x="878" y="752"/>
                  </a:cubicBezTo>
                  <a:lnTo>
                    <a:pt x="878" y="276"/>
                  </a:lnTo>
                  <a:cubicBezTo>
                    <a:pt x="878" y="100"/>
                    <a:pt x="777" y="0"/>
                    <a:pt x="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7" name="Google Shape;1817;p48">
              <a:extLst>
                <a:ext uri="{FF2B5EF4-FFF2-40B4-BE49-F238E27FC236}">
                  <a16:creationId xmlns:a16="http://schemas.microsoft.com/office/drawing/2014/main" id="{FB93CF2F-BCAB-B7CE-862B-50420794992A}"/>
                </a:ext>
              </a:extLst>
            </p:cNvPr>
            <p:cNvSpPr/>
            <p:nvPr/>
          </p:nvSpPr>
          <p:spPr>
            <a:xfrm>
              <a:off x="4797244" y="2713430"/>
              <a:ext cx="22525" cy="21787"/>
            </a:xfrm>
            <a:custGeom>
              <a:avLst/>
              <a:gdLst/>
              <a:ahLst/>
              <a:cxnLst/>
              <a:rect l="l" t="t" r="r" b="b"/>
              <a:pathLst>
                <a:path w="427" h="413" extrusionOk="0">
                  <a:moveTo>
                    <a:pt x="351" y="1"/>
                  </a:moveTo>
                  <a:lnTo>
                    <a:pt x="50" y="26"/>
                  </a:lnTo>
                  <a:cubicBezTo>
                    <a:pt x="25" y="26"/>
                    <a:pt x="0" y="51"/>
                    <a:pt x="0" y="76"/>
                  </a:cubicBezTo>
                  <a:lnTo>
                    <a:pt x="25" y="377"/>
                  </a:lnTo>
                  <a:cubicBezTo>
                    <a:pt x="25" y="394"/>
                    <a:pt x="38" y="412"/>
                    <a:pt x="54" y="412"/>
                  </a:cubicBezTo>
                  <a:cubicBezTo>
                    <a:pt x="61" y="412"/>
                    <a:pt x="68" y="409"/>
                    <a:pt x="75" y="402"/>
                  </a:cubicBezTo>
                  <a:lnTo>
                    <a:pt x="376" y="402"/>
                  </a:lnTo>
                  <a:cubicBezTo>
                    <a:pt x="401" y="402"/>
                    <a:pt x="426" y="377"/>
                    <a:pt x="426" y="352"/>
                  </a:cubicBezTo>
                  <a:lnTo>
                    <a:pt x="401" y="51"/>
                  </a:lnTo>
                  <a:cubicBezTo>
                    <a:pt x="401" y="26"/>
                    <a:pt x="376" y="1"/>
                    <a:pt x="3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8" name="Google Shape;1818;p48">
              <a:extLst>
                <a:ext uri="{FF2B5EF4-FFF2-40B4-BE49-F238E27FC236}">
                  <a16:creationId xmlns:a16="http://schemas.microsoft.com/office/drawing/2014/main" id="{DF34AFB4-A3F1-F6C6-C9C6-20EC5F9B73F5}"/>
                </a:ext>
              </a:extLst>
            </p:cNvPr>
            <p:cNvSpPr/>
            <p:nvPr/>
          </p:nvSpPr>
          <p:spPr>
            <a:xfrm>
              <a:off x="4826311" y="2710792"/>
              <a:ext cx="22525" cy="22525"/>
            </a:xfrm>
            <a:custGeom>
              <a:avLst/>
              <a:gdLst/>
              <a:ahLst/>
              <a:cxnLst/>
              <a:rect l="l" t="t" r="r" b="b"/>
              <a:pathLst>
                <a:path w="427" h="427" extrusionOk="0">
                  <a:moveTo>
                    <a:pt x="351" y="1"/>
                  </a:moveTo>
                  <a:lnTo>
                    <a:pt x="51" y="26"/>
                  </a:lnTo>
                  <a:cubicBezTo>
                    <a:pt x="26" y="26"/>
                    <a:pt x="1" y="51"/>
                    <a:pt x="1" y="101"/>
                  </a:cubicBezTo>
                  <a:lnTo>
                    <a:pt x="51" y="377"/>
                  </a:lnTo>
                  <a:cubicBezTo>
                    <a:pt x="51" y="402"/>
                    <a:pt x="51" y="427"/>
                    <a:pt x="101" y="427"/>
                  </a:cubicBezTo>
                  <a:lnTo>
                    <a:pt x="377" y="402"/>
                  </a:lnTo>
                  <a:cubicBezTo>
                    <a:pt x="427" y="377"/>
                    <a:pt x="427" y="377"/>
                    <a:pt x="427" y="326"/>
                  </a:cubicBezTo>
                  <a:lnTo>
                    <a:pt x="402" y="51"/>
                  </a:lnTo>
                  <a:cubicBezTo>
                    <a:pt x="402" y="1"/>
                    <a:pt x="377" y="1"/>
                    <a:pt x="3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9" name="Google Shape;1819;p48">
              <a:extLst>
                <a:ext uri="{FF2B5EF4-FFF2-40B4-BE49-F238E27FC236}">
                  <a16:creationId xmlns:a16="http://schemas.microsoft.com/office/drawing/2014/main" id="{DF364151-8787-892D-40FD-20054308F47A}"/>
                </a:ext>
              </a:extLst>
            </p:cNvPr>
            <p:cNvSpPr/>
            <p:nvPr/>
          </p:nvSpPr>
          <p:spPr>
            <a:xfrm>
              <a:off x="4855378" y="2706836"/>
              <a:ext cx="23897" cy="22525"/>
            </a:xfrm>
            <a:custGeom>
              <a:avLst/>
              <a:gdLst/>
              <a:ahLst/>
              <a:cxnLst/>
              <a:rect l="l" t="t" r="r" b="b"/>
              <a:pathLst>
                <a:path w="453" h="427" extrusionOk="0">
                  <a:moveTo>
                    <a:pt x="327" y="0"/>
                  </a:moveTo>
                  <a:lnTo>
                    <a:pt x="51" y="51"/>
                  </a:lnTo>
                  <a:cubicBezTo>
                    <a:pt x="26" y="51"/>
                    <a:pt x="1" y="76"/>
                    <a:pt x="1" y="101"/>
                  </a:cubicBezTo>
                  <a:lnTo>
                    <a:pt x="51" y="376"/>
                  </a:lnTo>
                  <a:cubicBezTo>
                    <a:pt x="51" y="426"/>
                    <a:pt x="76" y="426"/>
                    <a:pt x="101" y="426"/>
                  </a:cubicBezTo>
                  <a:lnTo>
                    <a:pt x="402" y="376"/>
                  </a:lnTo>
                  <a:cubicBezTo>
                    <a:pt x="427" y="376"/>
                    <a:pt x="452" y="351"/>
                    <a:pt x="452" y="326"/>
                  </a:cubicBezTo>
                  <a:lnTo>
                    <a:pt x="402" y="51"/>
                  </a:lnTo>
                  <a:cubicBezTo>
                    <a:pt x="402" y="0"/>
                    <a:pt x="377" y="0"/>
                    <a:pt x="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0" name="Google Shape;1820;p48">
              <a:extLst>
                <a:ext uri="{FF2B5EF4-FFF2-40B4-BE49-F238E27FC236}">
                  <a16:creationId xmlns:a16="http://schemas.microsoft.com/office/drawing/2014/main" id="{471CDACE-1EAA-8663-EACB-CC3A00480F5F}"/>
                </a:ext>
              </a:extLst>
            </p:cNvPr>
            <p:cNvSpPr/>
            <p:nvPr/>
          </p:nvSpPr>
          <p:spPr>
            <a:xfrm>
              <a:off x="4360929" y="1675577"/>
              <a:ext cx="688895" cy="620106"/>
            </a:xfrm>
            <a:custGeom>
              <a:avLst/>
              <a:gdLst/>
              <a:ahLst/>
              <a:cxnLst/>
              <a:rect l="l" t="t" r="r" b="b"/>
              <a:pathLst>
                <a:path w="13059" h="11755" extrusionOk="0">
                  <a:moveTo>
                    <a:pt x="6491" y="0"/>
                  </a:moveTo>
                  <a:cubicBezTo>
                    <a:pt x="2905" y="0"/>
                    <a:pt x="0" y="2647"/>
                    <a:pt x="0" y="5865"/>
                  </a:cubicBezTo>
                  <a:cubicBezTo>
                    <a:pt x="0" y="9123"/>
                    <a:pt x="2933" y="11755"/>
                    <a:pt x="6542" y="11755"/>
                  </a:cubicBezTo>
                  <a:cubicBezTo>
                    <a:pt x="10126" y="11755"/>
                    <a:pt x="13058" y="9123"/>
                    <a:pt x="13058" y="5865"/>
                  </a:cubicBezTo>
                  <a:cubicBezTo>
                    <a:pt x="13058" y="2632"/>
                    <a:pt x="10151" y="0"/>
                    <a:pt x="6542" y="0"/>
                  </a:cubicBezTo>
                  <a:cubicBezTo>
                    <a:pt x="6525" y="0"/>
                    <a:pt x="6508" y="0"/>
                    <a:pt x="6491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1" name="Google Shape;1821;p48">
              <a:extLst>
                <a:ext uri="{FF2B5EF4-FFF2-40B4-BE49-F238E27FC236}">
                  <a16:creationId xmlns:a16="http://schemas.microsoft.com/office/drawing/2014/main" id="{1FCE1339-6B70-8620-B706-5CC5D672D196}"/>
                </a:ext>
              </a:extLst>
            </p:cNvPr>
            <p:cNvSpPr/>
            <p:nvPr/>
          </p:nvSpPr>
          <p:spPr>
            <a:xfrm>
              <a:off x="4434940" y="1675577"/>
              <a:ext cx="540819" cy="165326"/>
            </a:xfrm>
            <a:custGeom>
              <a:avLst/>
              <a:gdLst/>
              <a:ahLst/>
              <a:cxnLst/>
              <a:rect l="l" t="t" r="r" b="b"/>
              <a:pathLst>
                <a:path w="10252" h="3134" extrusionOk="0">
                  <a:moveTo>
                    <a:pt x="5139" y="0"/>
                  </a:moveTo>
                  <a:cubicBezTo>
                    <a:pt x="3059" y="0"/>
                    <a:pt x="1204" y="853"/>
                    <a:pt x="1" y="2231"/>
                  </a:cubicBezTo>
                  <a:cubicBezTo>
                    <a:pt x="291" y="1941"/>
                    <a:pt x="778" y="1785"/>
                    <a:pt x="1289" y="1785"/>
                  </a:cubicBezTo>
                  <a:cubicBezTo>
                    <a:pt x="1839" y="1785"/>
                    <a:pt x="2418" y="1966"/>
                    <a:pt x="2808" y="2356"/>
                  </a:cubicBezTo>
                  <a:cubicBezTo>
                    <a:pt x="3586" y="3111"/>
                    <a:pt x="4964" y="3133"/>
                    <a:pt x="5124" y="3133"/>
                  </a:cubicBezTo>
                  <a:cubicBezTo>
                    <a:pt x="5134" y="3133"/>
                    <a:pt x="5139" y="3133"/>
                    <a:pt x="5139" y="3133"/>
                  </a:cubicBezTo>
                  <a:cubicBezTo>
                    <a:pt x="5139" y="3133"/>
                    <a:pt x="5144" y="3133"/>
                    <a:pt x="5154" y="3133"/>
                  </a:cubicBezTo>
                  <a:cubicBezTo>
                    <a:pt x="5313" y="3133"/>
                    <a:pt x="6690" y="3111"/>
                    <a:pt x="7445" y="2356"/>
                  </a:cubicBezTo>
                  <a:cubicBezTo>
                    <a:pt x="7831" y="1970"/>
                    <a:pt x="8403" y="1795"/>
                    <a:pt x="8950" y="1795"/>
                  </a:cubicBezTo>
                  <a:cubicBezTo>
                    <a:pt x="9466" y="1795"/>
                    <a:pt x="9959" y="1951"/>
                    <a:pt x="10252" y="2231"/>
                  </a:cubicBezTo>
                  <a:cubicBezTo>
                    <a:pt x="9074" y="878"/>
                    <a:pt x="7219" y="0"/>
                    <a:pt x="5139" y="0"/>
                  </a:cubicBezTo>
                  <a:close/>
                </a:path>
              </a:pathLst>
            </a:custGeom>
            <a:solidFill>
              <a:schemeClr val="accent1">
                <a:lumMod val="50000"/>
                <a:lumOff val="50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2" name="Google Shape;1822;p48">
              <a:extLst>
                <a:ext uri="{FF2B5EF4-FFF2-40B4-BE49-F238E27FC236}">
                  <a16:creationId xmlns:a16="http://schemas.microsoft.com/office/drawing/2014/main" id="{EF6DB0A8-2D32-C553-F195-BACB9669C4E5}"/>
                </a:ext>
              </a:extLst>
            </p:cNvPr>
            <p:cNvSpPr/>
            <p:nvPr/>
          </p:nvSpPr>
          <p:spPr>
            <a:xfrm>
              <a:off x="4774772" y="1900356"/>
              <a:ext cx="157361" cy="157361"/>
            </a:xfrm>
            <a:custGeom>
              <a:avLst/>
              <a:gdLst/>
              <a:ahLst/>
              <a:cxnLst/>
              <a:rect l="l" t="t" r="r" b="b"/>
              <a:pathLst>
                <a:path w="2983" h="2983" extrusionOk="0">
                  <a:moveTo>
                    <a:pt x="1504" y="0"/>
                  </a:moveTo>
                  <a:cubicBezTo>
                    <a:pt x="677" y="0"/>
                    <a:pt x="0" y="677"/>
                    <a:pt x="0" y="1504"/>
                  </a:cubicBezTo>
                  <a:cubicBezTo>
                    <a:pt x="0" y="2306"/>
                    <a:pt x="677" y="2983"/>
                    <a:pt x="1504" y="2983"/>
                  </a:cubicBezTo>
                  <a:cubicBezTo>
                    <a:pt x="2306" y="2983"/>
                    <a:pt x="2983" y="2306"/>
                    <a:pt x="2983" y="1504"/>
                  </a:cubicBezTo>
                  <a:cubicBezTo>
                    <a:pt x="2983" y="677"/>
                    <a:pt x="2306" y="0"/>
                    <a:pt x="1504" y="0"/>
                  </a:cubicBezTo>
                  <a:close/>
                </a:path>
              </a:pathLst>
            </a:custGeom>
            <a:solidFill>
              <a:srgbClr val="86C4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3" name="Google Shape;1823;p48">
              <a:extLst>
                <a:ext uri="{FF2B5EF4-FFF2-40B4-BE49-F238E27FC236}">
                  <a16:creationId xmlns:a16="http://schemas.microsoft.com/office/drawing/2014/main" id="{CC28C09E-AA98-1463-EFD4-A6B7C15E8869}"/>
                </a:ext>
              </a:extLst>
            </p:cNvPr>
            <p:cNvSpPr/>
            <p:nvPr/>
          </p:nvSpPr>
          <p:spPr>
            <a:xfrm>
              <a:off x="4811751" y="1937335"/>
              <a:ext cx="83349" cy="83349"/>
            </a:xfrm>
            <a:custGeom>
              <a:avLst/>
              <a:gdLst/>
              <a:ahLst/>
              <a:cxnLst/>
              <a:rect l="l" t="t" r="r" b="b"/>
              <a:pathLst>
                <a:path w="1580" h="1580" extrusionOk="0">
                  <a:moveTo>
                    <a:pt x="803" y="1"/>
                  </a:moveTo>
                  <a:cubicBezTo>
                    <a:pt x="352" y="1"/>
                    <a:pt x="1" y="352"/>
                    <a:pt x="1" y="803"/>
                  </a:cubicBezTo>
                  <a:cubicBezTo>
                    <a:pt x="1" y="1229"/>
                    <a:pt x="352" y="1580"/>
                    <a:pt x="803" y="1580"/>
                  </a:cubicBezTo>
                  <a:cubicBezTo>
                    <a:pt x="1229" y="1580"/>
                    <a:pt x="1580" y="1229"/>
                    <a:pt x="1580" y="803"/>
                  </a:cubicBezTo>
                  <a:cubicBezTo>
                    <a:pt x="1580" y="352"/>
                    <a:pt x="1229" y="1"/>
                    <a:pt x="803" y="1"/>
                  </a:cubicBezTo>
                  <a:close/>
                </a:path>
              </a:pathLst>
            </a:custGeom>
            <a:solidFill>
              <a:srgbClr val="095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4" name="Google Shape;1824;p48">
              <a:extLst>
                <a:ext uri="{FF2B5EF4-FFF2-40B4-BE49-F238E27FC236}">
                  <a16:creationId xmlns:a16="http://schemas.microsoft.com/office/drawing/2014/main" id="{5677CBCD-67F7-77C4-3749-A60DE40A35F2}"/>
                </a:ext>
              </a:extLst>
            </p:cNvPr>
            <p:cNvSpPr/>
            <p:nvPr/>
          </p:nvSpPr>
          <p:spPr>
            <a:xfrm>
              <a:off x="4851421" y="1934698"/>
              <a:ext cx="46317" cy="46317"/>
            </a:xfrm>
            <a:custGeom>
              <a:avLst/>
              <a:gdLst/>
              <a:ahLst/>
              <a:cxnLst/>
              <a:rect l="l" t="t" r="r" b="b"/>
              <a:pathLst>
                <a:path w="878" h="878" extrusionOk="0">
                  <a:moveTo>
                    <a:pt x="452" y="1"/>
                  </a:moveTo>
                  <a:cubicBezTo>
                    <a:pt x="201" y="1"/>
                    <a:pt x="1" y="201"/>
                    <a:pt x="1" y="452"/>
                  </a:cubicBezTo>
                  <a:cubicBezTo>
                    <a:pt x="1" y="677"/>
                    <a:pt x="201" y="878"/>
                    <a:pt x="427" y="878"/>
                  </a:cubicBezTo>
                  <a:cubicBezTo>
                    <a:pt x="677" y="878"/>
                    <a:pt x="878" y="703"/>
                    <a:pt x="878" y="452"/>
                  </a:cubicBezTo>
                  <a:cubicBezTo>
                    <a:pt x="878" y="201"/>
                    <a:pt x="677" y="1"/>
                    <a:pt x="4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5" name="Google Shape;1825;p48">
              <a:extLst>
                <a:ext uri="{FF2B5EF4-FFF2-40B4-BE49-F238E27FC236}">
                  <a16:creationId xmlns:a16="http://schemas.microsoft.com/office/drawing/2014/main" id="{C4DCE76E-7B7D-5D37-4E2F-235E7B9319F1}"/>
                </a:ext>
              </a:extLst>
            </p:cNvPr>
            <p:cNvSpPr/>
            <p:nvPr/>
          </p:nvSpPr>
          <p:spPr>
            <a:xfrm>
              <a:off x="4479938" y="1900356"/>
              <a:ext cx="156042" cy="157361"/>
            </a:xfrm>
            <a:custGeom>
              <a:avLst/>
              <a:gdLst/>
              <a:ahLst/>
              <a:cxnLst/>
              <a:rect l="l" t="t" r="r" b="b"/>
              <a:pathLst>
                <a:path w="2958" h="2983" extrusionOk="0">
                  <a:moveTo>
                    <a:pt x="1479" y="0"/>
                  </a:moveTo>
                  <a:cubicBezTo>
                    <a:pt x="652" y="0"/>
                    <a:pt x="0" y="677"/>
                    <a:pt x="0" y="1479"/>
                  </a:cubicBezTo>
                  <a:cubicBezTo>
                    <a:pt x="0" y="2306"/>
                    <a:pt x="652" y="2983"/>
                    <a:pt x="1479" y="2983"/>
                  </a:cubicBezTo>
                  <a:cubicBezTo>
                    <a:pt x="2281" y="2983"/>
                    <a:pt x="2958" y="2306"/>
                    <a:pt x="2958" y="1504"/>
                  </a:cubicBezTo>
                  <a:cubicBezTo>
                    <a:pt x="2958" y="677"/>
                    <a:pt x="2306" y="0"/>
                    <a:pt x="1479" y="0"/>
                  </a:cubicBezTo>
                  <a:close/>
                </a:path>
              </a:pathLst>
            </a:custGeom>
            <a:solidFill>
              <a:srgbClr val="86C4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6" name="Google Shape;1826;p48">
              <a:extLst>
                <a:ext uri="{FF2B5EF4-FFF2-40B4-BE49-F238E27FC236}">
                  <a16:creationId xmlns:a16="http://schemas.microsoft.com/office/drawing/2014/main" id="{8ACEDA0D-F3D3-E5E0-90DD-6CD9325CC3B6}"/>
                </a:ext>
              </a:extLst>
            </p:cNvPr>
            <p:cNvSpPr/>
            <p:nvPr/>
          </p:nvSpPr>
          <p:spPr>
            <a:xfrm>
              <a:off x="4516918" y="1937335"/>
              <a:ext cx="82030" cy="83349"/>
            </a:xfrm>
            <a:custGeom>
              <a:avLst/>
              <a:gdLst/>
              <a:ahLst/>
              <a:cxnLst/>
              <a:rect l="l" t="t" r="r" b="b"/>
              <a:pathLst>
                <a:path w="1555" h="1580" extrusionOk="0">
                  <a:moveTo>
                    <a:pt x="778" y="1"/>
                  </a:moveTo>
                  <a:cubicBezTo>
                    <a:pt x="352" y="1"/>
                    <a:pt x="1" y="352"/>
                    <a:pt x="1" y="778"/>
                  </a:cubicBezTo>
                  <a:cubicBezTo>
                    <a:pt x="1" y="1229"/>
                    <a:pt x="352" y="1580"/>
                    <a:pt x="778" y="1580"/>
                  </a:cubicBezTo>
                  <a:cubicBezTo>
                    <a:pt x="1204" y="1580"/>
                    <a:pt x="1555" y="1229"/>
                    <a:pt x="1555" y="778"/>
                  </a:cubicBezTo>
                  <a:cubicBezTo>
                    <a:pt x="1555" y="352"/>
                    <a:pt x="1204" y="1"/>
                    <a:pt x="778" y="1"/>
                  </a:cubicBezTo>
                  <a:close/>
                </a:path>
              </a:pathLst>
            </a:custGeom>
            <a:solidFill>
              <a:srgbClr val="095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7" name="Google Shape;1827;p48">
              <a:extLst>
                <a:ext uri="{FF2B5EF4-FFF2-40B4-BE49-F238E27FC236}">
                  <a16:creationId xmlns:a16="http://schemas.microsoft.com/office/drawing/2014/main" id="{CD658BBE-142F-2F2E-A7A0-CB0F995C908D}"/>
                </a:ext>
              </a:extLst>
            </p:cNvPr>
            <p:cNvSpPr/>
            <p:nvPr/>
          </p:nvSpPr>
          <p:spPr>
            <a:xfrm>
              <a:off x="4555269" y="1934698"/>
              <a:ext cx="46317" cy="46317"/>
            </a:xfrm>
            <a:custGeom>
              <a:avLst/>
              <a:gdLst/>
              <a:ahLst/>
              <a:cxnLst/>
              <a:rect l="l" t="t" r="r" b="b"/>
              <a:pathLst>
                <a:path w="878" h="878" extrusionOk="0">
                  <a:moveTo>
                    <a:pt x="452" y="1"/>
                  </a:moveTo>
                  <a:cubicBezTo>
                    <a:pt x="201" y="1"/>
                    <a:pt x="1" y="201"/>
                    <a:pt x="1" y="452"/>
                  </a:cubicBezTo>
                  <a:cubicBezTo>
                    <a:pt x="1" y="677"/>
                    <a:pt x="201" y="878"/>
                    <a:pt x="452" y="878"/>
                  </a:cubicBezTo>
                  <a:cubicBezTo>
                    <a:pt x="677" y="878"/>
                    <a:pt x="878" y="677"/>
                    <a:pt x="878" y="452"/>
                  </a:cubicBezTo>
                  <a:cubicBezTo>
                    <a:pt x="878" y="201"/>
                    <a:pt x="677" y="1"/>
                    <a:pt x="4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8" name="Google Shape;1828;p48">
              <a:extLst>
                <a:ext uri="{FF2B5EF4-FFF2-40B4-BE49-F238E27FC236}">
                  <a16:creationId xmlns:a16="http://schemas.microsoft.com/office/drawing/2014/main" id="{0640F69F-8C6F-2D10-F735-26DD33C6FF69}"/>
                </a:ext>
              </a:extLst>
            </p:cNvPr>
            <p:cNvSpPr/>
            <p:nvPr/>
          </p:nvSpPr>
          <p:spPr>
            <a:xfrm>
              <a:off x="4604223" y="2178625"/>
              <a:ext cx="203625" cy="50959"/>
            </a:xfrm>
            <a:custGeom>
              <a:avLst/>
              <a:gdLst/>
              <a:ahLst/>
              <a:cxnLst/>
              <a:rect l="l" t="t" r="r" b="b"/>
              <a:pathLst>
                <a:path w="3860" h="966" extrusionOk="0">
                  <a:moveTo>
                    <a:pt x="100" y="1"/>
                  </a:moveTo>
                  <a:cubicBezTo>
                    <a:pt x="75" y="1"/>
                    <a:pt x="50" y="13"/>
                    <a:pt x="25" y="38"/>
                  </a:cubicBezTo>
                  <a:cubicBezTo>
                    <a:pt x="0" y="63"/>
                    <a:pt x="0" y="139"/>
                    <a:pt x="25" y="164"/>
                  </a:cubicBezTo>
                  <a:cubicBezTo>
                    <a:pt x="551" y="690"/>
                    <a:pt x="1228" y="966"/>
                    <a:pt x="1930" y="966"/>
                  </a:cubicBezTo>
                  <a:cubicBezTo>
                    <a:pt x="2607" y="966"/>
                    <a:pt x="3283" y="690"/>
                    <a:pt x="3810" y="164"/>
                  </a:cubicBezTo>
                  <a:cubicBezTo>
                    <a:pt x="3860" y="139"/>
                    <a:pt x="3860" y="63"/>
                    <a:pt x="3810" y="38"/>
                  </a:cubicBezTo>
                  <a:cubicBezTo>
                    <a:pt x="3784" y="13"/>
                    <a:pt x="3759" y="1"/>
                    <a:pt x="3734" y="1"/>
                  </a:cubicBezTo>
                  <a:cubicBezTo>
                    <a:pt x="3709" y="1"/>
                    <a:pt x="3684" y="13"/>
                    <a:pt x="3659" y="38"/>
                  </a:cubicBezTo>
                  <a:cubicBezTo>
                    <a:pt x="3183" y="515"/>
                    <a:pt x="2550" y="753"/>
                    <a:pt x="1917" y="753"/>
                  </a:cubicBezTo>
                  <a:cubicBezTo>
                    <a:pt x="1284" y="753"/>
                    <a:pt x="652" y="515"/>
                    <a:pt x="175" y="38"/>
                  </a:cubicBezTo>
                  <a:cubicBezTo>
                    <a:pt x="150" y="13"/>
                    <a:pt x="125" y="1"/>
                    <a:pt x="100" y="1"/>
                  </a:cubicBezTo>
                  <a:close/>
                </a:path>
              </a:pathLst>
            </a:custGeom>
            <a:solidFill>
              <a:srgbClr val="86C4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9" name="Google Shape;1829;p48">
              <a:extLst>
                <a:ext uri="{FF2B5EF4-FFF2-40B4-BE49-F238E27FC236}">
                  <a16:creationId xmlns:a16="http://schemas.microsoft.com/office/drawing/2014/main" id="{C75AB2FB-3271-FEBA-D514-97135C3995ED}"/>
                </a:ext>
              </a:extLst>
            </p:cNvPr>
            <p:cNvSpPr/>
            <p:nvPr/>
          </p:nvSpPr>
          <p:spPr>
            <a:xfrm>
              <a:off x="4847465" y="2051070"/>
              <a:ext cx="124338" cy="140163"/>
            </a:xfrm>
            <a:custGeom>
              <a:avLst/>
              <a:gdLst/>
              <a:ahLst/>
              <a:cxnLst/>
              <a:rect l="l" t="t" r="r" b="b"/>
              <a:pathLst>
                <a:path w="2357" h="2657" extrusionOk="0">
                  <a:moveTo>
                    <a:pt x="126" y="0"/>
                  </a:moveTo>
                  <a:cubicBezTo>
                    <a:pt x="51" y="0"/>
                    <a:pt x="1" y="50"/>
                    <a:pt x="1" y="126"/>
                  </a:cubicBezTo>
                  <a:cubicBezTo>
                    <a:pt x="1" y="1053"/>
                    <a:pt x="552" y="1905"/>
                    <a:pt x="1404" y="2306"/>
                  </a:cubicBezTo>
                  <a:lnTo>
                    <a:pt x="2181" y="2657"/>
                  </a:lnTo>
                  <a:cubicBezTo>
                    <a:pt x="2256" y="2607"/>
                    <a:pt x="2306" y="2532"/>
                    <a:pt x="2356" y="2481"/>
                  </a:cubicBezTo>
                  <a:lnTo>
                    <a:pt x="1504" y="2080"/>
                  </a:lnTo>
                  <a:cubicBezTo>
                    <a:pt x="727" y="1730"/>
                    <a:pt x="226" y="953"/>
                    <a:pt x="226" y="126"/>
                  </a:cubicBezTo>
                  <a:cubicBezTo>
                    <a:pt x="226" y="50"/>
                    <a:pt x="176" y="0"/>
                    <a:pt x="126" y="0"/>
                  </a:cubicBezTo>
                  <a:close/>
                </a:path>
              </a:pathLst>
            </a:custGeom>
            <a:solidFill>
              <a:srgbClr val="86C4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0" name="Google Shape;1830;p48">
              <a:extLst>
                <a:ext uri="{FF2B5EF4-FFF2-40B4-BE49-F238E27FC236}">
                  <a16:creationId xmlns:a16="http://schemas.microsoft.com/office/drawing/2014/main" id="{52C620B4-A7C3-E947-7BB4-FC786A38CCFD}"/>
                </a:ext>
              </a:extLst>
            </p:cNvPr>
            <p:cNvSpPr/>
            <p:nvPr/>
          </p:nvSpPr>
          <p:spPr>
            <a:xfrm>
              <a:off x="4438949" y="2051070"/>
              <a:ext cx="125656" cy="140163"/>
            </a:xfrm>
            <a:custGeom>
              <a:avLst/>
              <a:gdLst/>
              <a:ahLst/>
              <a:cxnLst/>
              <a:rect l="l" t="t" r="r" b="b"/>
              <a:pathLst>
                <a:path w="2382" h="2657" extrusionOk="0">
                  <a:moveTo>
                    <a:pt x="2256" y="0"/>
                  </a:moveTo>
                  <a:cubicBezTo>
                    <a:pt x="2181" y="0"/>
                    <a:pt x="2131" y="50"/>
                    <a:pt x="2131" y="126"/>
                  </a:cubicBezTo>
                  <a:cubicBezTo>
                    <a:pt x="2131" y="953"/>
                    <a:pt x="1629" y="1730"/>
                    <a:pt x="877" y="2080"/>
                  </a:cubicBezTo>
                  <a:lnTo>
                    <a:pt x="0" y="2481"/>
                  </a:lnTo>
                  <a:cubicBezTo>
                    <a:pt x="50" y="2532"/>
                    <a:pt x="100" y="2607"/>
                    <a:pt x="176" y="2657"/>
                  </a:cubicBezTo>
                  <a:lnTo>
                    <a:pt x="978" y="2306"/>
                  </a:lnTo>
                  <a:cubicBezTo>
                    <a:pt x="1830" y="1905"/>
                    <a:pt x="2381" y="1053"/>
                    <a:pt x="2381" y="126"/>
                  </a:cubicBezTo>
                  <a:cubicBezTo>
                    <a:pt x="2381" y="50"/>
                    <a:pt x="2306" y="0"/>
                    <a:pt x="2256" y="0"/>
                  </a:cubicBezTo>
                  <a:close/>
                </a:path>
              </a:pathLst>
            </a:custGeom>
            <a:solidFill>
              <a:srgbClr val="86C4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1" name="Google Shape;1831;p48">
              <a:extLst>
                <a:ext uri="{FF2B5EF4-FFF2-40B4-BE49-F238E27FC236}">
                  <a16:creationId xmlns:a16="http://schemas.microsoft.com/office/drawing/2014/main" id="{B4FFA6DE-8AC6-FFBB-081F-FBECDE63A9D6}"/>
                </a:ext>
              </a:extLst>
            </p:cNvPr>
            <p:cNvSpPr/>
            <p:nvPr/>
          </p:nvSpPr>
          <p:spPr>
            <a:xfrm>
              <a:off x="4846146" y="1839532"/>
              <a:ext cx="170602" cy="67470"/>
            </a:xfrm>
            <a:custGeom>
              <a:avLst/>
              <a:gdLst/>
              <a:ahLst/>
              <a:cxnLst/>
              <a:rect l="l" t="t" r="r" b="b"/>
              <a:pathLst>
                <a:path w="3234" h="1279" extrusionOk="0">
                  <a:moveTo>
                    <a:pt x="2682" y="0"/>
                  </a:moveTo>
                  <a:cubicBezTo>
                    <a:pt x="1705" y="0"/>
                    <a:pt x="752" y="376"/>
                    <a:pt x="51" y="1078"/>
                  </a:cubicBezTo>
                  <a:cubicBezTo>
                    <a:pt x="1" y="1128"/>
                    <a:pt x="1" y="1203"/>
                    <a:pt x="51" y="1253"/>
                  </a:cubicBezTo>
                  <a:cubicBezTo>
                    <a:pt x="76" y="1278"/>
                    <a:pt x="101" y="1278"/>
                    <a:pt x="151" y="1278"/>
                  </a:cubicBezTo>
                  <a:cubicBezTo>
                    <a:pt x="176" y="1278"/>
                    <a:pt x="201" y="1278"/>
                    <a:pt x="226" y="1253"/>
                  </a:cubicBezTo>
                  <a:cubicBezTo>
                    <a:pt x="878" y="602"/>
                    <a:pt x="1755" y="226"/>
                    <a:pt x="2682" y="226"/>
                  </a:cubicBezTo>
                  <a:lnTo>
                    <a:pt x="3234" y="226"/>
                  </a:lnTo>
                  <a:cubicBezTo>
                    <a:pt x="3183" y="151"/>
                    <a:pt x="3133" y="75"/>
                    <a:pt x="3108" y="0"/>
                  </a:cubicBezTo>
                  <a:close/>
                </a:path>
              </a:pathLst>
            </a:custGeom>
            <a:solidFill>
              <a:srgbClr val="86C4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2" name="Google Shape;1832;p48">
              <a:extLst>
                <a:ext uri="{FF2B5EF4-FFF2-40B4-BE49-F238E27FC236}">
                  <a16:creationId xmlns:a16="http://schemas.microsoft.com/office/drawing/2014/main" id="{9C4059D1-452A-5DEC-EAF3-70FCBA12C019}"/>
                </a:ext>
              </a:extLst>
            </p:cNvPr>
            <p:cNvSpPr/>
            <p:nvPr/>
          </p:nvSpPr>
          <p:spPr>
            <a:xfrm>
              <a:off x="4395323" y="1838213"/>
              <a:ext cx="169283" cy="68789"/>
            </a:xfrm>
            <a:custGeom>
              <a:avLst/>
              <a:gdLst/>
              <a:ahLst/>
              <a:cxnLst/>
              <a:rect l="l" t="t" r="r" b="b"/>
              <a:pathLst>
                <a:path w="3209" h="1304" extrusionOk="0">
                  <a:moveTo>
                    <a:pt x="125" y="0"/>
                  </a:moveTo>
                  <a:cubicBezTo>
                    <a:pt x="75" y="100"/>
                    <a:pt x="25" y="176"/>
                    <a:pt x="0" y="251"/>
                  </a:cubicBezTo>
                  <a:lnTo>
                    <a:pt x="551" y="251"/>
                  </a:lnTo>
                  <a:cubicBezTo>
                    <a:pt x="1479" y="251"/>
                    <a:pt x="2331" y="602"/>
                    <a:pt x="2983" y="1278"/>
                  </a:cubicBezTo>
                  <a:cubicBezTo>
                    <a:pt x="3008" y="1303"/>
                    <a:pt x="3058" y="1303"/>
                    <a:pt x="3083" y="1303"/>
                  </a:cubicBezTo>
                  <a:cubicBezTo>
                    <a:pt x="3108" y="1303"/>
                    <a:pt x="3133" y="1303"/>
                    <a:pt x="3158" y="1278"/>
                  </a:cubicBezTo>
                  <a:cubicBezTo>
                    <a:pt x="3208" y="1228"/>
                    <a:pt x="3208" y="1153"/>
                    <a:pt x="3158" y="1103"/>
                  </a:cubicBezTo>
                  <a:cubicBezTo>
                    <a:pt x="2456" y="401"/>
                    <a:pt x="1529" y="25"/>
                    <a:pt x="551" y="0"/>
                  </a:cubicBezTo>
                  <a:close/>
                </a:path>
              </a:pathLst>
            </a:custGeom>
            <a:solidFill>
              <a:srgbClr val="3A8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52" name="TextBox 751">
            <a:extLst>
              <a:ext uri="{FF2B5EF4-FFF2-40B4-BE49-F238E27FC236}">
                <a16:creationId xmlns:a16="http://schemas.microsoft.com/office/drawing/2014/main" id="{F6FC3DAF-53F4-029C-E51E-52291652F34C}"/>
              </a:ext>
            </a:extLst>
          </p:cNvPr>
          <p:cNvSpPr txBox="1"/>
          <p:nvPr/>
        </p:nvSpPr>
        <p:spPr>
          <a:xfrm>
            <a:off x="2667442" y="4500967"/>
            <a:ext cx="37878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Inconsolata Medium" pitchFamily="1" charset="0"/>
                <a:ea typeface="Inconsolata Medium" pitchFamily="1" charset="0"/>
              </a:rPr>
              <a:t>Manual → Rule-Based → AI-Powered</a:t>
            </a:r>
          </a:p>
        </p:txBody>
      </p:sp>
      <p:grpSp>
        <p:nvGrpSpPr>
          <p:cNvPr id="591" name="Google Shape;1251;p37">
            <a:extLst>
              <a:ext uri="{FF2B5EF4-FFF2-40B4-BE49-F238E27FC236}">
                <a16:creationId xmlns:a16="http://schemas.microsoft.com/office/drawing/2014/main" id="{CD8E1AF7-C63F-545E-5E6E-83A8F182DD2D}"/>
              </a:ext>
            </a:extLst>
          </p:cNvPr>
          <p:cNvGrpSpPr/>
          <p:nvPr/>
        </p:nvGrpSpPr>
        <p:grpSpPr>
          <a:xfrm>
            <a:off x="1573205" y="1082229"/>
            <a:ext cx="1618899" cy="3206083"/>
            <a:chOff x="6027038" y="539500"/>
            <a:chExt cx="1885950" cy="3735388"/>
          </a:xfrm>
        </p:grpSpPr>
        <p:sp>
          <p:nvSpPr>
            <p:cNvPr id="592" name="Google Shape;1252;p37">
              <a:extLst>
                <a:ext uri="{FF2B5EF4-FFF2-40B4-BE49-F238E27FC236}">
                  <a16:creationId xmlns:a16="http://schemas.microsoft.com/office/drawing/2014/main" id="{CD1F835C-68C4-DC05-1103-0F4526C09CC9}"/>
                </a:ext>
              </a:extLst>
            </p:cNvPr>
            <p:cNvSpPr/>
            <p:nvPr/>
          </p:nvSpPr>
          <p:spPr>
            <a:xfrm>
              <a:off x="6433438" y="2619125"/>
              <a:ext cx="254000" cy="669925"/>
            </a:xfrm>
            <a:custGeom>
              <a:avLst/>
              <a:gdLst/>
              <a:ahLst/>
              <a:cxnLst/>
              <a:rect l="l" t="t" r="r" b="b"/>
              <a:pathLst>
                <a:path w="160" h="422" extrusionOk="0">
                  <a:moveTo>
                    <a:pt x="160" y="20"/>
                  </a:moveTo>
                  <a:lnTo>
                    <a:pt x="0" y="0"/>
                  </a:lnTo>
                  <a:lnTo>
                    <a:pt x="0" y="422"/>
                  </a:lnTo>
                  <a:lnTo>
                    <a:pt x="160" y="422"/>
                  </a:lnTo>
                  <a:lnTo>
                    <a:pt x="160" y="20"/>
                  </a:lnTo>
                  <a:close/>
                </a:path>
              </a:pathLst>
            </a:custGeom>
            <a:solidFill>
              <a:srgbClr val="103B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1253;p37">
              <a:extLst>
                <a:ext uri="{FF2B5EF4-FFF2-40B4-BE49-F238E27FC236}">
                  <a16:creationId xmlns:a16="http://schemas.microsoft.com/office/drawing/2014/main" id="{EACD8DBF-E678-2217-ED95-6DF2A94A1E95}"/>
                </a:ext>
              </a:extLst>
            </p:cNvPr>
            <p:cNvSpPr/>
            <p:nvPr/>
          </p:nvSpPr>
          <p:spPr>
            <a:xfrm>
              <a:off x="6433438" y="2619125"/>
              <a:ext cx="254000" cy="669925"/>
            </a:xfrm>
            <a:custGeom>
              <a:avLst/>
              <a:gdLst/>
              <a:ahLst/>
              <a:cxnLst/>
              <a:rect l="l" t="t" r="r" b="b"/>
              <a:pathLst>
                <a:path w="160" h="422" extrusionOk="0">
                  <a:moveTo>
                    <a:pt x="160" y="20"/>
                  </a:moveTo>
                  <a:lnTo>
                    <a:pt x="0" y="0"/>
                  </a:lnTo>
                  <a:lnTo>
                    <a:pt x="0" y="422"/>
                  </a:lnTo>
                  <a:lnTo>
                    <a:pt x="160" y="422"/>
                  </a:lnTo>
                  <a:lnTo>
                    <a:pt x="160" y="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1254;p37">
              <a:extLst>
                <a:ext uri="{FF2B5EF4-FFF2-40B4-BE49-F238E27FC236}">
                  <a16:creationId xmlns:a16="http://schemas.microsoft.com/office/drawing/2014/main" id="{91CCC619-7A43-1182-8580-DE15A3875EFF}"/>
                </a:ext>
              </a:extLst>
            </p:cNvPr>
            <p:cNvSpPr/>
            <p:nvPr/>
          </p:nvSpPr>
          <p:spPr>
            <a:xfrm>
              <a:off x="6312788" y="3217613"/>
              <a:ext cx="352425" cy="854075"/>
            </a:xfrm>
            <a:custGeom>
              <a:avLst/>
              <a:gdLst/>
              <a:ahLst/>
              <a:cxnLst/>
              <a:rect l="l" t="t" r="r" b="b"/>
              <a:pathLst>
                <a:path w="261" h="635" extrusionOk="0">
                  <a:moveTo>
                    <a:pt x="89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65" y="0"/>
                    <a:pt x="46" y="18"/>
                    <a:pt x="43" y="41"/>
                  </a:cubicBezTo>
                  <a:cubicBezTo>
                    <a:pt x="0" y="635"/>
                    <a:pt x="0" y="635"/>
                    <a:pt x="0" y="635"/>
                  </a:cubicBezTo>
                  <a:cubicBezTo>
                    <a:pt x="0" y="635"/>
                    <a:pt x="0" y="635"/>
                    <a:pt x="0" y="635"/>
                  </a:cubicBezTo>
                  <a:cubicBezTo>
                    <a:pt x="2" y="609"/>
                    <a:pt x="2" y="609"/>
                    <a:pt x="2" y="609"/>
                  </a:cubicBezTo>
                  <a:cubicBezTo>
                    <a:pt x="261" y="609"/>
                    <a:pt x="261" y="609"/>
                    <a:pt x="261" y="609"/>
                  </a:cubicBezTo>
                  <a:cubicBezTo>
                    <a:pt x="261" y="53"/>
                    <a:pt x="261" y="53"/>
                    <a:pt x="261" y="53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1255;p37">
              <a:extLst>
                <a:ext uri="{FF2B5EF4-FFF2-40B4-BE49-F238E27FC236}">
                  <a16:creationId xmlns:a16="http://schemas.microsoft.com/office/drawing/2014/main" id="{4806D71F-C932-3F32-437C-67C2B381EE59}"/>
                </a:ext>
              </a:extLst>
            </p:cNvPr>
            <p:cNvSpPr/>
            <p:nvPr/>
          </p:nvSpPr>
          <p:spPr>
            <a:xfrm>
              <a:off x="6433438" y="3217613"/>
              <a:ext cx="231900" cy="71400"/>
            </a:xfrm>
            <a:prstGeom prst="rect">
              <a:avLst/>
            </a:prstGeom>
            <a:solidFill>
              <a:srgbClr val="E516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1256;p37">
              <a:extLst>
                <a:ext uri="{FF2B5EF4-FFF2-40B4-BE49-F238E27FC236}">
                  <a16:creationId xmlns:a16="http://schemas.microsoft.com/office/drawing/2014/main" id="{C0051B9F-87DB-F4B4-0A4B-EA1D8D6A1AE1}"/>
                </a:ext>
              </a:extLst>
            </p:cNvPr>
            <p:cNvSpPr/>
            <p:nvPr/>
          </p:nvSpPr>
          <p:spPr>
            <a:xfrm>
              <a:off x="6433438" y="3217613"/>
              <a:ext cx="231900" cy="71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1257;p37">
              <a:extLst>
                <a:ext uri="{FF2B5EF4-FFF2-40B4-BE49-F238E27FC236}">
                  <a16:creationId xmlns:a16="http://schemas.microsoft.com/office/drawing/2014/main" id="{6497A78B-D8E3-433D-A9B1-AC22A2F00BF8}"/>
                </a:ext>
              </a:extLst>
            </p:cNvPr>
            <p:cNvSpPr/>
            <p:nvPr/>
          </p:nvSpPr>
          <p:spPr>
            <a:xfrm>
              <a:off x="6665213" y="3217613"/>
              <a:ext cx="146050" cy="855663"/>
            </a:xfrm>
            <a:custGeom>
              <a:avLst/>
              <a:gdLst/>
              <a:ahLst/>
              <a:cxnLst/>
              <a:rect l="l" t="t" r="r" b="b"/>
              <a:pathLst>
                <a:path w="109" h="636" extrusionOk="0">
                  <a:moveTo>
                    <a:pt x="21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107" y="609"/>
                    <a:pt x="107" y="609"/>
                    <a:pt x="107" y="609"/>
                  </a:cubicBezTo>
                  <a:cubicBezTo>
                    <a:pt x="109" y="636"/>
                    <a:pt x="109" y="636"/>
                    <a:pt x="109" y="636"/>
                  </a:cubicBezTo>
                  <a:cubicBezTo>
                    <a:pt x="109" y="636"/>
                    <a:pt x="109" y="636"/>
                    <a:pt x="109" y="636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3" y="18"/>
                    <a:pt x="44" y="0"/>
                    <a:pt x="21" y="0"/>
                  </a:cubicBezTo>
                </a:path>
              </a:pathLst>
            </a:custGeom>
            <a:solidFill>
              <a:srgbClr val="61DBF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1258;p37">
              <a:extLst>
                <a:ext uri="{FF2B5EF4-FFF2-40B4-BE49-F238E27FC236}">
                  <a16:creationId xmlns:a16="http://schemas.microsoft.com/office/drawing/2014/main" id="{DE8FE738-9CF1-4926-2357-A8A7ED134E91}"/>
                </a:ext>
              </a:extLst>
            </p:cNvPr>
            <p:cNvSpPr/>
            <p:nvPr/>
          </p:nvSpPr>
          <p:spPr>
            <a:xfrm>
              <a:off x="6665213" y="3217613"/>
              <a:ext cx="22200" cy="71400"/>
            </a:xfrm>
            <a:prstGeom prst="rect">
              <a:avLst/>
            </a:prstGeom>
            <a:solidFill>
              <a:srgbClr val="CF5B5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1259;p37">
              <a:extLst>
                <a:ext uri="{FF2B5EF4-FFF2-40B4-BE49-F238E27FC236}">
                  <a16:creationId xmlns:a16="http://schemas.microsoft.com/office/drawing/2014/main" id="{99CA7503-1C15-197B-FD5B-7EE8915D9AEF}"/>
                </a:ext>
              </a:extLst>
            </p:cNvPr>
            <p:cNvSpPr/>
            <p:nvPr/>
          </p:nvSpPr>
          <p:spPr>
            <a:xfrm>
              <a:off x="6665213" y="3217613"/>
              <a:ext cx="22200" cy="71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1260;p37">
              <a:extLst>
                <a:ext uri="{FF2B5EF4-FFF2-40B4-BE49-F238E27FC236}">
                  <a16:creationId xmlns:a16="http://schemas.microsoft.com/office/drawing/2014/main" id="{3A51FCC7-2EA2-162C-DDAD-BDC106A936AF}"/>
                </a:ext>
              </a:extLst>
            </p:cNvPr>
            <p:cNvSpPr/>
            <p:nvPr/>
          </p:nvSpPr>
          <p:spPr>
            <a:xfrm>
              <a:off x="6312788" y="4036763"/>
              <a:ext cx="352425" cy="34925"/>
            </a:xfrm>
            <a:custGeom>
              <a:avLst/>
              <a:gdLst/>
              <a:ahLst/>
              <a:cxnLst/>
              <a:rect l="l" t="t" r="r" b="b"/>
              <a:pathLst>
                <a:path w="261" h="26" extrusionOk="0">
                  <a:moveTo>
                    <a:pt x="26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" y="25"/>
                    <a:pt x="6" y="25"/>
                    <a:pt x="9" y="25"/>
                  </a:cubicBezTo>
                  <a:cubicBezTo>
                    <a:pt x="136" y="25"/>
                    <a:pt x="136" y="25"/>
                    <a:pt x="136" y="25"/>
                  </a:cubicBezTo>
                  <a:cubicBezTo>
                    <a:pt x="228" y="25"/>
                    <a:pt x="228" y="25"/>
                    <a:pt x="228" y="25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1" y="0"/>
                    <a:pt x="261" y="0"/>
                    <a:pt x="261" y="0"/>
                  </a:cubicBezTo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1261;p37">
              <a:extLst>
                <a:ext uri="{FF2B5EF4-FFF2-40B4-BE49-F238E27FC236}">
                  <a16:creationId xmlns:a16="http://schemas.microsoft.com/office/drawing/2014/main" id="{D4EC6FAC-1AC7-DD6F-76BD-12B774277DDA}"/>
                </a:ext>
              </a:extLst>
            </p:cNvPr>
            <p:cNvSpPr/>
            <p:nvPr/>
          </p:nvSpPr>
          <p:spPr>
            <a:xfrm>
              <a:off x="6665213" y="4036763"/>
              <a:ext cx="146050" cy="36513"/>
            </a:xfrm>
            <a:custGeom>
              <a:avLst/>
              <a:gdLst/>
              <a:ahLst/>
              <a:cxnLst/>
              <a:rect l="l" t="t" r="r" b="b"/>
              <a:pathLst>
                <a:path w="109" h="27" extrusionOk="0">
                  <a:moveTo>
                    <a:pt x="10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8" y="25"/>
                    <a:pt x="104" y="26"/>
                    <a:pt x="109" y="27"/>
                  </a:cubicBezTo>
                  <a:cubicBezTo>
                    <a:pt x="107" y="0"/>
                    <a:pt x="107" y="0"/>
                    <a:pt x="107" y="0"/>
                  </a:cubicBezTo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1262;p37">
              <a:extLst>
                <a:ext uri="{FF2B5EF4-FFF2-40B4-BE49-F238E27FC236}">
                  <a16:creationId xmlns:a16="http://schemas.microsoft.com/office/drawing/2014/main" id="{B01C0321-937B-BFF6-2D3D-A5E2A7269567}"/>
                </a:ext>
              </a:extLst>
            </p:cNvPr>
            <p:cNvSpPr/>
            <p:nvPr/>
          </p:nvSpPr>
          <p:spPr>
            <a:xfrm>
              <a:off x="6179438" y="4071688"/>
              <a:ext cx="757238" cy="192088"/>
            </a:xfrm>
            <a:custGeom>
              <a:avLst/>
              <a:gdLst/>
              <a:ahLst/>
              <a:cxnLst/>
              <a:rect l="l" t="t" r="r" b="b"/>
              <a:pathLst>
                <a:path w="563" h="143" extrusionOk="0">
                  <a:moveTo>
                    <a:pt x="100" y="0"/>
                  </a:moveTo>
                  <a:cubicBezTo>
                    <a:pt x="82" y="3"/>
                    <a:pt x="65" y="13"/>
                    <a:pt x="56" y="30"/>
                  </a:cubicBezTo>
                  <a:cubicBezTo>
                    <a:pt x="9" y="110"/>
                    <a:pt x="9" y="110"/>
                    <a:pt x="9" y="110"/>
                  </a:cubicBezTo>
                  <a:cubicBezTo>
                    <a:pt x="0" y="125"/>
                    <a:pt x="11" y="143"/>
                    <a:pt x="28" y="143"/>
                  </a:cubicBezTo>
                  <a:cubicBezTo>
                    <a:pt x="236" y="143"/>
                    <a:pt x="236" y="143"/>
                    <a:pt x="236" y="143"/>
                  </a:cubicBezTo>
                  <a:cubicBezTo>
                    <a:pt x="328" y="143"/>
                    <a:pt x="328" y="143"/>
                    <a:pt x="328" y="143"/>
                  </a:cubicBezTo>
                  <a:cubicBezTo>
                    <a:pt x="535" y="143"/>
                    <a:pt x="535" y="143"/>
                    <a:pt x="535" y="143"/>
                  </a:cubicBezTo>
                  <a:cubicBezTo>
                    <a:pt x="553" y="143"/>
                    <a:pt x="563" y="125"/>
                    <a:pt x="555" y="110"/>
                  </a:cubicBezTo>
                  <a:cubicBezTo>
                    <a:pt x="507" y="30"/>
                    <a:pt x="507" y="30"/>
                    <a:pt x="507" y="30"/>
                  </a:cubicBezTo>
                  <a:cubicBezTo>
                    <a:pt x="499" y="16"/>
                    <a:pt x="486" y="6"/>
                    <a:pt x="470" y="1"/>
                  </a:cubicBezTo>
                  <a:cubicBezTo>
                    <a:pt x="474" y="50"/>
                    <a:pt x="474" y="50"/>
                    <a:pt x="474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100" y="0"/>
                    <a:pt x="100" y="0"/>
                    <a:pt x="100" y="0"/>
                  </a:cubicBezTo>
                </a:path>
              </a:pathLst>
            </a:custGeom>
            <a:solidFill>
              <a:srgbClr val="103B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1263;p37">
              <a:extLst>
                <a:ext uri="{FF2B5EF4-FFF2-40B4-BE49-F238E27FC236}">
                  <a16:creationId xmlns:a16="http://schemas.microsoft.com/office/drawing/2014/main" id="{8FFB01DF-6CD4-37C9-9430-25224BF2FBD7}"/>
                </a:ext>
              </a:extLst>
            </p:cNvPr>
            <p:cNvSpPr/>
            <p:nvPr/>
          </p:nvSpPr>
          <p:spPr>
            <a:xfrm>
              <a:off x="6308025" y="4071688"/>
              <a:ext cx="508000" cy="66675"/>
            </a:xfrm>
            <a:custGeom>
              <a:avLst/>
              <a:gdLst/>
              <a:ahLst/>
              <a:cxnLst/>
              <a:rect l="l" t="t" r="r" b="b"/>
              <a:pathLst>
                <a:path w="378" h="50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78" y="50"/>
                    <a:pt x="378" y="50"/>
                    <a:pt x="378" y="50"/>
                  </a:cubicBezTo>
                  <a:cubicBezTo>
                    <a:pt x="265" y="50"/>
                    <a:pt x="265" y="50"/>
                    <a:pt x="265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510A8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1264;p37">
              <a:extLst>
                <a:ext uri="{FF2B5EF4-FFF2-40B4-BE49-F238E27FC236}">
                  <a16:creationId xmlns:a16="http://schemas.microsoft.com/office/drawing/2014/main" id="{EE4F103D-D83C-F908-8948-E5A883FBB6AF}"/>
                </a:ext>
              </a:extLst>
            </p:cNvPr>
            <p:cNvSpPr/>
            <p:nvPr/>
          </p:nvSpPr>
          <p:spPr>
            <a:xfrm>
              <a:off x="6811263" y="4073276"/>
              <a:ext cx="4763" cy="65088"/>
            </a:xfrm>
            <a:custGeom>
              <a:avLst/>
              <a:gdLst/>
              <a:ahLst/>
              <a:cxnLst/>
              <a:rect l="l" t="t" r="r" b="b"/>
              <a:pathLst>
                <a:path w="4" h="49" extrusionOk="0">
                  <a:moveTo>
                    <a:pt x="0" y="0"/>
                  </a:moveTo>
                  <a:cubicBezTo>
                    <a:pt x="4" y="49"/>
                    <a:pt x="4" y="49"/>
                    <a:pt x="4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11B9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1265;p37">
              <a:extLst>
                <a:ext uri="{FF2B5EF4-FFF2-40B4-BE49-F238E27FC236}">
                  <a16:creationId xmlns:a16="http://schemas.microsoft.com/office/drawing/2014/main" id="{B611086C-D90E-76EF-A644-59B382BE6B51}"/>
                </a:ext>
              </a:extLst>
            </p:cNvPr>
            <p:cNvSpPr/>
            <p:nvPr/>
          </p:nvSpPr>
          <p:spPr>
            <a:xfrm>
              <a:off x="6308025" y="4070101"/>
              <a:ext cx="357188" cy="68263"/>
            </a:xfrm>
            <a:custGeom>
              <a:avLst/>
              <a:gdLst/>
              <a:ahLst/>
              <a:cxnLst/>
              <a:rect l="l" t="t" r="r" b="b"/>
              <a:pathLst>
                <a:path w="265" h="51" extrusionOk="0">
                  <a:moveTo>
                    <a:pt x="265" y="0"/>
                  </a:moveTo>
                  <a:cubicBezTo>
                    <a:pt x="232" y="0"/>
                    <a:pt x="232" y="0"/>
                    <a:pt x="232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0"/>
                    <a:pt x="7" y="0"/>
                    <a:pt x="4" y="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65" y="51"/>
                    <a:pt x="265" y="51"/>
                    <a:pt x="265" y="51"/>
                  </a:cubicBezTo>
                  <a:cubicBezTo>
                    <a:pt x="265" y="0"/>
                    <a:pt x="265" y="0"/>
                    <a:pt x="265" y="0"/>
                  </a:cubicBezTo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1266;p37">
              <a:extLst>
                <a:ext uri="{FF2B5EF4-FFF2-40B4-BE49-F238E27FC236}">
                  <a16:creationId xmlns:a16="http://schemas.microsoft.com/office/drawing/2014/main" id="{1E7EFB8A-1AA1-5EE0-205D-D0E2CA134CB8}"/>
                </a:ext>
              </a:extLst>
            </p:cNvPr>
            <p:cNvSpPr/>
            <p:nvPr/>
          </p:nvSpPr>
          <p:spPr>
            <a:xfrm>
              <a:off x="6665213" y="4070101"/>
              <a:ext cx="150813" cy="68263"/>
            </a:xfrm>
            <a:custGeom>
              <a:avLst/>
              <a:gdLst/>
              <a:ahLst/>
              <a:cxnLst/>
              <a:rect l="l" t="t" r="r" b="b"/>
              <a:pathLst>
                <a:path w="113" h="51" extrusionOk="0">
                  <a:moveTo>
                    <a:pt x="9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4" y="1"/>
                    <a:pt x="98" y="0"/>
                    <a:pt x="93" y="0"/>
                  </a:cubicBezTo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1267;p37">
              <a:extLst>
                <a:ext uri="{FF2B5EF4-FFF2-40B4-BE49-F238E27FC236}">
                  <a16:creationId xmlns:a16="http://schemas.microsoft.com/office/drawing/2014/main" id="{CE6C0ACB-E2CF-3C4D-C452-097805FDD510}"/>
                </a:ext>
              </a:extLst>
            </p:cNvPr>
            <p:cNvSpPr/>
            <p:nvPr/>
          </p:nvSpPr>
          <p:spPr>
            <a:xfrm>
              <a:off x="7231950" y="2628650"/>
              <a:ext cx="254000" cy="669925"/>
            </a:xfrm>
            <a:custGeom>
              <a:avLst/>
              <a:gdLst/>
              <a:ahLst/>
              <a:cxnLst/>
              <a:rect l="l" t="t" r="r" b="b"/>
              <a:pathLst>
                <a:path w="160" h="422" extrusionOk="0">
                  <a:moveTo>
                    <a:pt x="160" y="21"/>
                  </a:moveTo>
                  <a:lnTo>
                    <a:pt x="0" y="0"/>
                  </a:lnTo>
                  <a:lnTo>
                    <a:pt x="0" y="422"/>
                  </a:lnTo>
                  <a:lnTo>
                    <a:pt x="160" y="422"/>
                  </a:lnTo>
                  <a:lnTo>
                    <a:pt x="160" y="21"/>
                  </a:lnTo>
                  <a:close/>
                </a:path>
              </a:pathLst>
            </a:custGeom>
            <a:solidFill>
              <a:srgbClr val="103B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1268;p37">
              <a:extLst>
                <a:ext uri="{FF2B5EF4-FFF2-40B4-BE49-F238E27FC236}">
                  <a16:creationId xmlns:a16="http://schemas.microsoft.com/office/drawing/2014/main" id="{D2BEEDC2-4B88-EFE9-D48C-3E3AA721DA58}"/>
                </a:ext>
              </a:extLst>
            </p:cNvPr>
            <p:cNvSpPr/>
            <p:nvPr/>
          </p:nvSpPr>
          <p:spPr>
            <a:xfrm>
              <a:off x="7231950" y="2628650"/>
              <a:ext cx="254000" cy="669925"/>
            </a:xfrm>
            <a:custGeom>
              <a:avLst/>
              <a:gdLst/>
              <a:ahLst/>
              <a:cxnLst/>
              <a:rect l="l" t="t" r="r" b="b"/>
              <a:pathLst>
                <a:path w="160" h="422" extrusionOk="0">
                  <a:moveTo>
                    <a:pt x="160" y="21"/>
                  </a:moveTo>
                  <a:lnTo>
                    <a:pt x="0" y="0"/>
                  </a:lnTo>
                  <a:lnTo>
                    <a:pt x="0" y="422"/>
                  </a:lnTo>
                  <a:lnTo>
                    <a:pt x="160" y="422"/>
                  </a:lnTo>
                  <a:lnTo>
                    <a:pt x="160" y="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1269;p37">
              <a:extLst>
                <a:ext uri="{FF2B5EF4-FFF2-40B4-BE49-F238E27FC236}">
                  <a16:creationId xmlns:a16="http://schemas.microsoft.com/office/drawing/2014/main" id="{8EA28DCD-B6CF-17FF-D60D-61B8341F34EC}"/>
                </a:ext>
              </a:extLst>
            </p:cNvPr>
            <p:cNvSpPr/>
            <p:nvPr/>
          </p:nvSpPr>
          <p:spPr>
            <a:xfrm>
              <a:off x="7112888" y="3227138"/>
              <a:ext cx="496888" cy="857251"/>
            </a:xfrm>
            <a:custGeom>
              <a:avLst/>
              <a:gdLst/>
              <a:ahLst/>
              <a:cxnLst/>
              <a:rect l="l" t="t" r="r" b="b"/>
              <a:pathLst>
                <a:path w="370" h="637" extrusionOk="0">
                  <a:moveTo>
                    <a:pt x="43" y="41"/>
                  </a:moveTo>
                  <a:cubicBezTo>
                    <a:pt x="0" y="635"/>
                    <a:pt x="0" y="635"/>
                    <a:pt x="0" y="635"/>
                  </a:cubicBezTo>
                  <a:cubicBezTo>
                    <a:pt x="0" y="635"/>
                    <a:pt x="0" y="635"/>
                    <a:pt x="0" y="635"/>
                  </a:cubicBezTo>
                  <a:cubicBezTo>
                    <a:pt x="43" y="41"/>
                    <a:pt x="43" y="41"/>
                    <a:pt x="43" y="41"/>
                  </a:cubicBezTo>
                  <a:moveTo>
                    <a:pt x="282" y="0"/>
                  </a:moveTo>
                  <a:cubicBezTo>
                    <a:pt x="278" y="0"/>
                    <a:pt x="278" y="0"/>
                    <a:pt x="278" y="0"/>
                  </a:cubicBezTo>
                  <a:cubicBezTo>
                    <a:pt x="278" y="53"/>
                    <a:pt x="278" y="53"/>
                    <a:pt x="278" y="53"/>
                  </a:cubicBezTo>
                  <a:cubicBezTo>
                    <a:pt x="113" y="53"/>
                    <a:pt x="113" y="53"/>
                    <a:pt x="113" y="53"/>
                  </a:cubicBezTo>
                  <a:cubicBezTo>
                    <a:pt x="113" y="609"/>
                    <a:pt x="113" y="609"/>
                    <a:pt x="113" y="609"/>
                  </a:cubicBezTo>
                  <a:cubicBezTo>
                    <a:pt x="368" y="609"/>
                    <a:pt x="368" y="609"/>
                    <a:pt x="368" y="609"/>
                  </a:cubicBezTo>
                  <a:cubicBezTo>
                    <a:pt x="370" y="637"/>
                    <a:pt x="370" y="637"/>
                    <a:pt x="370" y="637"/>
                  </a:cubicBezTo>
                  <a:cubicBezTo>
                    <a:pt x="370" y="637"/>
                    <a:pt x="370" y="637"/>
                    <a:pt x="370" y="637"/>
                  </a:cubicBezTo>
                  <a:cubicBezTo>
                    <a:pt x="327" y="41"/>
                    <a:pt x="327" y="41"/>
                    <a:pt x="327" y="41"/>
                  </a:cubicBezTo>
                  <a:cubicBezTo>
                    <a:pt x="324" y="18"/>
                    <a:pt x="305" y="0"/>
                    <a:pt x="282" y="0"/>
                  </a:cubicBezTo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1270;p37">
              <a:extLst>
                <a:ext uri="{FF2B5EF4-FFF2-40B4-BE49-F238E27FC236}">
                  <a16:creationId xmlns:a16="http://schemas.microsoft.com/office/drawing/2014/main" id="{8F02EF7A-1807-6AA1-1872-38C55E9D6C73}"/>
                </a:ext>
              </a:extLst>
            </p:cNvPr>
            <p:cNvSpPr/>
            <p:nvPr/>
          </p:nvSpPr>
          <p:spPr>
            <a:xfrm>
              <a:off x="7265288" y="3227138"/>
              <a:ext cx="220800" cy="71400"/>
            </a:xfrm>
            <a:prstGeom prst="rect">
              <a:avLst/>
            </a:prstGeom>
            <a:solidFill>
              <a:srgbClr val="E516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1271;p37">
              <a:extLst>
                <a:ext uri="{FF2B5EF4-FFF2-40B4-BE49-F238E27FC236}">
                  <a16:creationId xmlns:a16="http://schemas.microsoft.com/office/drawing/2014/main" id="{C7E2A832-3D74-6672-DED9-CC5935AD9C8B}"/>
                </a:ext>
              </a:extLst>
            </p:cNvPr>
            <p:cNvSpPr/>
            <p:nvPr/>
          </p:nvSpPr>
          <p:spPr>
            <a:xfrm>
              <a:off x="7265288" y="3227138"/>
              <a:ext cx="220800" cy="71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1272;p37">
              <a:extLst>
                <a:ext uri="{FF2B5EF4-FFF2-40B4-BE49-F238E27FC236}">
                  <a16:creationId xmlns:a16="http://schemas.microsoft.com/office/drawing/2014/main" id="{40F663A9-0BC3-915A-6F47-8BAD9FCE87C5}"/>
                </a:ext>
              </a:extLst>
            </p:cNvPr>
            <p:cNvSpPr/>
            <p:nvPr/>
          </p:nvSpPr>
          <p:spPr>
            <a:xfrm>
              <a:off x="7112888" y="3227138"/>
              <a:ext cx="152400" cy="854075"/>
            </a:xfrm>
            <a:custGeom>
              <a:avLst/>
              <a:gdLst/>
              <a:ahLst/>
              <a:cxnLst/>
              <a:rect l="l" t="t" r="r" b="b"/>
              <a:pathLst>
                <a:path w="113" h="635" extrusionOk="0">
                  <a:moveTo>
                    <a:pt x="89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65" y="0"/>
                    <a:pt x="46" y="18"/>
                    <a:pt x="4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0" y="635"/>
                    <a:pt x="0" y="635"/>
                    <a:pt x="0" y="635"/>
                  </a:cubicBezTo>
                  <a:cubicBezTo>
                    <a:pt x="0" y="635"/>
                    <a:pt x="0" y="635"/>
                    <a:pt x="0" y="635"/>
                  </a:cubicBezTo>
                  <a:cubicBezTo>
                    <a:pt x="2" y="609"/>
                    <a:pt x="2" y="609"/>
                    <a:pt x="2" y="609"/>
                  </a:cubicBezTo>
                  <a:cubicBezTo>
                    <a:pt x="113" y="609"/>
                    <a:pt x="113" y="609"/>
                    <a:pt x="113" y="609"/>
                  </a:cubicBezTo>
                  <a:cubicBezTo>
                    <a:pt x="113" y="53"/>
                    <a:pt x="113" y="53"/>
                    <a:pt x="113" y="53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rgbClr val="61DBF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1273;p37">
              <a:extLst>
                <a:ext uri="{FF2B5EF4-FFF2-40B4-BE49-F238E27FC236}">
                  <a16:creationId xmlns:a16="http://schemas.microsoft.com/office/drawing/2014/main" id="{90B96051-8BE5-EA22-0E2E-155AD8C5D199}"/>
                </a:ext>
              </a:extLst>
            </p:cNvPr>
            <p:cNvSpPr/>
            <p:nvPr/>
          </p:nvSpPr>
          <p:spPr>
            <a:xfrm>
              <a:off x="7231950" y="3227138"/>
              <a:ext cx="33300" cy="71400"/>
            </a:xfrm>
            <a:prstGeom prst="rect">
              <a:avLst/>
            </a:prstGeom>
            <a:solidFill>
              <a:srgbClr val="CF5B5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1274;p37">
              <a:extLst>
                <a:ext uri="{FF2B5EF4-FFF2-40B4-BE49-F238E27FC236}">
                  <a16:creationId xmlns:a16="http://schemas.microsoft.com/office/drawing/2014/main" id="{2AAFC212-8A43-F0B9-845C-53BC4576B826}"/>
                </a:ext>
              </a:extLst>
            </p:cNvPr>
            <p:cNvSpPr/>
            <p:nvPr/>
          </p:nvSpPr>
          <p:spPr>
            <a:xfrm>
              <a:off x="7231950" y="3227138"/>
              <a:ext cx="33300" cy="71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1275;p37">
              <a:extLst>
                <a:ext uri="{FF2B5EF4-FFF2-40B4-BE49-F238E27FC236}">
                  <a16:creationId xmlns:a16="http://schemas.microsoft.com/office/drawing/2014/main" id="{8A87087D-E125-B6E9-DA57-69EAFFECE2EF}"/>
                </a:ext>
              </a:extLst>
            </p:cNvPr>
            <p:cNvSpPr/>
            <p:nvPr/>
          </p:nvSpPr>
          <p:spPr>
            <a:xfrm>
              <a:off x="7265288" y="4046288"/>
              <a:ext cx="344488" cy="38100"/>
            </a:xfrm>
            <a:custGeom>
              <a:avLst/>
              <a:gdLst/>
              <a:ahLst/>
              <a:cxnLst/>
              <a:rect l="l" t="t" r="r" b="b"/>
              <a:pathLst>
                <a:path w="257" h="28" extrusionOk="0">
                  <a:moveTo>
                    <a:pt x="25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241" y="25"/>
                    <a:pt x="241" y="25"/>
                    <a:pt x="241" y="25"/>
                  </a:cubicBezTo>
                  <a:cubicBezTo>
                    <a:pt x="246" y="25"/>
                    <a:pt x="252" y="26"/>
                    <a:pt x="257" y="28"/>
                  </a:cubicBezTo>
                  <a:cubicBezTo>
                    <a:pt x="255" y="0"/>
                    <a:pt x="255" y="0"/>
                    <a:pt x="255" y="0"/>
                  </a:cubicBezTo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1276;p37">
              <a:extLst>
                <a:ext uri="{FF2B5EF4-FFF2-40B4-BE49-F238E27FC236}">
                  <a16:creationId xmlns:a16="http://schemas.microsoft.com/office/drawing/2014/main" id="{8135FC19-052C-2146-43F0-5672BA3433DC}"/>
                </a:ext>
              </a:extLst>
            </p:cNvPr>
            <p:cNvSpPr/>
            <p:nvPr/>
          </p:nvSpPr>
          <p:spPr>
            <a:xfrm>
              <a:off x="7112888" y="4046288"/>
              <a:ext cx="152400" cy="34925"/>
            </a:xfrm>
            <a:custGeom>
              <a:avLst/>
              <a:gdLst/>
              <a:ahLst/>
              <a:cxnLst/>
              <a:rect l="l" t="t" r="r" b="b"/>
              <a:pathLst>
                <a:path w="113" h="26" extrusionOk="0">
                  <a:moveTo>
                    <a:pt x="11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" y="26"/>
                    <a:pt x="6" y="25"/>
                    <a:pt x="9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0"/>
                    <a:pt x="113" y="0"/>
                    <a:pt x="113" y="0"/>
                  </a:cubicBezTo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1277;p37">
              <a:extLst>
                <a:ext uri="{FF2B5EF4-FFF2-40B4-BE49-F238E27FC236}">
                  <a16:creationId xmlns:a16="http://schemas.microsoft.com/office/drawing/2014/main" id="{102F1106-48EF-ED7E-E144-11B21F0CB7A7}"/>
                </a:ext>
              </a:extLst>
            </p:cNvPr>
            <p:cNvSpPr/>
            <p:nvPr/>
          </p:nvSpPr>
          <p:spPr>
            <a:xfrm>
              <a:off x="6977950" y="4081213"/>
              <a:ext cx="757238" cy="193675"/>
            </a:xfrm>
            <a:custGeom>
              <a:avLst/>
              <a:gdLst/>
              <a:ahLst/>
              <a:cxnLst/>
              <a:rect l="l" t="t" r="r" b="b"/>
              <a:pathLst>
                <a:path w="563" h="144" extrusionOk="0">
                  <a:moveTo>
                    <a:pt x="100" y="0"/>
                  </a:moveTo>
                  <a:cubicBezTo>
                    <a:pt x="82" y="3"/>
                    <a:pt x="65" y="14"/>
                    <a:pt x="56" y="30"/>
                  </a:cubicBezTo>
                  <a:cubicBezTo>
                    <a:pt x="9" y="110"/>
                    <a:pt x="9" y="110"/>
                    <a:pt x="9" y="110"/>
                  </a:cubicBezTo>
                  <a:cubicBezTo>
                    <a:pt x="0" y="125"/>
                    <a:pt x="11" y="144"/>
                    <a:pt x="28" y="144"/>
                  </a:cubicBezTo>
                  <a:cubicBezTo>
                    <a:pt x="236" y="144"/>
                    <a:pt x="236" y="144"/>
                    <a:pt x="236" y="144"/>
                  </a:cubicBezTo>
                  <a:cubicBezTo>
                    <a:pt x="328" y="144"/>
                    <a:pt x="328" y="144"/>
                    <a:pt x="328" y="144"/>
                  </a:cubicBezTo>
                  <a:cubicBezTo>
                    <a:pt x="535" y="144"/>
                    <a:pt x="535" y="144"/>
                    <a:pt x="535" y="144"/>
                  </a:cubicBezTo>
                  <a:cubicBezTo>
                    <a:pt x="553" y="144"/>
                    <a:pt x="563" y="125"/>
                    <a:pt x="555" y="110"/>
                  </a:cubicBezTo>
                  <a:cubicBezTo>
                    <a:pt x="507" y="30"/>
                    <a:pt x="507" y="30"/>
                    <a:pt x="507" y="30"/>
                  </a:cubicBezTo>
                  <a:cubicBezTo>
                    <a:pt x="499" y="16"/>
                    <a:pt x="486" y="6"/>
                    <a:pt x="470" y="2"/>
                  </a:cubicBezTo>
                  <a:cubicBezTo>
                    <a:pt x="474" y="51"/>
                    <a:pt x="474" y="51"/>
                    <a:pt x="474" y="51"/>
                  </a:cubicBezTo>
                  <a:cubicBezTo>
                    <a:pt x="96" y="51"/>
                    <a:pt x="96" y="51"/>
                    <a:pt x="96" y="51"/>
                  </a:cubicBezTo>
                  <a:cubicBezTo>
                    <a:pt x="100" y="0"/>
                    <a:pt x="100" y="0"/>
                    <a:pt x="100" y="0"/>
                  </a:cubicBezTo>
                </a:path>
              </a:pathLst>
            </a:custGeom>
            <a:solidFill>
              <a:srgbClr val="103B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1278;p37">
              <a:extLst>
                <a:ext uri="{FF2B5EF4-FFF2-40B4-BE49-F238E27FC236}">
                  <a16:creationId xmlns:a16="http://schemas.microsoft.com/office/drawing/2014/main" id="{34531F29-FD17-B38E-306B-1B430D66C61C}"/>
                </a:ext>
              </a:extLst>
            </p:cNvPr>
            <p:cNvSpPr/>
            <p:nvPr/>
          </p:nvSpPr>
          <p:spPr>
            <a:xfrm>
              <a:off x="7106538" y="4081213"/>
              <a:ext cx="509588" cy="68263"/>
            </a:xfrm>
            <a:custGeom>
              <a:avLst/>
              <a:gdLst/>
              <a:ahLst/>
              <a:cxnLst/>
              <a:rect l="l" t="t" r="r" b="b"/>
              <a:pathLst>
                <a:path w="378" h="51" extrusionOk="0">
                  <a:moveTo>
                    <a:pt x="374" y="2"/>
                  </a:moveTo>
                  <a:cubicBezTo>
                    <a:pt x="378" y="51"/>
                    <a:pt x="378" y="51"/>
                    <a:pt x="378" y="51"/>
                  </a:cubicBezTo>
                  <a:cubicBezTo>
                    <a:pt x="374" y="2"/>
                    <a:pt x="374" y="2"/>
                    <a:pt x="374" y="2"/>
                  </a:cubicBezTo>
                  <a:cubicBezTo>
                    <a:pt x="374" y="2"/>
                    <a:pt x="374" y="2"/>
                    <a:pt x="374" y="2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78" y="51"/>
                    <a:pt x="378" y="51"/>
                    <a:pt x="378" y="51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510A8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1279;p37">
              <a:extLst>
                <a:ext uri="{FF2B5EF4-FFF2-40B4-BE49-F238E27FC236}">
                  <a16:creationId xmlns:a16="http://schemas.microsoft.com/office/drawing/2014/main" id="{7F7AA4D7-375B-EB89-6862-F05DCDD1FF13}"/>
                </a:ext>
              </a:extLst>
            </p:cNvPr>
            <p:cNvSpPr/>
            <p:nvPr/>
          </p:nvSpPr>
          <p:spPr>
            <a:xfrm>
              <a:off x="7106538" y="4081213"/>
              <a:ext cx="158750" cy="68263"/>
            </a:xfrm>
            <a:custGeom>
              <a:avLst/>
              <a:gdLst/>
              <a:ahLst/>
              <a:cxnLst/>
              <a:rect l="l" t="t" r="r" b="b"/>
              <a:pathLst>
                <a:path w="117" h="51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711B9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1280;p37">
              <a:extLst>
                <a:ext uri="{FF2B5EF4-FFF2-40B4-BE49-F238E27FC236}">
                  <a16:creationId xmlns:a16="http://schemas.microsoft.com/office/drawing/2014/main" id="{F2B5FF88-E271-99A5-77DE-A3576DAC0BC4}"/>
                </a:ext>
              </a:extLst>
            </p:cNvPr>
            <p:cNvSpPr/>
            <p:nvPr/>
          </p:nvSpPr>
          <p:spPr>
            <a:xfrm>
              <a:off x="7265288" y="4079626"/>
              <a:ext cx="350838" cy="69850"/>
            </a:xfrm>
            <a:custGeom>
              <a:avLst/>
              <a:gdLst/>
              <a:ahLst/>
              <a:cxnLst/>
              <a:rect l="l" t="t" r="r" b="b"/>
              <a:pathLst>
                <a:path w="261" h="52" extrusionOk="0">
                  <a:moveTo>
                    <a:pt x="241" y="0"/>
                  </a:moveTo>
                  <a:cubicBezTo>
                    <a:pt x="115" y="0"/>
                    <a:pt x="115" y="0"/>
                    <a:pt x="11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61" y="52"/>
                    <a:pt x="261" y="52"/>
                    <a:pt x="261" y="52"/>
                  </a:cubicBezTo>
                  <a:cubicBezTo>
                    <a:pt x="257" y="3"/>
                    <a:pt x="257" y="3"/>
                    <a:pt x="257" y="3"/>
                  </a:cubicBezTo>
                  <a:cubicBezTo>
                    <a:pt x="252" y="1"/>
                    <a:pt x="246" y="0"/>
                    <a:pt x="241" y="0"/>
                  </a:cubicBezTo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1281;p37">
              <a:extLst>
                <a:ext uri="{FF2B5EF4-FFF2-40B4-BE49-F238E27FC236}">
                  <a16:creationId xmlns:a16="http://schemas.microsoft.com/office/drawing/2014/main" id="{70980DC4-1EC4-BDA5-742B-5393D4A57828}"/>
                </a:ext>
              </a:extLst>
            </p:cNvPr>
            <p:cNvSpPr/>
            <p:nvPr/>
          </p:nvSpPr>
          <p:spPr>
            <a:xfrm>
              <a:off x="7106538" y="4079626"/>
              <a:ext cx="158750" cy="69850"/>
            </a:xfrm>
            <a:custGeom>
              <a:avLst/>
              <a:gdLst/>
              <a:ahLst/>
              <a:cxnLst/>
              <a:rect l="l" t="t" r="r" b="b"/>
              <a:pathLst>
                <a:path w="117" h="52" extrusionOk="0">
                  <a:moveTo>
                    <a:pt x="117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0" y="0"/>
                    <a:pt x="7" y="1"/>
                    <a:pt x="4" y="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17" y="52"/>
                    <a:pt x="117" y="52"/>
                    <a:pt x="117" y="52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1282;p37">
              <a:extLst>
                <a:ext uri="{FF2B5EF4-FFF2-40B4-BE49-F238E27FC236}">
                  <a16:creationId xmlns:a16="http://schemas.microsoft.com/office/drawing/2014/main" id="{D61F8472-4D5A-B6C8-431B-5630D73457CA}"/>
                </a:ext>
              </a:extLst>
            </p:cNvPr>
            <p:cNvSpPr/>
            <p:nvPr/>
          </p:nvSpPr>
          <p:spPr>
            <a:xfrm>
              <a:off x="7514525" y="1739650"/>
              <a:ext cx="322263" cy="644524"/>
            </a:xfrm>
            <a:custGeom>
              <a:avLst/>
              <a:gdLst/>
              <a:ahLst/>
              <a:cxnLst/>
              <a:rect l="l" t="t" r="r" b="b"/>
              <a:pathLst>
                <a:path w="239" h="479" extrusionOk="0">
                  <a:moveTo>
                    <a:pt x="159" y="479"/>
                  </a:moveTo>
                  <a:cubicBezTo>
                    <a:pt x="151" y="332"/>
                    <a:pt x="108" y="226"/>
                    <a:pt x="74" y="162"/>
                  </a:cubicBezTo>
                  <a:cubicBezTo>
                    <a:pt x="36" y="93"/>
                    <a:pt x="1" y="59"/>
                    <a:pt x="0" y="58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2" y="7"/>
                    <a:pt x="221" y="160"/>
                    <a:pt x="239" y="474"/>
                  </a:cubicBezTo>
                  <a:cubicBezTo>
                    <a:pt x="159" y="479"/>
                    <a:pt x="159" y="479"/>
                    <a:pt x="159" y="479"/>
                  </a:cubicBezTo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1283;p37">
              <a:extLst>
                <a:ext uri="{FF2B5EF4-FFF2-40B4-BE49-F238E27FC236}">
                  <a16:creationId xmlns:a16="http://schemas.microsoft.com/office/drawing/2014/main" id="{860EE02E-39CF-4F5F-3F73-3228C7A74A03}"/>
                </a:ext>
              </a:extLst>
            </p:cNvPr>
            <p:cNvSpPr/>
            <p:nvPr/>
          </p:nvSpPr>
          <p:spPr>
            <a:xfrm>
              <a:off x="7636763" y="2365125"/>
              <a:ext cx="249238" cy="511175"/>
            </a:xfrm>
            <a:custGeom>
              <a:avLst/>
              <a:gdLst/>
              <a:ahLst/>
              <a:cxnLst/>
              <a:rect l="l" t="t" r="r" b="b"/>
              <a:pathLst>
                <a:path w="185" h="380" extrusionOk="0">
                  <a:moveTo>
                    <a:pt x="156" y="0"/>
                  </a:moveTo>
                  <a:cubicBezTo>
                    <a:pt x="156" y="0"/>
                    <a:pt x="155" y="0"/>
                    <a:pt x="155" y="0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47" y="4"/>
                    <a:pt x="148" y="6"/>
                    <a:pt x="148" y="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8" y="11"/>
                    <a:pt x="68" y="8"/>
                    <a:pt x="68" y="5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47" y="7"/>
                    <a:pt x="36" y="18"/>
                    <a:pt x="37" y="32"/>
                  </a:cubicBezTo>
                  <a:cubicBezTo>
                    <a:pt x="40" y="127"/>
                    <a:pt x="27" y="229"/>
                    <a:pt x="0" y="335"/>
                  </a:cubicBezTo>
                  <a:cubicBezTo>
                    <a:pt x="8" y="333"/>
                    <a:pt x="16" y="333"/>
                    <a:pt x="25" y="333"/>
                  </a:cubicBezTo>
                  <a:cubicBezTo>
                    <a:pt x="67" y="333"/>
                    <a:pt x="107" y="350"/>
                    <a:pt x="138" y="380"/>
                  </a:cubicBezTo>
                  <a:cubicBezTo>
                    <a:pt x="171" y="257"/>
                    <a:pt x="185" y="138"/>
                    <a:pt x="182" y="25"/>
                  </a:cubicBezTo>
                  <a:cubicBezTo>
                    <a:pt x="182" y="11"/>
                    <a:pt x="170" y="0"/>
                    <a:pt x="156" y="0"/>
                  </a:cubicBezTo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9" name="Google Shape;1284;p37">
              <a:extLst>
                <a:ext uri="{FF2B5EF4-FFF2-40B4-BE49-F238E27FC236}">
                  <a16:creationId xmlns:a16="http://schemas.microsoft.com/office/drawing/2014/main" id="{B138D7FB-2CEC-307E-D3D2-3BD5340F3B89}"/>
                </a:ext>
              </a:extLst>
            </p:cNvPr>
            <p:cNvGrpSpPr/>
            <p:nvPr/>
          </p:nvGrpSpPr>
          <p:grpSpPr>
            <a:xfrm>
              <a:off x="7441500" y="2815975"/>
              <a:ext cx="471488" cy="406400"/>
              <a:chOff x="7441500" y="2815975"/>
              <a:chExt cx="471488" cy="406400"/>
            </a:xfrm>
          </p:grpSpPr>
          <p:sp>
            <p:nvSpPr>
              <p:cNvPr id="803" name="Google Shape;1285;p37">
                <a:extLst>
                  <a:ext uri="{FF2B5EF4-FFF2-40B4-BE49-F238E27FC236}">
                    <a16:creationId xmlns:a16="http://schemas.microsoft.com/office/drawing/2014/main" id="{AD61BFFC-7844-B25F-C1D4-67DCAE25576A}"/>
                  </a:ext>
                </a:extLst>
              </p:cNvPr>
              <p:cNvSpPr/>
              <p:nvPr/>
            </p:nvSpPr>
            <p:spPr>
              <a:xfrm>
                <a:off x="7485950" y="2815975"/>
                <a:ext cx="427038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302" extrusionOk="0">
                    <a:moveTo>
                      <a:pt x="112" y="0"/>
                    </a:moveTo>
                    <a:cubicBezTo>
                      <a:pt x="105" y="1"/>
                      <a:pt x="99" y="2"/>
                      <a:pt x="93" y="4"/>
                    </a:cubicBezTo>
                    <a:cubicBezTo>
                      <a:pt x="48" y="18"/>
                      <a:pt x="19" y="40"/>
                      <a:pt x="0" y="6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8" y="211"/>
                      <a:pt x="17" y="213"/>
                      <a:pt x="26" y="213"/>
                    </a:cubicBezTo>
                    <a:cubicBezTo>
                      <a:pt x="35" y="213"/>
                      <a:pt x="45" y="211"/>
                      <a:pt x="54" y="205"/>
                    </a:cubicBezTo>
                    <a:cubicBezTo>
                      <a:pt x="58" y="203"/>
                      <a:pt x="58" y="203"/>
                      <a:pt x="58" y="203"/>
                    </a:cubicBezTo>
                    <a:cubicBezTo>
                      <a:pt x="73" y="195"/>
                      <a:pt x="82" y="180"/>
                      <a:pt x="85" y="163"/>
                    </a:cubicBezTo>
                    <a:cubicBezTo>
                      <a:pt x="88" y="145"/>
                      <a:pt x="101" y="130"/>
                      <a:pt x="120" y="125"/>
                    </a:cubicBezTo>
                    <a:cubicBezTo>
                      <a:pt x="124" y="123"/>
                      <a:pt x="128" y="123"/>
                      <a:pt x="133" y="123"/>
                    </a:cubicBezTo>
                    <a:cubicBezTo>
                      <a:pt x="153" y="123"/>
                      <a:pt x="173" y="136"/>
                      <a:pt x="179" y="156"/>
                    </a:cubicBezTo>
                    <a:cubicBezTo>
                      <a:pt x="185" y="172"/>
                      <a:pt x="182" y="190"/>
                      <a:pt x="171" y="203"/>
                    </a:cubicBezTo>
                    <a:cubicBezTo>
                      <a:pt x="165" y="211"/>
                      <a:pt x="161" y="220"/>
                      <a:pt x="159" y="230"/>
                    </a:cubicBezTo>
                    <a:cubicBezTo>
                      <a:pt x="157" y="239"/>
                      <a:pt x="158" y="250"/>
                      <a:pt x="161" y="259"/>
                    </a:cubicBezTo>
                    <a:cubicBezTo>
                      <a:pt x="170" y="287"/>
                      <a:pt x="195" y="302"/>
                      <a:pt x="220" y="302"/>
                    </a:cubicBezTo>
                    <a:cubicBezTo>
                      <a:pt x="238" y="302"/>
                      <a:pt x="255" y="295"/>
                      <a:pt x="268" y="279"/>
                    </a:cubicBezTo>
                    <a:cubicBezTo>
                      <a:pt x="305" y="233"/>
                      <a:pt x="317" y="168"/>
                      <a:pt x="293" y="108"/>
                    </a:cubicBezTo>
                    <a:cubicBezTo>
                      <a:pt x="284" y="84"/>
                      <a:pt x="269" y="62"/>
                      <a:pt x="250" y="45"/>
                    </a:cubicBezTo>
                    <a:cubicBezTo>
                      <a:pt x="248" y="53"/>
                      <a:pt x="246" y="61"/>
                      <a:pt x="243" y="70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6" y="20"/>
                      <a:pt x="109" y="10"/>
                      <a:pt x="112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1286;p37">
                <a:extLst>
                  <a:ext uri="{FF2B5EF4-FFF2-40B4-BE49-F238E27FC236}">
                    <a16:creationId xmlns:a16="http://schemas.microsoft.com/office/drawing/2014/main" id="{64852092-9525-F18E-974F-AE954DB6FBF9}"/>
                  </a:ext>
                </a:extLst>
              </p:cNvPr>
              <p:cNvSpPr/>
              <p:nvPr/>
            </p:nvSpPr>
            <p:spPr>
              <a:xfrm>
                <a:off x="7441500" y="2903288"/>
                <a:ext cx="44450" cy="192088"/>
              </a:xfrm>
              <a:custGeom>
                <a:avLst/>
                <a:gdLst/>
                <a:ahLst/>
                <a:cxnLst/>
                <a:rect l="l" t="t" r="r" b="b"/>
                <a:pathLst>
                  <a:path w="33" h="142" extrusionOk="0">
                    <a:moveTo>
                      <a:pt x="33" y="0"/>
                    </a:moveTo>
                    <a:cubicBezTo>
                      <a:pt x="12" y="27"/>
                      <a:pt x="4" y="58"/>
                      <a:pt x="1" y="87"/>
                    </a:cubicBezTo>
                    <a:cubicBezTo>
                      <a:pt x="0" y="112"/>
                      <a:pt x="14" y="132"/>
                      <a:pt x="33" y="142"/>
                    </a:cubicBezTo>
                    <a:cubicBezTo>
                      <a:pt x="33" y="0"/>
                      <a:pt x="33" y="0"/>
                      <a:pt x="33" y="0"/>
                    </a:cubicBezTo>
                  </a:path>
                </a:pathLst>
              </a:custGeom>
              <a:solidFill>
                <a:srgbClr val="103B5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70" name="Google Shape;1287;p37">
              <a:extLst>
                <a:ext uri="{FF2B5EF4-FFF2-40B4-BE49-F238E27FC236}">
                  <a16:creationId xmlns:a16="http://schemas.microsoft.com/office/drawing/2014/main" id="{63D434A8-31AE-2215-D177-90A31F638154}"/>
                </a:ext>
              </a:extLst>
            </p:cNvPr>
            <p:cNvSpPr/>
            <p:nvPr/>
          </p:nvSpPr>
          <p:spPr>
            <a:xfrm>
              <a:off x="7627238" y="2812800"/>
              <a:ext cx="195263" cy="96838"/>
            </a:xfrm>
            <a:custGeom>
              <a:avLst/>
              <a:gdLst/>
              <a:ahLst/>
              <a:cxnLst/>
              <a:rect l="l" t="t" r="r" b="b"/>
              <a:pathLst>
                <a:path w="146" h="72" extrusionOk="0">
                  <a:moveTo>
                    <a:pt x="33" y="0"/>
                  </a:moveTo>
                  <a:cubicBezTo>
                    <a:pt x="24" y="0"/>
                    <a:pt x="16" y="0"/>
                    <a:pt x="8" y="2"/>
                  </a:cubicBezTo>
                  <a:cubicBezTo>
                    <a:pt x="5" y="12"/>
                    <a:pt x="2" y="22"/>
                    <a:pt x="0" y="32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2" y="63"/>
                    <a:pt x="144" y="55"/>
                    <a:pt x="146" y="47"/>
                  </a:cubicBezTo>
                  <a:cubicBezTo>
                    <a:pt x="115" y="17"/>
                    <a:pt x="75" y="0"/>
                    <a:pt x="33" y="0"/>
                  </a:cubicBezTo>
                </a:path>
              </a:pathLst>
            </a:custGeom>
            <a:solidFill>
              <a:srgbClr val="D9D9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1288;p37">
              <a:extLst>
                <a:ext uri="{FF2B5EF4-FFF2-40B4-BE49-F238E27FC236}">
                  <a16:creationId xmlns:a16="http://schemas.microsoft.com/office/drawing/2014/main" id="{09C7E3F4-8188-E4ED-1310-62D5FC596E4A}"/>
                </a:ext>
              </a:extLst>
            </p:cNvPr>
            <p:cNvSpPr/>
            <p:nvPr/>
          </p:nvSpPr>
          <p:spPr>
            <a:xfrm>
              <a:off x="6104825" y="1739650"/>
              <a:ext cx="320675" cy="644524"/>
            </a:xfrm>
            <a:custGeom>
              <a:avLst/>
              <a:gdLst/>
              <a:ahLst/>
              <a:cxnLst/>
              <a:rect l="l" t="t" r="r" b="b"/>
              <a:pathLst>
                <a:path w="238" h="479" extrusionOk="0">
                  <a:moveTo>
                    <a:pt x="79" y="479"/>
                  </a:moveTo>
                  <a:cubicBezTo>
                    <a:pt x="0" y="474"/>
                    <a:pt x="0" y="474"/>
                    <a:pt x="0" y="474"/>
                  </a:cubicBezTo>
                  <a:cubicBezTo>
                    <a:pt x="18" y="160"/>
                    <a:pt x="176" y="7"/>
                    <a:pt x="183" y="0"/>
                  </a:cubicBezTo>
                  <a:cubicBezTo>
                    <a:pt x="238" y="58"/>
                    <a:pt x="238" y="58"/>
                    <a:pt x="238" y="58"/>
                  </a:cubicBezTo>
                  <a:cubicBezTo>
                    <a:pt x="237" y="60"/>
                    <a:pt x="95" y="198"/>
                    <a:pt x="79" y="479"/>
                  </a:cubicBezTo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1289;p37">
              <a:extLst>
                <a:ext uri="{FF2B5EF4-FFF2-40B4-BE49-F238E27FC236}">
                  <a16:creationId xmlns:a16="http://schemas.microsoft.com/office/drawing/2014/main" id="{13AC51F6-0A6C-186F-2D4A-FDDD7F4D2FCC}"/>
                </a:ext>
              </a:extLst>
            </p:cNvPr>
            <p:cNvSpPr/>
            <p:nvPr/>
          </p:nvSpPr>
          <p:spPr>
            <a:xfrm>
              <a:off x="6404863" y="2441325"/>
              <a:ext cx="1125538" cy="504825"/>
            </a:xfrm>
            <a:custGeom>
              <a:avLst/>
              <a:gdLst/>
              <a:ahLst/>
              <a:cxnLst/>
              <a:rect l="l" t="t" r="r" b="b"/>
              <a:pathLst>
                <a:path w="836" h="375" extrusionOk="0">
                  <a:moveTo>
                    <a:pt x="342" y="375"/>
                  </a:moveTo>
                  <a:cubicBezTo>
                    <a:pt x="316" y="375"/>
                    <a:pt x="291" y="363"/>
                    <a:pt x="273" y="343"/>
                  </a:cubicBezTo>
                  <a:cubicBezTo>
                    <a:pt x="261" y="329"/>
                    <a:pt x="249" y="316"/>
                    <a:pt x="236" y="305"/>
                  </a:cubicBezTo>
                  <a:cubicBezTo>
                    <a:pt x="248" y="294"/>
                    <a:pt x="260" y="281"/>
                    <a:pt x="272" y="268"/>
                  </a:cubicBezTo>
                  <a:cubicBezTo>
                    <a:pt x="289" y="248"/>
                    <a:pt x="314" y="236"/>
                    <a:pt x="341" y="236"/>
                  </a:cubicBezTo>
                  <a:cubicBezTo>
                    <a:pt x="493" y="236"/>
                    <a:pt x="493" y="236"/>
                    <a:pt x="493" y="236"/>
                  </a:cubicBezTo>
                  <a:cubicBezTo>
                    <a:pt x="519" y="236"/>
                    <a:pt x="545" y="248"/>
                    <a:pt x="562" y="268"/>
                  </a:cubicBezTo>
                  <a:cubicBezTo>
                    <a:pt x="574" y="282"/>
                    <a:pt x="587" y="295"/>
                    <a:pt x="599" y="306"/>
                  </a:cubicBezTo>
                  <a:cubicBezTo>
                    <a:pt x="587" y="317"/>
                    <a:pt x="575" y="330"/>
                    <a:pt x="563" y="343"/>
                  </a:cubicBezTo>
                  <a:cubicBezTo>
                    <a:pt x="546" y="363"/>
                    <a:pt x="521" y="375"/>
                    <a:pt x="494" y="375"/>
                  </a:cubicBezTo>
                  <a:cubicBezTo>
                    <a:pt x="342" y="375"/>
                    <a:pt x="342" y="375"/>
                    <a:pt x="342" y="375"/>
                  </a:cubicBezTo>
                  <a:moveTo>
                    <a:pt x="813" y="0"/>
                  </a:moveTo>
                  <a:cubicBezTo>
                    <a:pt x="827" y="9"/>
                    <a:pt x="835" y="25"/>
                    <a:pt x="835" y="42"/>
                  </a:cubicBezTo>
                  <a:cubicBezTo>
                    <a:pt x="835" y="114"/>
                    <a:pt x="835" y="114"/>
                    <a:pt x="83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55"/>
                    <a:pt x="8" y="170"/>
                    <a:pt x="21" y="180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10" y="156"/>
                    <a:pt x="210" y="156"/>
                    <a:pt x="210" y="156"/>
                  </a:cubicBezTo>
                  <a:cubicBezTo>
                    <a:pt x="210" y="282"/>
                    <a:pt x="210" y="282"/>
                    <a:pt x="210" y="282"/>
                  </a:cubicBezTo>
                  <a:cubicBezTo>
                    <a:pt x="219" y="289"/>
                    <a:pt x="227" y="296"/>
                    <a:pt x="236" y="305"/>
                  </a:cubicBezTo>
                  <a:cubicBezTo>
                    <a:pt x="249" y="316"/>
                    <a:pt x="261" y="329"/>
                    <a:pt x="273" y="343"/>
                  </a:cubicBezTo>
                  <a:cubicBezTo>
                    <a:pt x="291" y="363"/>
                    <a:pt x="316" y="375"/>
                    <a:pt x="342" y="375"/>
                  </a:cubicBezTo>
                  <a:cubicBezTo>
                    <a:pt x="494" y="375"/>
                    <a:pt x="494" y="375"/>
                    <a:pt x="494" y="375"/>
                  </a:cubicBezTo>
                  <a:cubicBezTo>
                    <a:pt x="521" y="375"/>
                    <a:pt x="546" y="363"/>
                    <a:pt x="563" y="343"/>
                  </a:cubicBezTo>
                  <a:cubicBezTo>
                    <a:pt x="575" y="330"/>
                    <a:pt x="587" y="317"/>
                    <a:pt x="599" y="306"/>
                  </a:cubicBezTo>
                  <a:cubicBezTo>
                    <a:pt x="604" y="301"/>
                    <a:pt x="610" y="297"/>
                    <a:pt x="615" y="292"/>
                  </a:cubicBezTo>
                  <a:cubicBezTo>
                    <a:pt x="615" y="140"/>
                    <a:pt x="615" y="140"/>
                    <a:pt x="615" y="140"/>
                  </a:cubicBezTo>
                  <a:cubicBezTo>
                    <a:pt x="804" y="164"/>
                    <a:pt x="804" y="164"/>
                    <a:pt x="804" y="164"/>
                  </a:cubicBezTo>
                  <a:cubicBezTo>
                    <a:pt x="804" y="187"/>
                    <a:pt x="804" y="187"/>
                    <a:pt x="804" y="187"/>
                  </a:cubicBezTo>
                  <a:cubicBezTo>
                    <a:pt x="805" y="187"/>
                    <a:pt x="807" y="186"/>
                    <a:pt x="808" y="185"/>
                  </a:cubicBezTo>
                  <a:cubicBezTo>
                    <a:pt x="825" y="177"/>
                    <a:pt x="836" y="160"/>
                    <a:pt x="836" y="141"/>
                  </a:cubicBezTo>
                  <a:cubicBezTo>
                    <a:pt x="836" y="42"/>
                    <a:pt x="836" y="42"/>
                    <a:pt x="836" y="42"/>
                  </a:cubicBezTo>
                  <a:cubicBezTo>
                    <a:pt x="836" y="25"/>
                    <a:pt x="827" y="9"/>
                    <a:pt x="813" y="0"/>
                  </a:cubicBezTo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1290;p37">
              <a:extLst>
                <a:ext uri="{FF2B5EF4-FFF2-40B4-BE49-F238E27FC236}">
                  <a16:creationId xmlns:a16="http://schemas.microsoft.com/office/drawing/2014/main" id="{79047782-4882-FD9B-881E-08D4D35E76A9}"/>
                </a:ext>
              </a:extLst>
            </p:cNvPr>
            <p:cNvSpPr/>
            <p:nvPr/>
          </p:nvSpPr>
          <p:spPr>
            <a:xfrm>
              <a:off x="6433438" y="2619125"/>
              <a:ext cx="254000" cy="201613"/>
            </a:xfrm>
            <a:custGeom>
              <a:avLst/>
              <a:gdLst/>
              <a:ahLst/>
              <a:cxnLst/>
              <a:rect l="l" t="t" r="r" b="b"/>
              <a:pathLst>
                <a:path w="189" h="149" extrusionOk="0">
                  <a:moveTo>
                    <a:pt x="0" y="0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2" y="48"/>
                    <a:pt x="4" y="49"/>
                    <a:pt x="6" y="51"/>
                  </a:cubicBezTo>
                  <a:cubicBezTo>
                    <a:pt x="44" y="69"/>
                    <a:pt x="114" y="88"/>
                    <a:pt x="189" y="149"/>
                  </a:cubicBezTo>
                  <a:cubicBezTo>
                    <a:pt x="189" y="23"/>
                    <a:pt x="189" y="23"/>
                    <a:pt x="189" y="2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1291;p37">
              <a:extLst>
                <a:ext uri="{FF2B5EF4-FFF2-40B4-BE49-F238E27FC236}">
                  <a16:creationId xmlns:a16="http://schemas.microsoft.com/office/drawing/2014/main" id="{5811E2E5-322E-FE27-BD0C-0F324A535EF7}"/>
                </a:ext>
              </a:extLst>
            </p:cNvPr>
            <p:cNvSpPr/>
            <p:nvPr/>
          </p:nvSpPr>
          <p:spPr>
            <a:xfrm>
              <a:off x="7231950" y="2628650"/>
              <a:ext cx="254000" cy="204788"/>
            </a:xfrm>
            <a:custGeom>
              <a:avLst/>
              <a:gdLst/>
              <a:ahLst/>
              <a:cxnLst/>
              <a:rect l="l" t="t" r="r" b="b"/>
              <a:pathLst>
                <a:path w="189" h="152" extrusionOk="0">
                  <a:moveTo>
                    <a:pt x="0" y="0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76" y="87"/>
                    <a:pt x="149" y="66"/>
                    <a:pt x="189" y="47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1292;p37">
              <a:extLst>
                <a:ext uri="{FF2B5EF4-FFF2-40B4-BE49-F238E27FC236}">
                  <a16:creationId xmlns:a16="http://schemas.microsoft.com/office/drawing/2014/main" id="{7EA3F4A5-00F0-FE5D-FE44-7AF39444AF3F}"/>
                </a:ext>
              </a:extLst>
            </p:cNvPr>
            <p:cNvSpPr/>
            <p:nvPr/>
          </p:nvSpPr>
          <p:spPr>
            <a:xfrm>
              <a:off x="6722363" y="2758825"/>
              <a:ext cx="488950" cy="187325"/>
            </a:xfrm>
            <a:custGeom>
              <a:avLst/>
              <a:gdLst/>
              <a:ahLst/>
              <a:cxnLst/>
              <a:rect l="l" t="t" r="r" b="b"/>
              <a:pathLst>
                <a:path w="363" h="139" extrusionOk="0">
                  <a:moveTo>
                    <a:pt x="257" y="0"/>
                  </a:moveTo>
                  <a:cubicBezTo>
                    <a:pt x="105" y="0"/>
                    <a:pt x="105" y="0"/>
                    <a:pt x="105" y="0"/>
                  </a:cubicBezTo>
                  <a:cubicBezTo>
                    <a:pt x="78" y="0"/>
                    <a:pt x="53" y="12"/>
                    <a:pt x="36" y="32"/>
                  </a:cubicBezTo>
                  <a:cubicBezTo>
                    <a:pt x="24" y="45"/>
                    <a:pt x="12" y="58"/>
                    <a:pt x="0" y="69"/>
                  </a:cubicBezTo>
                  <a:cubicBezTo>
                    <a:pt x="13" y="80"/>
                    <a:pt x="25" y="93"/>
                    <a:pt x="37" y="107"/>
                  </a:cubicBezTo>
                  <a:cubicBezTo>
                    <a:pt x="55" y="127"/>
                    <a:pt x="80" y="139"/>
                    <a:pt x="106" y="139"/>
                  </a:cubicBezTo>
                  <a:cubicBezTo>
                    <a:pt x="258" y="139"/>
                    <a:pt x="258" y="139"/>
                    <a:pt x="258" y="139"/>
                  </a:cubicBezTo>
                  <a:cubicBezTo>
                    <a:pt x="285" y="139"/>
                    <a:pt x="310" y="127"/>
                    <a:pt x="327" y="107"/>
                  </a:cubicBezTo>
                  <a:cubicBezTo>
                    <a:pt x="339" y="94"/>
                    <a:pt x="351" y="81"/>
                    <a:pt x="363" y="70"/>
                  </a:cubicBezTo>
                  <a:cubicBezTo>
                    <a:pt x="351" y="59"/>
                    <a:pt x="338" y="46"/>
                    <a:pt x="326" y="32"/>
                  </a:cubicBezTo>
                  <a:cubicBezTo>
                    <a:pt x="309" y="12"/>
                    <a:pt x="283" y="0"/>
                    <a:pt x="257" y="0"/>
                  </a:cubicBezTo>
                </a:path>
              </a:pathLst>
            </a:custGeom>
            <a:solidFill>
              <a:srgbClr val="61DBF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1293;p37">
              <a:extLst>
                <a:ext uri="{FF2B5EF4-FFF2-40B4-BE49-F238E27FC236}">
                  <a16:creationId xmlns:a16="http://schemas.microsoft.com/office/drawing/2014/main" id="{25D9DE1B-C126-1D13-9505-850C913B742D}"/>
                </a:ext>
              </a:extLst>
            </p:cNvPr>
            <p:cNvSpPr/>
            <p:nvPr/>
          </p:nvSpPr>
          <p:spPr>
            <a:xfrm>
              <a:off x="6404863" y="2427038"/>
              <a:ext cx="1093788" cy="166688"/>
            </a:xfrm>
            <a:custGeom>
              <a:avLst/>
              <a:gdLst/>
              <a:ahLst/>
              <a:cxnLst/>
              <a:rect l="l" t="t" r="r" b="b"/>
              <a:pathLst>
                <a:path w="813" h="124" extrusionOk="0">
                  <a:moveTo>
                    <a:pt x="716" y="2"/>
                  </a:moveTo>
                  <a:cubicBezTo>
                    <a:pt x="716" y="2"/>
                    <a:pt x="716" y="2"/>
                    <a:pt x="716" y="2"/>
                  </a:cubicBezTo>
                  <a:cubicBezTo>
                    <a:pt x="785" y="2"/>
                    <a:pt x="785" y="2"/>
                    <a:pt x="785" y="2"/>
                  </a:cubicBezTo>
                  <a:cubicBezTo>
                    <a:pt x="796" y="2"/>
                    <a:pt x="805" y="5"/>
                    <a:pt x="813" y="10"/>
                  </a:cubicBezTo>
                  <a:cubicBezTo>
                    <a:pt x="805" y="5"/>
                    <a:pt x="796" y="2"/>
                    <a:pt x="785" y="2"/>
                  </a:cubicBezTo>
                  <a:cubicBezTo>
                    <a:pt x="716" y="2"/>
                    <a:pt x="716" y="2"/>
                    <a:pt x="716" y="2"/>
                  </a:cubicBezTo>
                  <a:moveTo>
                    <a:pt x="119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22" y="0"/>
                    <a:pt x="0" y="23"/>
                    <a:pt x="0" y="5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3"/>
                    <a:pt x="22" y="0"/>
                    <a:pt x="5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1294;p37">
              <a:extLst>
                <a:ext uri="{FF2B5EF4-FFF2-40B4-BE49-F238E27FC236}">
                  <a16:creationId xmlns:a16="http://schemas.microsoft.com/office/drawing/2014/main" id="{CEF1FC58-4185-4B64-D43C-E0FDADE9A680}"/>
                </a:ext>
              </a:extLst>
            </p:cNvPr>
            <p:cNvSpPr/>
            <p:nvPr/>
          </p:nvSpPr>
          <p:spPr>
            <a:xfrm>
              <a:off x="6404863" y="2427038"/>
              <a:ext cx="1123950" cy="166688"/>
            </a:xfrm>
            <a:custGeom>
              <a:avLst/>
              <a:gdLst/>
              <a:ahLst/>
              <a:cxnLst/>
              <a:rect l="l" t="t" r="r" b="b"/>
              <a:pathLst>
                <a:path w="835" h="124" extrusionOk="0">
                  <a:moveTo>
                    <a:pt x="119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22" y="0"/>
                    <a:pt x="0" y="23"/>
                    <a:pt x="0" y="5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835" y="124"/>
                    <a:pt x="835" y="124"/>
                    <a:pt x="835" y="124"/>
                  </a:cubicBezTo>
                  <a:cubicBezTo>
                    <a:pt x="835" y="52"/>
                    <a:pt x="835" y="52"/>
                    <a:pt x="835" y="52"/>
                  </a:cubicBezTo>
                  <a:cubicBezTo>
                    <a:pt x="835" y="35"/>
                    <a:pt x="827" y="19"/>
                    <a:pt x="813" y="10"/>
                  </a:cubicBezTo>
                  <a:cubicBezTo>
                    <a:pt x="805" y="5"/>
                    <a:pt x="796" y="2"/>
                    <a:pt x="785" y="2"/>
                  </a:cubicBezTo>
                  <a:cubicBezTo>
                    <a:pt x="716" y="2"/>
                    <a:pt x="716" y="2"/>
                    <a:pt x="716" y="2"/>
                  </a:cubicBezTo>
                  <a:cubicBezTo>
                    <a:pt x="708" y="55"/>
                    <a:pt x="661" y="95"/>
                    <a:pt x="607" y="95"/>
                  </a:cubicBezTo>
                  <a:cubicBezTo>
                    <a:pt x="229" y="95"/>
                    <a:pt x="229" y="95"/>
                    <a:pt x="229" y="95"/>
                  </a:cubicBezTo>
                  <a:cubicBezTo>
                    <a:pt x="174" y="95"/>
                    <a:pt x="127" y="55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solidFill>
              <a:srgbClr val="61DBF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1295;p37">
              <a:extLst>
                <a:ext uri="{FF2B5EF4-FFF2-40B4-BE49-F238E27FC236}">
                  <a16:creationId xmlns:a16="http://schemas.microsoft.com/office/drawing/2014/main" id="{844E4542-6FEC-C204-A940-5980B95D8B07}"/>
                </a:ext>
              </a:extLst>
            </p:cNvPr>
            <p:cNvSpPr/>
            <p:nvPr/>
          </p:nvSpPr>
          <p:spPr>
            <a:xfrm>
              <a:off x="6477888" y="1836488"/>
              <a:ext cx="977900" cy="719138"/>
            </a:xfrm>
            <a:custGeom>
              <a:avLst/>
              <a:gdLst/>
              <a:ahLst/>
              <a:cxnLst/>
              <a:rect l="l" t="t" r="r" b="b"/>
              <a:pathLst>
                <a:path w="727" h="534" extrusionOk="0">
                  <a:moveTo>
                    <a:pt x="553" y="534"/>
                  </a:moveTo>
                  <a:cubicBezTo>
                    <a:pt x="175" y="534"/>
                    <a:pt x="175" y="534"/>
                    <a:pt x="175" y="534"/>
                  </a:cubicBezTo>
                  <a:cubicBezTo>
                    <a:pt x="120" y="534"/>
                    <a:pt x="73" y="494"/>
                    <a:pt x="65" y="4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27" y="0"/>
                    <a:pt x="727" y="0"/>
                    <a:pt x="727" y="0"/>
                  </a:cubicBezTo>
                  <a:cubicBezTo>
                    <a:pt x="662" y="439"/>
                    <a:pt x="662" y="439"/>
                    <a:pt x="662" y="439"/>
                  </a:cubicBezTo>
                  <a:cubicBezTo>
                    <a:pt x="654" y="494"/>
                    <a:pt x="608" y="534"/>
                    <a:pt x="553" y="534"/>
                  </a:cubicBezTo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1296;p37">
              <a:extLst>
                <a:ext uri="{FF2B5EF4-FFF2-40B4-BE49-F238E27FC236}">
                  <a16:creationId xmlns:a16="http://schemas.microsoft.com/office/drawing/2014/main" id="{13B55D8C-CAFD-B529-68BC-56D270598688}"/>
                </a:ext>
              </a:extLst>
            </p:cNvPr>
            <p:cNvSpPr/>
            <p:nvPr/>
          </p:nvSpPr>
          <p:spPr>
            <a:xfrm>
              <a:off x="6719188" y="1330075"/>
              <a:ext cx="495300" cy="282600"/>
            </a:xfrm>
            <a:prstGeom prst="rect">
              <a:avLst/>
            </a:prstGeom>
            <a:solidFill>
              <a:srgbClr val="E94E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1297;p37">
              <a:extLst>
                <a:ext uri="{FF2B5EF4-FFF2-40B4-BE49-F238E27FC236}">
                  <a16:creationId xmlns:a16="http://schemas.microsoft.com/office/drawing/2014/main" id="{390214E6-8103-8E05-B94A-C7CE7509AF4E}"/>
                </a:ext>
              </a:extLst>
            </p:cNvPr>
            <p:cNvSpPr/>
            <p:nvPr/>
          </p:nvSpPr>
          <p:spPr>
            <a:xfrm>
              <a:off x="6719188" y="1330075"/>
              <a:ext cx="495300" cy="282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1298;p37">
              <a:extLst>
                <a:ext uri="{FF2B5EF4-FFF2-40B4-BE49-F238E27FC236}">
                  <a16:creationId xmlns:a16="http://schemas.microsoft.com/office/drawing/2014/main" id="{7601C3A1-B962-F3DD-92EB-9D65032E8C8C}"/>
                </a:ext>
              </a:extLst>
            </p:cNvPr>
            <p:cNvSpPr/>
            <p:nvPr/>
          </p:nvSpPr>
          <p:spPr>
            <a:xfrm>
              <a:off x="6471538" y="787150"/>
              <a:ext cx="92075" cy="317500"/>
            </a:xfrm>
            <a:custGeom>
              <a:avLst/>
              <a:gdLst/>
              <a:ahLst/>
              <a:cxnLst/>
              <a:rect l="l" t="t" r="r" b="b"/>
              <a:pathLst>
                <a:path w="68" h="236" extrusionOk="0">
                  <a:moveTo>
                    <a:pt x="68" y="230"/>
                  </a:moveTo>
                  <a:cubicBezTo>
                    <a:pt x="68" y="232"/>
                    <a:pt x="68" y="234"/>
                    <a:pt x="68" y="236"/>
                  </a:cubicBezTo>
                  <a:cubicBezTo>
                    <a:pt x="13" y="180"/>
                    <a:pt x="13" y="180"/>
                    <a:pt x="13" y="180"/>
                  </a:cubicBezTo>
                  <a:cubicBezTo>
                    <a:pt x="5" y="172"/>
                    <a:pt x="0" y="162"/>
                    <a:pt x="0" y="15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8" y="5"/>
                    <a:pt x="68" y="8"/>
                    <a:pt x="68" y="10"/>
                  </a:cubicBezTo>
                  <a:cubicBezTo>
                    <a:pt x="68" y="230"/>
                    <a:pt x="68" y="230"/>
                    <a:pt x="68" y="23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1299;p37">
              <a:extLst>
                <a:ext uri="{FF2B5EF4-FFF2-40B4-BE49-F238E27FC236}">
                  <a16:creationId xmlns:a16="http://schemas.microsoft.com/office/drawing/2014/main" id="{C229A876-618F-C099-4646-B0900CB1263D}"/>
                </a:ext>
              </a:extLst>
            </p:cNvPr>
            <p:cNvSpPr/>
            <p:nvPr/>
          </p:nvSpPr>
          <p:spPr>
            <a:xfrm>
              <a:off x="7370063" y="787150"/>
              <a:ext cx="90488" cy="317500"/>
            </a:xfrm>
            <a:custGeom>
              <a:avLst/>
              <a:gdLst/>
              <a:ahLst/>
              <a:cxnLst/>
              <a:rect l="l" t="t" r="r" b="b"/>
              <a:pathLst>
                <a:path w="68" h="236" extrusionOk="0">
                  <a:moveTo>
                    <a:pt x="68" y="43"/>
                  </a:moveTo>
                  <a:cubicBezTo>
                    <a:pt x="68" y="150"/>
                    <a:pt x="68" y="150"/>
                    <a:pt x="68" y="150"/>
                  </a:cubicBezTo>
                  <a:cubicBezTo>
                    <a:pt x="68" y="162"/>
                    <a:pt x="64" y="172"/>
                    <a:pt x="56" y="180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0" y="234"/>
                    <a:pt x="0" y="232"/>
                    <a:pt x="0" y="23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9" y="0"/>
                    <a:pt x="68" y="19"/>
                    <a:pt x="68" y="4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1300;p37">
              <a:extLst>
                <a:ext uri="{FF2B5EF4-FFF2-40B4-BE49-F238E27FC236}">
                  <a16:creationId xmlns:a16="http://schemas.microsoft.com/office/drawing/2014/main" id="{BDDC9723-E800-C69A-F7FB-B06CABA0C094}"/>
                </a:ext>
              </a:extLst>
            </p:cNvPr>
            <p:cNvSpPr/>
            <p:nvPr/>
          </p:nvSpPr>
          <p:spPr>
            <a:xfrm>
              <a:off x="6563613" y="539500"/>
              <a:ext cx="806450" cy="790575"/>
            </a:xfrm>
            <a:custGeom>
              <a:avLst/>
              <a:gdLst/>
              <a:ahLst/>
              <a:cxnLst/>
              <a:rect l="l" t="t" r="r" b="b"/>
              <a:pathLst>
                <a:path w="599" h="588" extrusionOk="0">
                  <a:moveTo>
                    <a:pt x="216" y="560"/>
                  </a:moveTo>
                  <a:cubicBezTo>
                    <a:pt x="205" y="560"/>
                    <a:pt x="196" y="550"/>
                    <a:pt x="196" y="539"/>
                  </a:cubicBezTo>
                  <a:cubicBezTo>
                    <a:pt x="196" y="527"/>
                    <a:pt x="205" y="518"/>
                    <a:pt x="216" y="518"/>
                  </a:cubicBezTo>
                  <a:cubicBezTo>
                    <a:pt x="383" y="518"/>
                    <a:pt x="383" y="518"/>
                    <a:pt x="383" y="518"/>
                  </a:cubicBezTo>
                  <a:cubicBezTo>
                    <a:pt x="394" y="518"/>
                    <a:pt x="404" y="527"/>
                    <a:pt x="404" y="539"/>
                  </a:cubicBezTo>
                  <a:cubicBezTo>
                    <a:pt x="404" y="550"/>
                    <a:pt x="394" y="560"/>
                    <a:pt x="383" y="560"/>
                  </a:cubicBezTo>
                  <a:cubicBezTo>
                    <a:pt x="216" y="560"/>
                    <a:pt x="216" y="560"/>
                    <a:pt x="216" y="560"/>
                  </a:cubicBezTo>
                  <a:moveTo>
                    <a:pt x="300" y="0"/>
                  </a:moveTo>
                  <a:cubicBezTo>
                    <a:pt x="220" y="0"/>
                    <a:pt x="148" y="20"/>
                    <a:pt x="94" y="53"/>
                  </a:cubicBezTo>
                  <a:cubicBezTo>
                    <a:pt x="88" y="56"/>
                    <a:pt x="82" y="60"/>
                    <a:pt x="77" y="64"/>
                  </a:cubicBezTo>
                  <a:cubicBezTo>
                    <a:pt x="32" y="97"/>
                    <a:pt x="3" y="139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0" y="187"/>
                    <a:pt x="0" y="187"/>
                  </a:cubicBezTo>
                  <a:cubicBezTo>
                    <a:pt x="0" y="189"/>
                    <a:pt x="0" y="192"/>
                    <a:pt x="0" y="194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0" y="474"/>
                    <a:pt x="30" y="530"/>
                    <a:pt x="79" y="564"/>
                  </a:cubicBezTo>
                  <a:cubicBezTo>
                    <a:pt x="115" y="588"/>
                    <a:pt x="115" y="588"/>
                    <a:pt x="115" y="588"/>
                  </a:cubicBezTo>
                  <a:cubicBezTo>
                    <a:pt x="115" y="587"/>
                    <a:pt x="115" y="587"/>
                    <a:pt x="115" y="587"/>
                  </a:cubicBezTo>
                  <a:cubicBezTo>
                    <a:pt x="484" y="587"/>
                    <a:pt x="484" y="587"/>
                    <a:pt x="484" y="587"/>
                  </a:cubicBezTo>
                  <a:cubicBezTo>
                    <a:pt x="484" y="588"/>
                    <a:pt x="484" y="588"/>
                    <a:pt x="484" y="588"/>
                  </a:cubicBezTo>
                  <a:cubicBezTo>
                    <a:pt x="520" y="564"/>
                    <a:pt x="520" y="564"/>
                    <a:pt x="520" y="564"/>
                  </a:cubicBezTo>
                  <a:cubicBezTo>
                    <a:pt x="568" y="531"/>
                    <a:pt x="598" y="477"/>
                    <a:pt x="599" y="420"/>
                  </a:cubicBezTo>
                  <a:cubicBezTo>
                    <a:pt x="599" y="420"/>
                    <a:pt x="599" y="420"/>
                    <a:pt x="599" y="420"/>
                  </a:cubicBezTo>
                  <a:cubicBezTo>
                    <a:pt x="599" y="419"/>
                    <a:pt x="599" y="418"/>
                    <a:pt x="599" y="417"/>
                  </a:cubicBezTo>
                  <a:cubicBezTo>
                    <a:pt x="599" y="416"/>
                    <a:pt x="599" y="415"/>
                    <a:pt x="599" y="414"/>
                  </a:cubicBezTo>
                  <a:cubicBezTo>
                    <a:pt x="599" y="194"/>
                    <a:pt x="599" y="194"/>
                    <a:pt x="599" y="194"/>
                  </a:cubicBezTo>
                  <a:cubicBezTo>
                    <a:pt x="599" y="144"/>
                    <a:pt x="570" y="99"/>
                    <a:pt x="522" y="64"/>
                  </a:cubicBezTo>
                  <a:cubicBezTo>
                    <a:pt x="494" y="81"/>
                    <a:pt x="459" y="97"/>
                    <a:pt x="425" y="101"/>
                  </a:cubicBezTo>
                  <a:cubicBezTo>
                    <a:pt x="175" y="101"/>
                    <a:pt x="175" y="101"/>
                    <a:pt x="175" y="101"/>
                  </a:cubicBezTo>
                  <a:cubicBezTo>
                    <a:pt x="141" y="97"/>
                    <a:pt x="105" y="81"/>
                    <a:pt x="77" y="64"/>
                  </a:cubicBezTo>
                  <a:cubicBezTo>
                    <a:pt x="82" y="60"/>
                    <a:pt x="88" y="56"/>
                    <a:pt x="94" y="53"/>
                  </a:cubicBezTo>
                  <a:cubicBezTo>
                    <a:pt x="119" y="67"/>
                    <a:pt x="148" y="79"/>
                    <a:pt x="176" y="82"/>
                  </a:cubicBezTo>
                  <a:cubicBezTo>
                    <a:pt x="424" y="82"/>
                    <a:pt x="424" y="82"/>
                    <a:pt x="424" y="82"/>
                  </a:cubicBezTo>
                  <a:cubicBezTo>
                    <a:pt x="451" y="79"/>
                    <a:pt x="480" y="67"/>
                    <a:pt x="505" y="53"/>
                  </a:cubicBezTo>
                  <a:cubicBezTo>
                    <a:pt x="505" y="53"/>
                    <a:pt x="505" y="53"/>
                    <a:pt x="505" y="53"/>
                  </a:cubicBezTo>
                  <a:cubicBezTo>
                    <a:pt x="452" y="20"/>
                    <a:pt x="379" y="0"/>
                    <a:pt x="300" y="0"/>
                  </a:cubicBezTo>
                </a:path>
              </a:pathLst>
            </a:custGeom>
            <a:solidFill>
              <a:srgbClr val="B8B8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1301;p37">
              <a:extLst>
                <a:ext uri="{FF2B5EF4-FFF2-40B4-BE49-F238E27FC236}">
                  <a16:creationId xmlns:a16="http://schemas.microsoft.com/office/drawing/2014/main" id="{283B0BD7-453F-C3F1-DC15-3A84B263A645}"/>
                </a:ext>
              </a:extLst>
            </p:cNvPr>
            <p:cNvSpPr/>
            <p:nvPr/>
          </p:nvSpPr>
          <p:spPr>
            <a:xfrm>
              <a:off x="6719188" y="1330075"/>
              <a:ext cx="495300" cy="122238"/>
            </a:xfrm>
            <a:custGeom>
              <a:avLst/>
              <a:gdLst/>
              <a:ahLst/>
              <a:cxnLst/>
              <a:rect l="l" t="t" r="r" b="b"/>
              <a:pathLst>
                <a:path w="369" h="91" extrusionOk="0">
                  <a:moveTo>
                    <a:pt x="36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117" y="81"/>
                    <a:pt x="151" y="91"/>
                    <a:pt x="185" y="91"/>
                  </a:cubicBezTo>
                  <a:cubicBezTo>
                    <a:pt x="218" y="91"/>
                    <a:pt x="252" y="81"/>
                    <a:pt x="281" y="61"/>
                  </a:cubicBezTo>
                  <a:cubicBezTo>
                    <a:pt x="369" y="1"/>
                    <a:pt x="369" y="1"/>
                    <a:pt x="369" y="1"/>
                  </a:cubicBezTo>
                  <a:cubicBezTo>
                    <a:pt x="369" y="0"/>
                    <a:pt x="369" y="0"/>
                    <a:pt x="369" y="0"/>
                  </a:cubicBezTo>
                </a:path>
              </a:pathLst>
            </a:custGeom>
            <a:solidFill>
              <a:srgbClr val="103B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1302;p37">
              <a:extLst>
                <a:ext uri="{FF2B5EF4-FFF2-40B4-BE49-F238E27FC236}">
                  <a16:creationId xmlns:a16="http://schemas.microsoft.com/office/drawing/2014/main" id="{4AEEDC3E-4CD4-9265-E5FF-3524048FE242}"/>
                </a:ext>
              </a:extLst>
            </p:cNvPr>
            <p:cNvSpPr/>
            <p:nvPr/>
          </p:nvSpPr>
          <p:spPr>
            <a:xfrm>
              <a:off x="6563613" y="790325"/>
              <a:ext cx="0" cy="1588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16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1303;p37">
              <a:extLst>
                <a:ext uri="{FF2B5EF4-FFF2-40B4-BE49-F238E27FC236}">
                  <a16:creationId xmlns:a16="http://schemas.microsoft.com/office/drawing/2014/main" id="{04614F64-CCB7-D046-32AB-DF0ED35BDF19}"/>
                </a:ext>
              </a:extLst>
            </p:cNvPr>
            <p:cNvSpPr/>
            <p:nvPr/>
          </p:nvSpPr>
          <p:spPr>
            <a:xfrm>
              <a:off x="7370063" y="1101475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120000" h="3" extrusionOk="0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</a:path>
              </a:pathLst>
            </a:custGeom>
            <a:solidFill>
              <a:srgbClr val="E516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1304;p37">
              <a:extLst>
                <a:ext uri="{FF2B5EF4-FFF2-40B4-BE49-F238E27FC236}">
                  <a16:creationId xmlns:a16="http://schemas.microsoft.com/office/drawing/2014/main" id="{44B13AFB-2F7A-E401-8CB9-6C1345FB3898}"/>
                </a:ext>
              </a:extLst>
            </p:cNvPr>
            <p:cNvSpPr/>
            <p:nvPr/>
          </p:nvSpPr>
          <p:spPr>
            <a:xfrm>
              <a:off x="6628700" y="758575"/>
              <a:ext cx="676275" cy="354013"/>
            </a:xfrm>
            <a:custGeom>
              <a:avLst/>
              <a:gdLst/>
              <a:ahLst/>
              <a:cxnLst/>
              <a:rect l="l" t="t" r="r" b="b"/>
              <a:pathLst>
                <a:path w="503" h="263" extrusionOk="0">
                  <a:moveTo>
                    <a:pt x="44" y="263"/>
                  </a:moveTo>
                  <a:cubicBezTo>
                    <a:pt x="20" y="263"/>
                    <a:pt x="0" y="243"/>
                    <a:pt x="0" y="21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46"/>
                    <a:pt x="50" y="0"/>
                    <a:pt x="108" y="4"/>
                  </a:cubicBezTo>
                  <a:cubicBezTo>
                    <a:pt x="149" y="7"/>
                    <a:pt x="198" y="9"/>
                    <a:pt x="252" y="9"/>
                  </a:cubicBezTo>
                  <a:cubicBezTo>
                    <a:pt x="305" y="9"/>
                    <a:pt x="355" y="7"/>
                    <a:pt x="395" y="4"/>
                  </a:cubicBezTo>
                  <a:cubicBezTo>
                    <a:pt x="454" y="0"/>
                    <a:pt x="503" y="46"/>
                    <a:pt x="503" y="105"/>
                  </a:cubicBezTo>
                  <a:cubicBezTo>
                    <a:pt x="503" y="219"/>
                    <a:pt x="503" y="219"/>
                    <a:pt x="503" y="219"/>
                  </a:cubicBezTo>
                  <a:cubicBezTo>
                    <a:pt x="503" y="243"/>
                    <a:pt x="484" y="263"/>
                    <a:pt x="459" y="263"/>
                  </a:cubicBezTo>
                  <a:lnTo>
                    <a:pt x="44" y="263"/>
                  </a:lnTo>
                  <a:close/>
                </a:path>
              </a:pathLst>
            </a:custGeom>
            <a:solidFill>
              <a:srgbClr val="103B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1305;p37">
              <a:extLst>
                <a:ext uri="{FF2B5EF4-FFF2-40B4-BE49-F238E27FC236}">
                  <a16:creationId xmlns:a16="http://schemas.microsoft.com/office/drawing/2014/main" id="{81CE6A20-9EF1-FBDE-2DB7-63F585C6826F}"/>
                </a:ext>
              </a:extLst>
            </p:cNvPr>
            <p:cNvSpPr/>
            <p:nvPr/>
          </p:nvSpPr>
          <p:spPr>
            <a:xfrm>
              <a:off x="6731888" y="863350"/>
              <a:ext cx="101700" cy="169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1306;p37">
              <a:extLst>
                <a:ext uri="{FF2B5EF4-FFF2-40B4-BE49-F238E27FC236}">
                  <a16:creationId xmlns:a16="http://schemas.microsoft.com/office/drawing/2014/main" id="{BAA99ACD-A0E0-F1D6-E3DF-D4D9A3F6AB8E}"/>
                </a:ext>
              </a:extLst>
            </p:cNvPr>
            <p:cNvSpPr/>
            <p:nvPr/>
          </p:nvSpPr>
          <p:spPr>
            <a:xfrm>
              <a:off x="7093838" y="863350"/>
              <a:ext cx="101700" cy="169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1307;p37">
              <a:extLst>
                <a:ext uri="{FF2B5EF4-FFF2-40B4-BE49-F238E27FC236}">
                  <a16:creationId xmlns:a16="http://schemas.microsoft.com/office/drawing/2014/main" id="{155BE335-F215-A5E2-E8C7-190219EAB53E}"/>
                </a:ext>
              </a:extLst>
            </p:cNvPr>
            <p:cNvSpPr/>
            <p:nvPr/>
          </p:nvSpPr>
          <p:spPr>
            <a:xfrm>
              <a:off x="7243063" y="610938"/>
              <a:ext cx="22225" cy="14288"/>
            </a:xfrm>
            <a:custGeom>
              <a:avLst/>
              <a:gdLst/>
              <a:ahLst/>
              <a:cxnLst/>
              <a:rect l="l" t="t" r="r" b="b"/>
              <a:pathLst>
                <a:path w="17" h="1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3"/>
                    <a:pt x="12" y="7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2" y="7"/>
                    <a:pt x="6" y="3"/>
                    <a:pt x="0" y="0"/>
                  </a:cubicBezTo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1308;p37">
              <a:extLst>
                <a:ext uri="{FF2B5EF4-FFF2-40B4-BE49-F238E27FC236}">
                  <a16:creationId xmlns:a16="http://schemas.microsoft.com/office/drawing/2014/main" id="{B0724209-07B5-C3FB-914C-8FED1445C2E6}"/>
                </a:ext>
              </a:extLst>
            </p:cNvPr>
            <p:cNvSpPr/>
            <p:nvPr/>
          </p:nvSpPr>
          <p:spPr>
            <a:xfrm>
              <a:off x="6666800" y="610938"/>
              <a:ext cx="598488" cy="65088"/>
            </a:xfrm>
            <a:custGeom>
              <a:avLst/>
              <a:gdLst/>
              <a:ahLst/>
              <a:cxnLst/>
              <a:rect l="l" t="t" r="r" b="b"/>
              <a:pathLst>
                <a:path w="445" h="48" extrusionOk="0">
                  <a:moveTo>
                    <a:pt x="17" y="0"/>
                  </a:moveTo>
                  <a:cubicBezTo>
                    <a:pt x="11" y="3"/>
                    <a:pt x="5" y="7"/>
                    <a:pt x="0" y="11"/>
                  </a:cubicBezTo>
                  <a:cubicBezTo>
                    <a:pt x="28" y="28"/>
                    <a:pt x="64" y="44"/>
                    <a:pt x="98" y="48"/>
                  </a:cubicBezTo>
                  <a:cubicBezTo>
                    <a:pt x="348" y="48"/>
                    <a:pt x="348" y="48"/>
                    <a:pt x="348" y="48"/>
                  </a:cubicBezTo>
                  <a:cubicBezTo>
                    <a:pt x="382" y="44"/>
                    <a:pt x="417" y="28"/>
                    <a:pt x="445" y="11"/>
                  </a:cubicBezTo>
                  <a:cubicBezTo>
                    <a:pt x="445" y="11"/>
                    <a:pt x="445" y="11"/>
                    <a:pt x="445" y="11"/>
                  </a:cubicBezTo>
                  <a:cubicBezTo>
                    <a:pt x="440" y="7"/>
                    <a:pt x="434" y="3"/>
                    <a:pt x="428" y="0"/>
                  </a:cubicBezTo>
                  <a:cubicBezTo>
                    <a:pt x="403" y="14"/>
                    <a:pt x="374" y="26"/>
                    <a:pt x="347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71" y="26"/>
                    <a:pt x="42" y="14"/>
                    <a:pt x="17" y="0"/>
                  </a:cubicBezTo>
                </a:path>
              </a:pathLst>
            </a:custGeom>
            <a:solidFill>
              <a:srgbClr val="61DBF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1309;p37">
              <a:extLst>
                <a:ext uri="{FF2B5EF4-FFF2-40B4-BE49-F238E27FC236}">
                  <a16:creationId xmlns:a16="http://schemas.microsoft.com/office/drawing/2014/main" id="{7BE11BA1-D346-4AB1-3267-07EBF900DA0D}"/>
                </a:ext>
              </a:extLst>
            </p:cNvPr>
            <p:cNvSpPr/>
            <p:nvPr/>
          </p:nvSpPr>
          <p:spPr>
            <a:xfrm>
              <a:off x="6827138" y="1236413"/>
              <a:ext cx="279400" cy="57150"/>
            </a:xfrm>
            <a:custGeom>
              <a:avLst/>
              <a:gdLst/>
              <a:ahLst/>
              <a:cxnLst/>
              <a:rect l="l" t="t" r="r" b="b"/>
              <a:pathLst>
                <a:path w="208" h="42" extrusionOk="0">
                  <a:moveTo>
                    <a:pt x="18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32"/>
                    <a:pt x="9" y="42"/>
                    <a:pt x="20" y="42"/>
                  </a:cubicBezTo>
                  <a:cubicBezTo>
                    <a:pt x="187" y="42"/>
                    <a:pt x="187" y="42"/>
                    <a:pt x="187" y="42"/>
                  </a:cubicBezTo>
                  <a:cubicBezTo>
                    <a:pt x="198" y="42"/>
                    <a:pt x="208" y="32"/>
                    <a:pt x="208" y="21"/>
                  </a:cubicBezTo>
                  <a:cubicBezTo>
                    <a:pt x="208" y="9"/>
                    <a:pt x="198" y="0"/>
                    <a:pt x="187" y="0"/>
                  </a:cubicBezTo>
                </a:path>
              </a:pathLst>
            </a:custGeom>
            <a:solidFill>
              <a:srgbClr val="61DBF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1310;p37">
              <a:extLst>
                <a:ext uri="{FF2B5EF4-FFF2-40B4-BE49-F238E27FC236}">
                  <a16:creationId xmlns:a16="http://schemas.microsoft.com/office/drawing/2014/main" id="{642E6CAD-C4A8-E581-DFE9-519C8AA890E9}"/>
                </a:ext>
              </a:extLst>
            </p:cNvPr>
            <p:cNvSpPr/>
            <p:nvPr/>
          </p:nvSpPr>
          <p:spPr>
            <a:xfrm>
              <a:off x="6223888" y="1560263"/>
              <a:ext cx="1485899" cy="555625"/>
            </a:xfrm>
            <a:custGeom>
              <a:avLst/>
              <a:gdLst/>
              <a:ahLst/>
              <a:cxnLst/>
              <a:rect l="l" t="t" r="r" b="b"/>
              <a:pathLst>
                <a:path w="1105" h="413" extrusionOk="0">
                  <a:moveTo>
                    <a:pt x="368" y="0"/>
                  </a:moveTo>
                  <a:cubicBezTo>
                    <a:pt x="226" y="8"/>
                    <a:pt x="109" y="34"/>
                    <a:pt x="47" y="80"/>
                  </a:cubicBezTo>
                  <a:cubicBezTo>
                    <a:pt x="14" y="104"/>
                    <a:pt x="0" y="147"/>
                    <a:pt x="13" y="186"/>
                  </a:cubicBezTo>
                  <a:cubicBezTo>
                    <a:pt x="25" y="226"/>
                    <a:pt x="25" y="226"/>
                    <a:pt x="25" y="226"/>
                  </a:cubicBezTo>
                  <a:cubicBezTo>
                    <a:pt x="61" y="167"/>
                    <a:pt x="92" y="136"/>
                    <a:pt x="95" y="133"/>
                  </a:cubicBezTo>
                  <a:cubicBezTo>
                    <a:pt x="150" y="191"/>
                    <a:pt x="150" y="191"/>
                    <a:pt x="150" y="191"/>
                  </a:cubicBezTo>
                  <a:cubicBezTo>
                    <a:pt x="149" y="192"/>
                    <a:pt x="101" y="239"/>
                    <a:pt x="58" y="333"/>
                  </a:cubicBezTo>
                  <a:cubicBezTo>
                    <a:pt x="65" y="356"/>
                    <a:pt x="65" y="356"/>
                    <a:pt x="65" y="356"/>
                  </a:cubicBezTo>
                  <a:cubicBezTo>
                    <a:pt x="76" y="390"/>
                    <a:pt x="107" y="413"/>
                    <a:pt x="143" y="413"/>
                  </a:cubicBezTo>
                  <a:cubicBezTo>
                    <a:pt x="220" y="413"/>
                    <a:pt x="220" y="413"/>
                    <a:pt x="220" y="413"/>
                  </a:cubicBezTo>
                  <a:cubicBezTo>
                    <a:pt x="189" y="205"/>
                    <a:pt x="189" y="205"/>
                    <a:pt x="18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19" y="93"/>
                    <a:pt x="219" y="93"/>
                    <a:pt x="219" y="93"/>
                  </a:cubicBezTo>
                  <a:cubicBezTo>
                    <a:pt x="219" y="82"/>
                    <a:pt x="228" y="74"/>
                    <a:pt x="238" y="74"/>
                  </a:cubicBezTo>
                  <a:cubicBezTo>
                    <a:pt x="858" y="74"/>
                    <a:pt x="858" y="74"/>
                    <a:pt x="858" y="74"/>
                  </a:cubicBezTo>
                  <a:cubicBezTo>
                    <a:pt x="868" y="74"/>
                    <a:pt x="877" y="82"/>
                    <a:pt x="877" y="93"/>
                  </a:cubicBezTo>
                  <a:cubicBezTo>
                    <a:pt x="877" y="205"/>
                    <a:pt x="877" y="205"/>
                    <a:pt x="877" y="205"/>
                  </a:cubicBezTo>
                  <a:cubicBezTo>
                    <a:pt x="916" y="205"/>
                    <a:pt x="916" y="205"/>
                    <a:pt x="916" y="205"/>
                  </a:cubicBezTo>
                  <a:cubicBezTo>
                    <a:pt x="886" y="413"/>
                    <a:pt x="886" y="413"/>
                    <a:pt x="886" y="413"/>
                  </a:cubicBezTo>
                  <a:cubicBezTo>
                    <a:pt x="963" y="413"/>
                    <a:pt x="963" y="413"/>
                    <a:pt x="963" y="413"/>
                  </a:cubicBezTo>
                  <a:cubicBezTo>
                    <a:pt x="998" y="413"/>
                    <a:pt x="1030" y="390"/>
                    <a:pt x="1040" y="356"/>
                  </a:cubicBezTo>
                  <a:cubicBezTo>
                    <a:pt x="1049" y="326"/>
                    <a:pt x="1049" y="326"/>
                    <a:pt x="1049" y="326"/>
                  </a:cubicBezTo>
                  <a:cubicBezTo>
                    <a:pt x="1044" y="315"/>
                    <a:pt x="1039" y="305"/>
                    <a:pt x="1034" y="295"/>
                  </a:cubicBezTo>
                  <a:cubicBezTo>
                    <a:pt x="996" y="226"/>
                    <a:pt x="961" y="192"/>
                    <a:pt x="960" y="191"/>
                  </a:cubicBezTo>
                  <a:cubicBezTo>
                    <a:pt x="1015" y="133"/>
                    <a:pt x="1015" y="133"/>
                    <a:pt x="1015" y="133"/>
                  </a:cubicBezTo>
                  <a:cubicBezTo>
                    <a:pt x="1018" y="136"/>
                    <a:pt x="1048" y="165"/>
                    <a:pt x="1082" y="220"/>
                  </a:cubicBezTo>
                  <a:cubicBezTo>
                    <a:pt x="1093" y="186"/>
                    <a:pt x="1093" y="186"/>
                    <a:pt x="1093" y="186"/>
                  </a:cubicBezTo>
                  <a:cubicBezTo>
                    <a:pt x="1105" y="147"/>
                    <a:pt x="1091" y="104"/>
                    <a:pt x="1058" y="80"/>
                  </a:cubicBezTo>
                  <a:cubicBezTo>
                    <a:pt x="997" y="34"/>
                    <a:pt x="879" y="9"/>
                    <a:pt x="737" y="0"/>
                  </a:cubicBezTo>
                  <a:cubicBezTo>
                    <a:pt x="737" y="38"/>
                    <a:pt x="737" y="38"/>
                    <a:pt x="737" y="38"/>
                  </a:cubicBezTo>
                  <a:cubicBezTo>
                    <a:pt x="368" y="38"/>
                    <a:pt x="368" y="38"/>
                    <a:pt x="368" y="38"/>
                  </a:cubicBezTo>
                  <a:cubicBezTo>
                    <a:pt x="368" y="0"/>
                    <a:pt x="368" y="0"/>
                    <a:pt x="36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1311;p37">
              <a:extLst>
                <a:ext uri="{FF2B5EF4-FFF2-40B4-BE49-F238E27FC236}">
                  <a16:creationId xmlns:a16="http://schemas.microsoft.com/office/drawing/2014/main" id="{7721C19B-C304-15DD-DC03-B861C28B021F}"/>
                </a:ext>
              </a:extLst>
            </p:cNvPr>
            <p:cNvSpPr/>
            <p:nvPr/>
          </p:nvSpPr>
          <p:spPr>
            <a:xfrm>
              <a:off x="7514525" y="1739650"/>
              <a:ext cx="165100" cy="260350"/>
            </a:xfrm>
            <a:custGeom>
              <a:avLst/>
              <a:gdLst/>
              <a:ahLst/>
              <a:cxnLst/>
              <a:rect l="l" t="t" r="r" b="b"/>
              <a:pathLst>
                <a:path w="122" h="193" extrusionOk="0">
                  <a:moveTo>
                    <a:pt x="55" y="0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1" y="59"/>
                    <a:pt x="36" y="93"/>
                    <a:pt x="74" y="162"/>
                  </a:cubicBezTo>
                  <a:cubicBezTo>
                    <a:pt x="79" y="172"/>
                    <a:pt x="84" y="182"/>
                    <a:pt x="89" y="193"/>
                  </a:cubicBezTo>
                  <a:cubicBezTo>
                    <a:pt x="122" y="87"/>
                    <a:pt x="122" y="87"/>
                    <a:pt x="122" y="87"/>
                  </a:cubicBezTo>
                  <a:cubicBezTo>
                    <a:pt x="88" y="32"/>
                    <a:pt x="58" y="3"/>
                    <a:pt x="55" y="0"/>
                  </a:cubicBezTo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1312;p37">
              <a:extLst>
                <a:ext uri="{FF2B5EF4-FFF2-40B4-BE49-F238E27FC236}">
                  <a16:creationId xmlns:a16="http://schemas.microsoft.com/office/drawing/2014/main" id="{7F3E89A1-052C-FEB7-E8CD-CD49AC0231FB}"/>
                </a:ext>
              </a:extLst>
            </p:cNvPr>
            <p:cNvSpPr/>
            <p:nvPr/>
          </p:nvSpPr>
          <p:spPr>
            <a:xfrm>
              <a:off x="6257225" y="1739650"/>
              <a:ext cx="168275" cy="269875"/>
            </a:xfrm>
            <a:custGeom>
              <a:avLst/>
              <a:gdLst/>
              <a:ahLst/>
              <a:cxnLst/>
              <a:rect l="l" t="t" r="r" b="b"/>
              <a:pathLst>
                <a:path w="125" h="200" extrusionOk="0">
                  <a:moveTo>
                    <a:pt x="70" y="0"/>
                  </a:moveTo>
                  <a:cubicBezTo>
                    <a:pt x="67" y="3"/>
                    <a:pt x="36" y="34"/>
                    <a:pt x="0" y="93"/>
                  </a:cubicBezTo>
                  <a:cubicBezTo>
                    <a:pt x="33" y="200"/>
                    <a:pt x="33" y="200"/>
                    <a:pt x="33" y="200"/>
                  </a:cubicBezTo>
                  <a:cubicBezTo>
                    <a:pt x="76" y="106"/>
                    <a:pt x="124" y="59"/>
                    <a:pt x="125" y="58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1313;p37">
              <a:extLst>
                <a:ext uri="{FF2B5EF4-FFF2-40B4-BE49-F238E27FC236}">
                  <a16:creationId xmlns:a16="http://schemas.microsoft.com/office/drawing/2014/main" id="{39DF5AB7-3558-72AF-9855-5BD15E93AF9B}"/>
                </a:ext>
              </a:extLst>
            </p:cNvPr>
            <p:cNvSpPr/>
            <p:nvPr/>
          </p:nvSpPr>
          <p:spPr>
            <a:xfrm>
              <a:off x="6477888" y="1836488"/>
              <a:ext cx="977900" cy="279400"/>
            </a:xfrm>
            <a:custGeom>
              <a:avLst/>
              <a:gdLst/>
              <a:ahLst/>
              <a:cxnLst/>
              <a:rect l="l" t="t" r="r" b="b"/>
              <a:pathLst>
                <a:path w="727" h="208" extrusionOk="0">
                  <a:moveTo>
                    <a:pt x="727" y="0"/>
                  </a:moveTo>
                  <a:cubicBezTo>
                    <a:pt x="688" y="0"/>
                    <a:pt x="688" y="0"/>
                    <a:pt x="688" y="0"/>
                  </a:cubicBezTo>
                  <a:cubicBezTo>
                    <a:pt x="688" y="7"/>
                    <a:pt x="688" y="7"/>
                    <a:pt x="688" y="7"/>
                  </a:cubicBezTo>
                  <a:cubicBezTo>
                    <a:pt x="688" y="18"/>
                    <a:pt x="679" y="26"/>
                    <a:pt x="66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39" y="26"/>
                    <a:pt x="30" y="18"/>
                    <a:pt x="30" y="7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208"/>
                    <a:pt x="31" y="208"/>
                    <a:pt x="31" y="208"/>
                  </a:cubicBezTo>
                  <a:cubicBezTo>
                    <a:pt x="157" y="208"/>
                    <a:pt x="157" y="208"/>
                    <a:pt x="157" y="208"/>
                  </a:cubicBezTo>
                  <a:cubicBezTo>
                    <a:pt x="182" y="208"/>
                    <a:pt x="205" y="197"/>
                    <a:pt x="221" y="178"/>
                  </a:cubicBezTo>
                  <a:cubicBezTo>
                    <a:pt x="280" y="105"/>
                    <a:pt x="280" y="105"/>
                    <a:pt x="280" y="105"/>
                  </a:cubicBezTo>
                  <a:cubicBezTo>
                    <a:pt x="290" y="92"/>
                    <a:pt x="306" y="85"/>
                    <a:pt x="322" y="85"/>
                  </a:cubicBezTo>
                  <a:cubicBezTo>
                    <a:pt x="336" y="85"/>
                    <a:pt x="336" y="85"/>
                    <a:pt x="336" y="85"/>
                  </a:cubicBezTo>
                  <a:cubicBezTo>
                    <a:pt x="391" y="85"/>
                    <a:pt x="391" y="85"/>
                    <a:pt x="391" y="85"/>
                  </a:cubicBezTo>
                  <a:cubicBezTo>
                    <a:pt x="405" y="85"/>
                    <a:pt x="405" y="85"/>
                    <a:pt x="405" y="85"/>
                  </a:cubicBezTo>
                  <a:cubicBezTo>
                    <a:pt x="422" y="85"/>
                    <a:pt x="437" y="92"/>
                    <a:pt x="448" y="105"/>
                  </a:cubicBezTo>
                  <a:cubicBezTo>
                    <a:pt x="507" y="178"/>
                    <a:pt x="507" y="178"/>
                    <a:pt x="507" y="178"/>
                  </a:cubicBezTo>
                  <a:cubicBezTo>
                    <a:pt x="522" y="197"/>
                    <a:pt x="545" y="208"/>
                    <a:pt x="570" y="208"/>
                  </a:cubicBezTo>
                  <a:cubicBezTo>
                    <a:pt x="697" y="208"/>
                    <a:pt x="697" y="208"/>
                    <a:pt x="697" y="208"/>
                  </a:cubicBezTo>
                  <a:cubicBezTo>
                    <a:pt x="727" y="0"/>
                    <a:pt x="727" y="0"/>
                    <a:pt x="72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1314;p37">
              <a:extLst>
                <a:ext uri="{FF2B5EF4-FFF2-40B4-BE49-F238E27FC236}">
                  <a16:creationId xmlns:a16="http://schemas.microsoft.com/office/drawing/2014/main" id="{C4D1E7BC-1580-1873-3CB2-D0BA5DE8F3C2}"/>
                </a:ext>
              </a:extLst>
            </p:cNvPr>
            <p:cNvSpPr/>
            <p:nvPr/>
          </p:nvSpPr>
          <p:spPr>
            <a:xfrm>
              <a:off x="6719188" y="1557088"/>
              <a:ext cx="495300" cy="55563"/>
            </a:xfrm>
            <a:custGeom>
              <a:avLst/>
              <a:gdLst/>
              <a:ahLst/>
              <a:cxnLst/>
              <a:rect l="l" t="t" r="r" b="b"/>
              <a:pathLst>
                <a:path w="369" h="41" extrusionOk="0">
                  <a:moveTo>
                    <a:pt x="261" y="0"/>
                  </a:moveTo>
                  <a:cubicBezTo>
                    <a:pt x="235" y="0"/>
                    <a:pt x="209" y="1"/>
                    <a:pt x="182" y="2"/>
                  </a:cubicBezTo>
                  <a:cubicBezTo>
                    <a:pt x="155" y="1"/>
                    <a:pt x="129" y="0"/>
                    <a:pt x="104" y="0"/>
                  </a:cubicBezTo>
                  <a:cubicBezTo>
                    <a:pt x="68" y="0"/>
                    <a:pt x="34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69" y="41"/>
                    <a:pt x="369" y="41"/>
                    <a:pt x="369" y="41"/>
                  </a:cubicBezTo>
                  <a:cubicBezTo>
                    <a:pt x="369" y="3"/>
                    <a:pt x="369" y="3"/>
                    <a:pt x="369" y="3"/>
                  </a:cubicBezTo>
                  <a:cubicBezTo>
                    <a:pt x="334" y="1"/>
                    <a:pt x="298" y="0"/>
                    <a:pt x="261" y="0"/>
                  </a:cubicBezTo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1315;p37">
              <a:extLst>
                <a:ext uri="{FF2B5EF4-FFF2-40B4-BE49-F238E27FC236}">
                  <a16:creationId xmlns:a16="http://schemas.microsoft.com/office/drawing/2014/main" id="{7CBF8C9F-C714-080F-B974-76915F370660}"/>
                </a:ext>
              </a:extLst>
            </p:cNvPr>
            <p:cNvSpPr/>
            <p:nvPr/>
          </p:nvSpPr>
          <p:spPr>
            <a:xfrm>
              <a:off x="6517575" y="1660275"/>
              <a:ext cx="885824" cy="211138"/>
            </a:xfrm>
            <a:custGeom>
              <a:avLst/>
              <a:gdLst/>
              <a:ahLst/>
              <a:cxnLst/>
              <a:rect l="l" t="t" r="r" b="b"/>
              <a:pathLst>
                <a:path w="658" h="157" extrusionOk="0">
                  <a:moveTo>
                    <a:pt x="63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49"/>
                    <a:pt x="9" y="157"/>
                    <a:pt x="19" y="157"/>
                  </a:cubicBezTo>
                  <a:cubicBezTo>
                    <a:pt x="639" y="157"/>
                    <a:pt x="639" y="157"/>
                    <a:pt x="639" y="157"/>
                  </a:cubicBezTo>
                  <a:cubicBezTo>
                    <a:pt x="649" y="157"/>
                    <a:pt x="658" y="149"/>
                    <a:pt x="658" y="138"/>
                  </a:cubicBezTo>
                  <a:cubicBezTo>
                    <a:pt x="658" y="19"/>
                    <a:pt x="658" y="19"/>
                    <a:pt x="658" y="19"/>
                  </a:cubicBezTo>
                  <a:cubicBezTo>
                    <a:pt x="658" y="8"/>
                    <a:pt x="649" y="0"/>
                    <a:pt x="639" y="0"/>
                  </a:cubicBezTo>
                </a:path>
              </a:pathLst>
            </a:custGeom>
            <a:solidFill>
              <a:srgbClr val="61DBF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1316;p37">
              <a:extLst>
                <a:ext uri="{FF2B5EF4-FFF2-40B4-BE49-F238E27FC236}">
                  <a16:creationId xmlns:a16="http://schemas.microsoft.com/office/drawing/2014/main" id="{D3ADC5A9-58B5-A18F-A25D-4A9D26675DF2}"/>
                </a:ext>
              </a:extLst>
            </p:cNvPr>
            <p:cNvSpPr/>
            <p:nvPr/>
          </p:nvSpPr>
          <p:spPr>
            <a:xfrm>
              <a:off x="6576313" y="1717425"/>
              <a:ext cx="768350" cy="98425"/>
            </a:xfrm>
            <a:custGeom>
              <a:avLst/>
              <a:gdLst/>
              <a:ahLst/>
              <a:cxnLst/>
              <a:rect l="l" t="t" r="r" b="b"/>
              <a:pathLst>
                <a:path w="572" h="73" extrusionOk="0">
                  <a:moveTo>
                    <a:pt x="57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3"/>
                    <a:pt x="1" y="73"/>
                  </a:cubicBezTo>
                  <a:cubicBezTo>
                    <a:pt x="571" y="73"/>
                    <a:pt x="571" y="73"/>
                    <a:pt x="571" y="73"/>
                  </a:cubicBezTo>
                  <a:cubicBezTo>
                    <a:pt x="572" y="73"/>
                    <a:pt x="572" y="72"/>
                    <a:pt x="572" y="72"/>
                  </a:cubicBezTo>
                  <a:cubicBezTo>
                    <a:pt x="572" y="1"/>
                    <a:pt x="572" y="1"/>
                    <a:pt x="572" y="1"/>
                  </a:cubicBezTo>
                  <a:cubicBezTo>
                    <a:pt x="572" y="1"/>
                    <a:pt x="572" y="0"/>
                    <a:pt x="571" y="0"/>
                  </a:cubicBezTo>
                </a:path>
              </a:pathLst>
            </a:custGeom>
            <a:solidFill>
              <a:srgbClr val="D9D9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1317;p37">
              <a:extLst>
                <a:ext uri="{FF2B5EF4-FFF2-40B4-BE49-F238E27FC236}">
                  <a16:creationId xmlns:a16="http://schemas.microsoft.com/office/drawing/2014/main" id="{82969EEC-24AF-D9DA-64F2-A670426C60BB}"/>
                </a:ext>
              </a:extLst>
            </p:cNvPr>
            <p:cNvSpPr/>
            <p:nvPr/>
          </p:nvSpPr>
          <p:spPr>
            <a:xfrm>
              <a:off x="6054025" y="2365125"/>
              <a:ext cx="250825" cy="511175"/>
            </a:xfrm>
            <a:custGeom>
              <a:avLst/>
              <a:gdLst/>
              <a:ahLst/>
              <a:cxnLst/>
              <a:rect l="l" t="t" r="r" b="b"/>
              <a:pathLst>
                <a:path w="186" h="380" extrusionOk="0">
                  <a:moveTo>
                    <a:pt x="29" y="0"/>
                  </a:moveTo>
                  <a:cubicBezTo>
                    <a:pt x="15" y="0"/>
                    <a:pt x="4" y="11"/>
                    <a:pt x="3" y="25"/>
                  </a:cubicBezTo>
                  <a:cubicBezTo>
                    <a:pt x="0" y="138"/>
                    <a:pt x="15" y="257"/>
                    <a:pt x="47" y="380"/>
                  </a:cubicBezTo>
                  <a:cubicBezTo>
                    <a:pt x="78" y="350"/>
                    <a:pt x="119" y="333"/>
                    <a:pt x="161" y="333"/>
                  </a:cubicBezTo>
                  <a:cubicBezTo>
                    <a:pt x="169" y="333"/>
                    <a:pt x="177" y="333"/>
                    <a:pt x="186" y="335"/>
                  </a:cubicBezTo>
                  <a:cubicBezTo>
                    <a:pt x="158" y="229"/>
                    <a:pt x="146" y="127"/>
                    <a:pt x="148" y="32"/>
                  </a:cubicBezTo>
                  <a:cubicBezTo>
                    <a:pt x="149" y="18"/>
                    <a:pt x="138" y="7"/>
                    <a:pt x="124" y="6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7" y="8"/>
                    <a:pt x="117" y="11"/>
                    <a:pt x="117" y="14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6"/>
                    <a:pt x="38" y="4"/>
                    <a:pt x="38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1318;p37">
              <a:extLst>
                <a:ext uri="{FF2B5EF4-FFF2-40B4-BE49-F238E27FC236}">
                  <a16:creationId xmlns:a16="http://schemas.microsoft.com/office/drawing/2014/main" id="{E40B8EBB-CE47-9C94-A620-621632CCB1C5}"/>
                </a:ext>
              </a:extLst>
            </p:cNvPr>
            <p:cNvSpPr/>
            <p:nvPr/>
          </p:nvSpPr>
          <p:spPr>
            <a:xfrm>
              <a:off x="6027038" y="2815975"/>
              <a:ext cx="406400" cy="406400"/>
            </a:xfrm>
            <a:custGeom>
              <a:avLst/>
              <a:gdLst/>
              <a:ahLst/>
              <a:cxnLst/>
              <a:rect l="l" t="t" r="r" b="b"/>
              <a:pathLst>
                <a:path w="302" h="302" extrusionOk="0">
                  <a:moveTo>
                    <a:pt x="206" y="0"/>
                  </a:moveTo>
                  <a:cubicBezTo>
                    <a:pt x="208" y="10"/>
                    <a:pt x="211" y="20"/>
                    <a:pt x="214" y="3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1"/>
                    <a:pt x="69" y="53"/>
                    <a:pt x="67" y="45"/>
                  </a:cubicBezTo>
                  <a:cubicBezTo>
                    <a:pt x="49" y="62"/>
                    <a:pt x="34" y="84"/>
                    <a:pt x="24" y="108"/>
                  </a:cubicBezTo>
                  <a:cubicBezTo>
                    <a:pt x="0" y="168"/>
                    <a:pt x="12" y="233"/>
                    <a:pt x="49" y="279"/>
                  </a:cubicBezTo>
                  <a:cubicBezTo>
                    <a:pt x="62" y="295"/>
                    <a:pt x="80" y="302"/>
                    <a:pt x="97" y="302"/>
                  </a:cubicBezTo>
                  <a:cubicBezTo>
                    <a:pt x="122" y="302"/>
                    <a:pt x="147" y="287"/>
                    <a:pt x="156" y="259"/>
                  </a:cubicBezTo>
                  <a:cubicBezTo>
                    <a:pt x="159" y="250"/>
                    <a:pt x="160" y="239"/>
                    <a:pt x="158" y="230"/>
                  </a:cubicBezTo>
                  <a:cubicBezTo>
                    <a:pt x="157" y="220"/>
                    <a:pt x="153" y="211"/>
                    <a:pt x="146" y="203"/>
                  </a:cubicBezTo>
                  <a:cubicBezTo>
                    <a:pt x="136" y="190"/>
                    <a:pt x="132" y="172"/>
                    <a:pt x="138" y="156"/>
                  </a:cubicBezTo>
                  <a:cubicBezTo>
                    <a:pt x="145" y="136"/>
                    <a:pt x="164" y="123"/>
                    <a:pt x="185" y="123"/>
                  </a:cubicBezTo>
                  <a:cubicBezTo>
                    <a:pt x="189" y="123"/>
                    <a:pt x="193" y="123"/>
                    <a:pt x="198" y="125"/>
                  </a:cubicBezTo>
                  <a:cubicBezTo>
                    <a:pt x="216" y="130"/>
                    <a:pt x="229" y="145"/>
                    <a:pt x="232" y="163"/>
                  </a:cubicBezTo>
                  <a:cubicBezTo>
                    <a:pt x="235" y="180"/>
                    <a:pt x="245" y="195"/>
                    <a:pt x="259" y="203"/>
                  </a:cubicBezTo>
                  <a:cubicBezTo>
                    <a:pt x="263" y="205"/>
                    <a:pt x="263" y="205"/>
                    <a:pt x="263" y="205"/>
                  </a:cubicBezTo>
                  <a:cubicBezTo>
                    <a:pt x="273" y="211"/>
                    <a:pt x="282" y="213"/>
                    <a:pt x="292" y="213"/>
                  </a:cubicBezTo>
                  <a:cubicBezTo>
                    <a:pt x="295" y="213"/>
                    <a:pt x="298" y="213"/>
                    <a:pt x="302" y="212"/>
                  </a:cubicBezTo>
                  <a:cubicBezTo>
                    <a:pt x="302" y="48"/>
                    <a:pt x="302" y="48"/>
                    <a:pt x="302" y="48"/>
                  </a:cubicBezTo>
                  <a:cubicBezTo>
                    <a:pt x="283" y="30"/>
                    <a:pt x="258" y="15"/>
                    <a:pt x="225" y="4"/>
                  </a:cubicBezTo>
                  <a:cubicBezTo>
                    <a:pt x="218" y="2"/>
                    <a:pt x="212" y="1"/>
                    <a:pt x="20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1319;p37">
              <a:extLst>
                <a:ext uri="{FF2B5EF4-FFF2-40B4-BE49-F238E27FC236}">
                  <a16:creationId xmlns:a16="http://schemas.microsoft.com/office/drawing/2014/main" id="{BE2E1638-EACE-6FE4-0CEA-90318C367696}"/>
                </a:ext>
              </a:extLst>
            </p:cNvPr>
            <p:cNvSpPr/>
            <p:nvPr/>
          </p:nvSpPr>
          <p:spPr>
            <a:xfrm>
              <a:off x="6117525" y="2812800"/>
              <a:ext cx="196850" cy="96838"/>
            </a:xfrm>
            <a:custGeom>
              <a:avLst/>
              <a:gdLst/>
              <a:ahLst/>
              <a:cxnLst/>
              <a:rect l="l" t="t" r="r" b="b"/>
              <a:pathLst>
                <a:path w="147" h="72" extrusionOk="0">
                  <a:moveTo>
                    <a:pt x="114" y="0"/>
                  </a:moveTo>
                  <a:cubicBezTo>
                    <a:pt x="72" y="0"/>
                    <a:pt x="31" y="17"/>
                    <a:pt x="0" y="47"/>
                  </a:cubicBezTo>
                  <a:cubicBezTo>
                    <a:pt x="2" y="55"/>
                    <a:pt x="5" y="63"/>
                    <a:pt x="7" y="72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44" y="22"/>
                    <a:pt x="141" y="12"/>
                    <a:pt x="139" y="2"/>
                  </a:cubicBezTo>
                  <a:cubicBezTo>
                    <a:pt x="130" y="0"/>
                    <a:pt x="122" y="0"/>
                    <a:pt x="114" y="0"/>
                  </a:cubicBezTo>
                </a:path>
              </a:pathLst>
            </a:custGeom>
            <a:solidFill>
              <a:srgbClr val="D9D9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" grpId="0" uiExpand="1" build="p"/>
      <p:bldP spid="7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>
          <a:extLst>
            <a:ext uri="{FF2B5EF4-FFF2-40B4-BE49-F238E27FC236}">
              <a16:creationId xmlns:a16="http://schemas.microsoft.com/office/drawing/2014/main" id="{69AA3836-4FB1-1399-8874-A60DE9229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4">
            <a:extLst>
              <a:ext uri="{FF2B5EF4-FFF2-40B4-BE49-F238E27FC236}">
                <a16:creationId xmlns:a16="http://schemas.microsoft.com/office/drawing/2014/main" id="{B84DE2C4-B8CD-2586-97D3-59122DBC12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39400" y="2887663"/>
            <a:ext cx="6268988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</a:t>
            </a:r>
            <a:r>
              <a:rPr lang="en" dirty="0">
                <a:solidFill>
                  <a:schemeClr val="dk2"/>
                </a:solidFill>
              </a:rPr>
              <a:t>//</a:t>
            </a:r>
            <a:r>
              <a:rPr lang="en" dirty="0"/>
              <a:t> </a:t>
            </a:r>
            <a:r>
              <a:rPr lang="en-US" dirty="0"/>
              <a:t>Project </a:t>
            </a:r>
            <a:br>
              <a:rPr lang="en-US" dirty="0"/>
            </a:br>
            <a:r>
              <a:rPr lang="en-US" dirty="0"/>
              <a:t>Objectives</a:t>
            </a:r>
            <a:r>
              <a:rPr lang="en" dirty="0">
                <a:solidFill>
                  <a:schemeClr val="dk2"/>
                </a:solidFill>
              </a:rPr>
              <a:t>//</a:t>
            </a:r>
            <a:r>
              <a:rPr lang="en" dirty="0">
                <a:solidFill>
                  <a:schemeClr val="lt2"/>
                </a:solidFill>
              </a:rPr>
              <a:t>&gt;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869" name="Google Shape;869;p44">
            <a:extLst>
              <a:ext uri="{FF2B5EF4-FFF2-40B4-BE49-F238E27FC236}">
                <a16:creationId xmlns:a16="http://schemas.microsoft.com/office/drawing/2014/main" id="{66391491-3B95-BDE9-7A09-F2899D6B05D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039400" y="1081713"/>
            <a:ext cx="4895100" cy="14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71" name="Google Shape;871;p44">
            <a:extLst>
              <a:ext uri="{FF2B5EF4-FFF2-40B4-BE49-F238E27FC236}">
                <a16:creationId xmlns:a16="http://schemas.microsoft.com/office/drawing/2014/main" id="{AC2B08F1-CD39-6A9A-9A08-E5B56D4A5FA7}"/>
              </a:ext>
            </a:extLst>
          </p:cNvPr>
          <p:cNvSpPr/>
          <p:nvPr/>
        </p:nvSpPr>
        <p:spPr>
          <a:xfrm>
            <a:off x="1460975" y="1597513"/>
            <a:ext cx="684000" cy="684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2" name="Google Shape;872;p44">
            <a:extLst>
              <a:ext uri="{FF2B5EF4-FFF2-40B4-BE49-F238E27FC236}">
                <a16:creationId xmlns:a16="http://schemas.microsoft.com/office/drawing/2014/main" id="{44B08671-29F6-1BE6-0458-51A2744A6C9C}"/>
              </a:ext>
            </a:extLst>
          </p:cNvPr>
          <p:cNvSpPr/>
          <p:nvPr/>
        </p:nvSpPr>
        <p:spPr>
          <a:xfrm>
            <a:off x="1209502" y="1830813"/>
            <a:ext cx="197022" cy="217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dk1"/>
                </a:solidFill>
                <a:latin typeface="Blinker"/>
              </a:rPr>
              <a:t>&lt;</a:t>
            </a:r>
          </a:p>
        </p:txBody>
      </p:sp>
      <p:sp>
        <p:nvSpPr>
          <p:cNvPr id="873" name="Google Shape;873;p44">
            <a:extLst>
              <a:ext uri="{FF2B5EF4-FFF2-40B4-BE49-F238E27FC236}">
                <a16:creationId xmlns:a16="http://schemas.microsoft.com/office/drawing/2014/main" id="{D162A911-600B-CE46-1098-429DAC87C061}"/>
              </a:ext>
            </a:extLst>
          </p:cNvPr>
          <p:cNvSpPr/>
          <p:nvPr/>
        </p:nvSpPr>
        <p:spPr>
          <a:xfrm flipH="1">
            <a:off x="2177577" y="1830813"/>
            <a:ext cx="197022" cy="217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dk1"/>
                </a:solidFill>
                <a:latin typeface="Blinker"/>
              </a:rPr>
              <a:t>&lt;</a:t>
            </a:r>
          </a:p>
        </p:txBody>
      </p:sp>
      <p:cxnSp>
        <p:nvCxnSpPr>
          <p:cNvPr id="874" name="Google Shape;874;p44">
            <a:extLst>
              <a:ext uri="{FF2B5EF4-FFF2-40B4-BE49-F238E27FC236}">
                <a16:creationId xmlns:a16="http://schemas.microsoft.com/office/drawing/2014/main" id="{0E67510E-89A1-14B6-BA30-17CDDDE1EC1A}"/>
              </a:ext>
            </a:extLst>
          </p:cNvPr>
          <p:cNvCxnSpPr>
            <a:stCxn id="871" idx="4"/>
          </p:cNvCxnSpPr>
          <p:nvPr/>
        </p:nvCxnSpPr>
        <p:spPr>
          <a:xfrm>
            <a:off x="1802975" y="2281513"/>
            <a:ext cx="0" cy="289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5" name="Google Shape;885;p44">
            <a:extLst>
              <a:ext uri="{FF2B5EF4-FFF2-40B4-BE49-F238E27FC236}">
                <a16:creationId xmlns:a16="http://schemas.microsoft.com/office/drawing/2014/main" id="{72159F56-CEF9-38A8-9FB2-15409243037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28400" y="631900"/>
            <a:ext cx="41622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&lt;</a:t>
            </a:r>
            <a:r>
              <a:rPr lang="en-US" dirty="0"/>
              <a:t> Leave Management System </a:t>
            </a:r>
            <a:r>
              <a:rPr lang="en" dirty="0"/>
              <a:t>&gt;</a:t>
            </a:r>
            <a:endParaRPr dirty="0"/>
          </a:p>
        </p:txBody>
      </p:sp>
      <p:cxnSp>
        <p:nvCxnSpPr>
          <p:cNvPr id="887" name="Google Shape;887;p44">
            <a:extLst>
              <a:ext uri="{FF2B5EF4-FFF2-40B4-BE49-F238E27FC236}">
                <a16:creationId xmlns:a16="http://schemas.microsoft.com/office/drawing/2014/main" id="{D15F8CEC-5176-3EE3-4F3E-52B0D553BA8F}"/>
              </a:ext>
            </a:extLst>
          </p:cNvPr>
          <p:cNvCxnSpPr>
            <a:cxnSpLocks/>
          </p:cNvCxnSpPr>
          <p:nvPr/>
        </p:nvCxnSpPr>
        <p:spPr>
          <a:xfrm flipV="1">
            <a:off x="8258100" y="718150"/>
            <a:ext cx="0" cy="134625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8" name="Google Shape;888;p44">
            <a:extLst>
              <a:ext uri="{FF2B5EF4-FFF2-40B4-BE49-F238E27FC236}">
                <a16:creationId xmlns:a16="http://schemas.microsoft.com/office/drawing/2014/main" id="{ACD18C3E-E275-87DC-70B3-062195555D49}"/>
              </a:ext>
            </a:extLst>
          </p:cNvPr>
          <p:cNvCxnSpPr/>
          <p:nvPr/>
        </p:nvCxnSpPr>
        <p:spPr>
          <a:xfrm rot="10800000">
            <a:off x="-108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545;p30">
            <a:extLst>
              <a:ext uri="{FF2B5EF4-FFF2-40B4-BE49-F238E27FC236}">
                <a16:creationId xmlns:a16="http://schemas.microsoft.com/office/drawing/2014/main" id="{D9E87458-830B-9A83-759E-57A455DFBE3D}"/>
              </a:ext>
            </a:extLst>
          </p:cNvPr>
          <p:cNvSpPr txBox="1">
            <a:spLocks/>
          </p:cNvSpPr>
          <p:nvPr/>
        </p:nvSpPr>
        <p:spPr>
          <a:xfrm rot="5400000">
            <a:off x="6860142" y="3039593"/>
            <a:ext cx="2795915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2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9pPr>
          </a:lstStyle>
          <a:p>
            <a:pPr marL="0" indent="0" algn="r"/>
            <a:r>
              <a:rPr lang="en-US" dirty="0"/>
              <a:t>Faculty of Engineering</a:t>
            </a:r>
          </a:p>
        </p:txBody>
      </p:sp>
      <p:grpSp>
        <p:nvGrpSpPr>
          <p:cNvPr id="5" name="Google Shape;950;p48">
            <a:extLst>
              <a:ext uri="{FF2B5EF4-FFF2-40B4-BE49-F238E27FC236}">
                <a16:creationId xmlns:a16="http://schemas.microsoft.com/office/drawing/2014/main" id="{C0D6624E-076B-A463-E129-D4AA21E311E5}"/>
              </a:ext>
            </a:extLst>
          </p:cNvPr>
          <p:cNvGrpSpPr/>
          <p:nvPr/>
        </p:nvGrpSpPr>
        <p:grpSpPr>
          <a:xfrm>
            <a:off x="1610126" y="1746841"/>
            <a:ext cx="385698" cy="385344"/>
            <a:chOff x="3366004" y="1932067"/>
            <a:chExt cx="385698" cy="385344"/>
          </a:xfrm>
        </p:grpSpPr>
        <p:sp>
          <p:nvSpPr>
            <p:cNvPr id="6" name="Google Shape;951;p48">
              <a:extLst>
                <a:ext uri="{FF2B5EF4-FFF2-40B4-BE49-F238E27FC236}">
                  <a16:creationId xmlns:a16="http://schemas.microsoft.com/office/drawing/2014/main" id="{C8B45DF6-B351-B714-8507-069DB5AE65FB}"/>
                </a:ext>
              </a:extLst>
            </p:cNvPr>
            <p:cNvSpPr/>
            <p:nvPr/>
          </p:nvSpPr>
          <p:spPr>
            <a:xfrm>
              <a:off x="3366004" y="1932067"/>
              <a:ext cx="385698" cy="385344"/>
            </a:xfrm>
            <a:custGeom>
              <a:avLst/>
              <a:gdLst/>
              <a:ahLst/>
              <a:cxnLst/>
              <a:rect l="l" t="t" r="r" b="b"/>
              <a:pathLst>
                <a:path w="10917" h="10907" extrusionOk="0">
                  <a:moveTo>
                    <a:pt x="9952" y="641"/>
                  </a:moveTo>
                  <a:cubicBezTo>
                    <a:pt x="10125" y="641"/>
                    <a:pt x="10277" y="783"/>
                    <a:pt x="10277" y="955"/>
                  </a:cubicBezTo>
                  <a:lnTo>
                    <a:pt x="10277" y="7353"/>
                  </a:lnTo>
                  <a:cubicBezTo>
                    <a:pt x="10277" y="7526"/>
                    <a:pt x="10125" y="7668"/>
                    <a:pt x="9952" y="7668"/>
                  </a:cubicBezTo>
                  <a:lnTo>
                    <a:pt x="965" y="7668"/>
                  </a:lnTo>
                  <a:cubicBezTo>
                    <a:pt x="793" y="7668"/>
                    <a:pt x="640" y="7526"/>
                    <a:pt x="640" y="7353"/>
                  </a:cubicBezTo>
                  <a:lnTo>
                    <a:pt x="640" y="955"/>
                  </a:lnTo>
                  <a:cubicBezTo>
                    <a:pt x="640" y="783"/>
                    <a:pt x="793" y="641"/>
                    <a:pt x="965" y="641"/>
                  </a:cubicBezTo>
                  <a:close/>
                  <a:moveTo>
                    <a:pt x="6419" y="8307"/>
                  </a:moveTo>
                  <a:lnTo>
                    <a:pt x="6419" y="10267"/>
                  </a:lnTo>
                  <a:lnTo>
                    <a:pt x="4499" y="10267"/>
                  </a:lnTo>
                  <a:lnTo>
                    <a:pt x="4499" y="8307"/>
                  </a:lnTo>
                  <a:close/>
                  <a:moveTo>
                    <a:pt x="965" y="1"/>
                  </a:moveTo>
                  <a:cubicBezTo>
                    <a:pt x="437" y="1"/>
                    <a:pt x="1" y="427"/>
                    <a:pt x="1" y="955"/>
                  </a:cubicBezTo>
                  <a:lnTo>
                    <a:pt x="1" y="7353"/>
                  </a:lnTo>
                  <a:cubicBezTo>
                    <a:pt x="1" y="7881"/>
                    <a:pt x="437" y="8307"/>
                    <a:pt x="965" y="8307"/>
                  </a:cubicBezTo>
                  <a:lnTo>
                    <a:pt x="3860" y="8307"/>
                  </a:lnTo>
                  <a:lnTo>
                    <a:pt x="3860" y="10267"/>
                  </a:lnTo>
                  <a:lnTo>
                    <a:pt x="2905" y="10267"/>
                  </a:lnTo>
                  <a:cubicBezTo>
                    <a:pt x="2722" y="10267"/>
                    <a:pt x="2580" y="10410"/>
                    <a:pt x="2580" y="10582"/>
                  </a:cubicBezTo>
                  <a:cubicBezTo>
                    <a:pt x="2580" y="10765"/>
                    <a:pt x="2722" y="10907"/>
                    <a:pt x="2905" y="10907"/>
                  </a:cubicBezTo>
                  <a:lnTo>
                    <a:pt x="8012" y="10907"/>
                  </a:lnTo>
                  <a:cubicBezTo>
                    <a:pt x="8195" y="10907"/>
                    <a:pt x="8337" y="10765"/>
                    <a:pt x="8337" y="10582"/>
                  </a:cubicBezTo>
                  <a:cubicBezTo>
                    <a:pt x="8337" y="10410"/>
                    <a:pt x="8195" y="10267"/>
                    <a:pt x="8012" y="10267"/>
                  </a:cubicBezTo>
                  <a:lnTo>
                    <a:pt x="7058" y="10267"/>
                  </a:lnTo>
                  <a:lnTo>
                    <a:pt x="7058" y="8307"/>
                  </a:lnTo>
                  <a:lnTo>
                    <a:pt x="9952" y="8307"/>
                  </a:lnTo>
                  <a:cubicBezTo>
                    <a:pt x="10480" y="8307"/>
                    <a:pt x="10917" y="7881"/>
                    <a:pt x="10917" y="7353"/>
                  </a:cubicBezTo>
                  <a:lnTo>
                    <a:pt x="10917" y="955"/>
                  </a:lnTo>
                  <a:cubicBezTo>
                    <a:pt x="10917" y="427"/>
                    <a:pt x="10480" y="1"/>
                    <a:pt x="99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952;p48">
              <a:extLst>
                <a:ext uri="{FF2B5EF4-FFF2-40B4-BE49-F238E27FC236}">
                  <a16:creationId xmlns:a16="http://schemas.microsoft.com/office/drawing/2014/main" id="{1A6D3A27-8FA1-7C8A-C911-3C383588A749}"/>
                </a:ext>
              </a:extLst>
            </p:cNvPr>
            <p:cNvSpPr/>
            <p:nvPr/>
          </p:nvSpPr>
          <p:spPr>
            <a:xfrm>
              <a:off x="3547566" y="2022477"/>
              <a:ext cx="22611" cy="67480"/>
            </a:xfrm>
            <a:custGeom>
              <a:avLst/>
              <a:gdLst/>
              <a:ahLst/>
              <a:cxnLst/>
              <a:rect l="l" t="t" r="r" b="b"/>
              <a:pathLst>
                <a:path w="640" h="1910" extrusionOk="0">
                  <a:moveTo>
                    <a:pt x="325" y="1"/>
                  </a:moveTo>
                  <a:cubicBezTo>
                    <a:pt x="142" y="1"/>
                    <a:pt x="0" y="143"/>
                    <a:pt x="0" y="316"/>
                  </a:cubicBezTo>
                  <a:lnTo>
                    <a:pt x="0" y="1595"/>
                  </a:lnTo>
                  <a:cubicBezTo>
                    <a:pt x="0" y="1768"/>
                    <a:pt x="142" y="1910"/>
                    <a:pt x="325" y="1910"/>
                  </a:cubicBezTo>
                  <a:cubicBezTo>
                    <a:pt x="497" y="1910"/>
                    <a:pt x="639" y="1768"/>
                    <a:pt x="639" y="1595"/>
                  </a:cubicBezTo>
                  <a:lnTo>
                    <a:pt x="639" y="316"/>
                  </a:lnTo>
                  <a:cubicBezTo>
                    <a:pt x="639" y="143"/>
                    <a:pt x="497" y="1"/>
                    <a:pt x="3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953;p48">
              <a:extLst>
                <a:ext uri="{FF2B5EF4-FFF2-40B4-BE49-F238E27FC236}">
                  <a16:creationId xmlns:a16="http://schemas.microsoft.com/office/drawing/2014/main" id="{BB506920-D90E-3E49-7596-A92DA3CEECFF}"/>
                </a:ext>
              </a:extLst>
            </p:cNvPr>
            <p:cNvSpPr/>
            <p:nvPr/>
          </p:nvSpPr>
          <p:spPr>
            <a:xfrm>
              <a:off x="3547566" y="2112533"/>
              <a:ext cx="22611" cy="2264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325" y="1"/>
                  </a:moveTo>
                  <a:cubicBezTo>
                    <a:pt x="142" y="1"/>
                    <a:pt x="0" y="143"/>
                    <a:pt x="0" y="326"/>
                  </a:cubicBezTo>
                  <a:cubicBezTo>
                    <a:pt x="0" y="498"/>
                    <a:pt x="142" y="640"/>
                    <a:pt x="325" y="640"/>
                  </a:cubicBezTo>
                  <a:cubicBezTo>
                    <a:pt x="497" y="640"/>
                    <a:pt x="639" y="498"/>
                    <a:pt x="639" y="326"/>
                  </a:cubicBezTo>
                  <a:cubicBezTo>
                    <a:pt x="639" y="143"/>
                    <a:pt x="497" y="1"/>
                    <a:pt x="3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954;p48">
              <a:extLst>
                <a:ext uri="{FF2B5EF4-FFF2-40B4-BE49-F238E27FC236}">
                  <a16:creationId xmlns:a16="http://schemas.microsoft.com/office/drawing/2014/main" id="{EC6B1BF6-73FB-E6E8-9248-5C263E83C3FB}"/>
                </a:ext>
              </a:extLst>
            </p:cNvPr>
            <p:cNvSpPr/>
            <p:nvPr/>
          </p:nvSpPr>
          <p:spPr>
            <a:xfrm>
              <a:off x="3467897" y="1975594"/>
              <a:ext cx="181914" cy="206575"/>
            </a:xfrm>
            <a:custGeom>
              <a:avLst/>
              <a:gdLst/>
              <a:ahLst/>
              <a:cxnLst/>
              <a:rect l="l" t="t" r="r" b="b"/>
              <a:pathLst>
                <a:path w="5149" h="5847" extrusionOk="0">
                  <a:moveTo>
                    <a:pt x="2580" y="688"/>
                  </a:moveTo>
                  <a:lnTo>
                    <a:pt x="4509" y="1805"/>
                  </a:lnTo>
                  <a:lnTo>
                    <a:pt x="4509" y="4039"/>
                  </a:lnTo>
                  <a:lnTo>
                    <a:pt x="2580" y="5156"/>
                  </a:lnTo>
                  <a:lnTo>
                    <a:pt x="640" y="4039"/>
                  </a:lnTo>
                  <a:lnTo>
                    <a:pt x="640" y="1805"/>
                  </a:lnTo>
                  <a:lnTo>
                    <a:pt x="2580" y="688"/>
                  </a:lnTo>
                  <a:close/>
                  <a:moveTo>
                    <a:pt x="2575" y="0"/>
                  </a:moveTo>
                  <a:cubicBezTo>
                    <a:pt x="2522" y="0"/>
                    <a:pt x="2468" y="13"/>
                    <a:pt x="2418" y="38"/>
                  </a:cubicBezTo>
                  <a:lnTo>
                    <a:pt x="163" y="1338"/>
                  </a:lnTo>
                  <a:cubicBezTo>
                    <a:pt x="62" y="1399"/>
                    <a:pt x="1" y="1501"/>
                    <a:pt x="1" y="1623"/>
                  </a:cubicBezTo>
                  <a:lnTo>
                    <a:pt x="1" y="4222"/>
                  </a:lnTo>
                  <a:cubicBezTo>
                    <a:pt x="1" y="4333"/>
                    <a:pt x="62" y="4445"/>
                    <a:pt x="163" y="4506"/>
                  </a:cubicBezTo>
                  <a:lnTo>
                    <a:pt x="2418" y="5806"/>
                  </a:lnTo>
                  <a:cubicBezTo>
                    <a:pt x="2468" y="5836"/>
                    <a:pt x="2519" y="5847"/>
                    <a:pt x="2580" y="5847"/>
                  </a:cubicBezTo>
                  <a:cubicBezTo>
                    <a:pt x="2630" y="5847"/>
                    <a:pt x="2682" y="5836"/>
                    <a:pt x="2732" y="5806"/>
                  </a:cubicBezTo>
                  <a:lnTo>
                    <a:pt x="4986" y="4506"/>
                  </a:lnTo>
                  <a:cubicBezTo>
                    <a:pt x="5088" y="4445"/>
                    <a:pt x="5149" y="4333"/>
                    <a:pt x="5149" y="4222"/>
                  </a:cubicBezTo>
                  <a:lnTo>
                    <a:pt x="5149" y="1623"/>
                  </a:lnTo>
                  <a:cubicBezTo>
                    <a:pt x="5149" y="1501"/>
                    <a:pt x="5088" y="1399"/>
                    <a:pt x="4986" y="1338"/>
                  </a:cubicBezTo>
                  <a:lnTo>
                    <a:pt x="2732" y="38"/>
                  </a:lnTo>
                  <a:cubicBezTo>
                    <a:pt x="2681" y="13"/>
                    <a:pt x="2628" y="0"/>
                    <a:pt x="25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89744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2"/>
          <p:cNvSpPr txBox="1">
            <a:spLocks noGrp="1"/>
          </p:cNvSpPr>
          <p:nvPr>
            <p:ph type="title"/>
          </p:nvPr>
        </p:nvSpPr>
        <p:spPr>
          <a:xfrm>
            <a:off x="720000" y="1503775"/>
            <a:ext cx="1038900" cy="10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01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63" name="Google Shape;563;p32"/>
          <p:cNvSpPr txBox="1">
            <a:spLocks noGrp="1"/>
          </p:cNvSpPr>
          <p:nvPr>
            <p:ph type="subTitle" idx="1"/>
          </p:nvPr>
        </p:nvSpPr>
        <p:spPr>
          <a:xfrm>
            <a:off x="1758900" y="1556340"/>
            <a:ext cx="2344346" cy="12427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chemeClr val="tx1"/>
                </a:solidFill>
              </a:rPr>
              <a:t>To build a dual-engine Leave Management System that processes leave requests </a:t>
            </a:r>
            <a:endParaRPr sz="1800" b="0" dirty="0">
              <a:solidFill>
                <a:schemeClr val="tx1"/>
              </a:solidFill>
            </a:endParaRPr>
          </a:p>
        </p:txBody>
      </p:sp>
      <p:sp>
        <p:nvSpPr>
          <p:cNvPr id="565" name="Google Shape;565;p32"/>
          <p:cNvSpPr txBox="1">
            <a:spLocks noGrp="1"/>
          </p:cNvSpPr>
          <p:nvPr>
            <p:ph type="subTitle" idx="3"/>
          </p:nvPr>
        </p:nvSpPr>
        <p:spPr>
          <a:xfrm>
            <a:off x="5695500" y="1560763"/>
            <a:ext cx="2728500" cy="9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>
                <a:solidFill>
                  <a:schemeClr val="tx1"/>
                </a:solidFill>
              </a:rPr>
              <a:t>Build a </a:t>
            </a:r>
            <a:r>
              <a:rPr lang="en-US" sz="1800" b="0" dirty="0">
                <a:solidFill>
                  <a:schemeClr val="tx1"/>
                </a:solidFill>
              </a:rPr>
              <a:t>traditional rule-based engine + an AI agent powered by an LLM </a:t>
            </a:r>
          </a:p>
        </p:txBody>
      </p:sp>
      <p:sp>
        <p:nvSpPr>
          <p:cNvPr id="567" name="Google Shape;567;p32"/>
          <p:cNvSpPr txBox="1">
            <a:spLocks noGrp="1"/>
          </p:cNvSpPr>
          <p:nvPr>
            <p:ph type="title" idx="5"/>
          </p:nvPr>
        </p:nvSpPr>
        <p:spPr>
          <a:xfrm>
            <a:off x="4656600" y="1503775"/>
            <a:ext cx="1038900" cy="10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2"/>
                </a:solidFill>
              </a:rPr>
              <a:t>02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68" name="Google Shape;568;p32"/>
          <p:cNvSpPr txBox="1">
            <a:spLocks noGrp="1"/>
          </p:cNvSpPr>
          <p:nvPr>
            <p:ph type="subTitle" idx="6"/>
          </p:nvPr>
        </p:nvSpPr>
        <p:spPr>
          <a:xfrm>
            <a:off x="1758900" y="3841403"/>
            <a:ext cx="2728500" cy="50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chemeClr val="tx1"/>
                </a:solidFill>
              </a:rPr>
              <a:t>To compare both engines in terms of performance, decision accuracy, and adaptability.</a:t>
            </a:r>
          </a:p>
        </p:txBody>
      </p:sp>
      <p:sp>
        <p:nvSpPr>
          <p:cNvPr id="570" name="Google Shape;570;p32"/>
          <p:cNvSpPr txBox="1">
            <a:spLocks noGrp="1"/>
          </p:cNvSpPr>
          <p:nvPr>
            <p:ph type="title" idx="8"/>
          </p:nvPr>
        </p:nvSpPr>
        <p:spPr>
          <a:xfrm>
            <a:off x="720000" y="3016900"/>
            <a:ext cx="1038900" cy="10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2"/>
                </a:solidFill>
              </a:rPr>
              <a:t>03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9"/>
          </p:nvPr>
        </p:nvSpPr>
        <p:spPr>
          <a:xfrm>
            <a:off x="5695500" y="3841403"/>
            <a:ext cx="2728500" cy="50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chemeClr val="tx1"/>
                </a:solidFill>
              </a:rPr>
              <a:t>To build a user-friendly web-based interface that shows decisions and justifications.</a:t>
            </a:r>
          </a:p>
        </p:txBody>
      </p:sp>
      <p:sp>
        <p:nvSpPr>
          <p:cNvPr id="573" name="Google Shape;573;p32"/>
          <p:cNvSpPr txBox="1">
            <a:spLocks noGrp="1"/>
          </p:cNvSpPr>
          <p:nvPr>
            <p:ph type="title" idx="14"/>
          </p:nvPr>
        </p:nvSpPr>
        <p:spPr>
          <a:xfrm>
            <a:off x="4656600" y="3016900"/>
            <a:ext cx="1038900" cy="10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2"/>
                </a:solidFill>
              </a:rPr>
              <a:t>04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74" name="Google Shape;574;p32"/>
          <p:cNvSpPr txBox="1">
            <a:spLocks noGrp="1"/>
          </p:cNvSpPr>
          <p:nvPr>
            <p:ph type="title" idx="15"/>
          </p:nvPr>
        </p:nvSpPr>
        <p:spPr>
          <a:xfrm>
            <a:off x="1464050" y="445025"/>
            <a:ext cx="62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Objectives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575" name="Google Shape;575;p32"/>
          <p:cNvSpPr txBox="1"/>
          <p:nvPr/>
        </p:nvSpPr>
        <p:spPr>
          <a:xfrm>
            <a:off x="7774800" y="464675"/>
            <a:ext cx="6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rPr>
              <a:t>//</a:t>
            </a:r>
            <a:r>
              <a:rPr lang="en" sz="3000" b="1">
                <a:solidFill>
                  <a:schemeClr val="lt2"/>
                </a:solidFill>
                <a:latin typeface="Blinker"/>
                <a:ea typeface="Blinker"/>
                <a:cs typeface="Blinker"/>
                <a:sym typeface="Blinker"/>
              </a:rPr>
              <a:t>&gt;</a:t>
            </a:r>
            <a:endParaRPr sz="3000" b="1" dirty="0">
              <a:solidFill>
                <a:schemeClr val="lt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576" name="Google Shape;576;p32"/>
          <p:cNvSpPr txBox="1"/>
          <p:nvPr/>
        </p:nvSpPr>
        <p:spPr>
          <a:xfrm>
            <a:off x="720000" y="464675"/>
            <a:ext cx="6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Blinker"/>
                <a:ea typeface="Blinker"/>
                <a:cs typeface="Blinker"/>
                <a:sym typeface="Blinker"/>
              </a:rPr>
              <a:t>&lt;</a:t>
            </a:r>
            <a:r>
              <a:rPr lang="en" sz="3000" b="1">
                <a:solidFill>
                  <a:schemeClr val="dk2"/>
                </a:solidFill>
                <a:latin typeface="Blinker"/>
                <a:ea typeface="Blinker"/>
                <a:cs typeface="Blinker"/>
                <a:sym typeface="Blinker"/>
              </a:rPr>
              <a:t>//</a:t>
            </a:r>
            <a:endParaRPr sz="3000" b="1" dirty="0">
              <a:solidFill>
                <a:schemeClr val="lt2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" grpId="0" build="p"/>
      <p:bldP spid="565" grpId="0" build="p"/>
      <p:bldP spid="568" grpId="0" build="p"/>
      <p:bldP spid="57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4"/>
          <p:cNvSpPr txBox="1">
            <a:spLocks noGrp="1"/>
          </p:cNvSpPr>
          <p:nvPr>
            <p:ph type="title"/>
          </p:nvPr>
        </p:nvSpPr>
        <p:spPr>
          <a:xfrm>
            <a:off x="3039400" y="2887663"/>
            <a:ext cx="6268988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</a:t>
            </a:r>
            <a:r>
              <a:rPr lang="en" dirty="0">
                <a:solidFill>
                  <a:schemeClr val="dk2"/>
                </a:solidFill>
              </a:rPr>
              <a:t>//</a:t>
            </a:r>
            <a:r>
              <a:rPr lang="en" dirty="0"/>
              <a:t> </a:t>
            </a:r>
            <a:r>
              <a:rPr lang="en-US" dirty="0"/>
              <a:t>System </a:t>
            </a:r>
            <a:br>
              <a:rPr lang="en-US" dirty="0"/>
            </a:br>
            <a:r>
              <a:rPr lang="en-US" dirty="0"/>
              <a:t>Architecture</a:t>
            </a:r>
            <a:r>
              <a:rPr lang="en" dirty="0">
                <a:solidFill>
                  <a:schemeClr val="dk2"/>
                </a:solidFill>
              </a:rPr>
              <a:t>//</a:t>
            </a:r>
            <a:r>
              <a:rPr lang="en" dirty="0">
                <a:solidFill>
                  <a:schemeClr val="lt2"/>
                </a:solidFill>
              </a:rPr>
              <a:t>&gt;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869" name="Google Shape;869;p44"/>
          <p:cNvSpPr txBox="1">
            <a:spLocks noGrp="1"/>
          </p:cNvSpPr>
          <p:nvPr>
            <p:ph type="title" idx="2"/>
          </p:nvPr>
        </p:nvSpPr>
        <p:spPr>
          <a:xfrm>
            <a:off x="3039400" y="1081713"/>
            <a:ext cx="4895100" cy="14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870" name="Google Shape;870;p44"/>
          <p:cNvSpPr txBox="1">
            <a:spLocks noGrp="1"/>
          </p:cNvSpPr>
          <p:nvPr>
            <p:ph type="subTitle" idx="1"/>
          </p:nvPr>
        </p:nvSpPr>
        <p:spPr>
          <a:xfrm>
            <a:off x="3039400" y="3711956"/>
            <a:ext cx="48951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“What our system do?”</a:t>
            </a:r>
            <a:endParaRPr dirty="0"/>
          </a:p>
        </p:txBody>
      </p:sp>
      <p:sp>
        <p:nvSpPr>
          <p:cNvPr id="871" name="Google Shape;871;p44"/>
          <p:cNvSpPr/>
          <p:nvPr/>
        </p:nvSpPr>
        <p:spPr>
          <a:xfrm>
            <a:off x="1460975" y="1597513"/>
            <a:ext cx="684000" cy="684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2" name="Google Shape;872;p44"/>
          <p:cNvSpPr/>
          <p:nvPr/>
        </p:nvSpPr>
        <p:spPr>
          <a:xfrm>
            <a:off x="1209502" y="1830813"/>
            <a:ext cx="197022" cy="217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dk1"/>
                </a:solidFill>
                <a:latin typeface="Blinker"/>
              </a:rPr>
              <a:t>&lt;</a:t>
            </a:r>
          </a:p>
        </p:txBody>
      </p:sp>
      <p:sp>
        <p:nvSpPr>
          <p:cNvPr id="873" name="Google Shape;873;p44"/>
          <p:cNvSpPr/>
          <p:nvPr/>
        </p:nvSpPr>
        <p:spPr>
          <a:xfrm flipH="1">
            <a:off x="2177577" y="1830813"/>
            <a:ext cx="197022" cy="217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dk1"/>
                </a:solidFill>
                <a:latin typeface="Blinker"/>
              </a:rPr>
              <a:t>&lt;</a:t>
            </a:r>
          </a:p>
        </p:txBody>
      </p:sp>
      <p:cxnSp>
        <p:nvCxnSpPr>
          <p:cNvPr id="874" name="Google Shape;874;p44"/>
          <p:cNvCxnSpPr>
            <a:stCxn id="871" idx="4"/>
          </p:cNvCxnSpPr>
          <p:nvPr/>
        </p:nvCxnSpPr>
        <p:spPr>
          <a:xfrm>
            <a:off x="1802975" y="2281513"/>
            <a:ext cx="0" cy="2895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5" name="Google Shape;885;p44"/>
          <p:cNvSpPr txBox="1">
            <a:spLocks noGrp="1"/>
          </p:cNvSpPr>
          <p:nvPr>
            <p:ph type="subTitle" idx="3"/>
          </p:nvPr>
        </p:nvSpPr>
        <p:spPr>
          <a:xfrm>
            <a:off x="728400" y="631900"/>
            <a:ext cx="41622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&lt;</a:t>
            </a:r>
            <a:r>
              <a:rPr lang="en-US" dirty="0"/>
              <a:t> Leave Management System </a:t>
            </a:r>
            <a:r>
              <a:rPr lang="en" dirty="0"/>
              <a:t>&gt;</a:t>
            </a:r>
            <a:endParaRPr dirty="0"/>
          </a:p>
        </p:txBody>
      </p:sp>
      <p:cxnSp>
        <p:nvCxnSpPr>
          <p:cNvPr id="887" name="Google Shape;887;p44"/>
          <p:cNvCxnSpPr>
            <a:cxnSpLocks/>
          </p:cNvCxnSpPr>
          <p:nvPr/>
        </p:nvCxnSpPr>
        <p:spPr>
          <a:xfrm flipV="1">
            <a:off x="8258100" y="718150"/>
            <a:ext cx="0" cy="134625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8" name="Google Shape;888;p44"/>
          <p:cNvCxnSpPr/>
          <p:nvPr/>
        </p:nvCxnSpPr>
        <p:spPr>
          <a:xfrm rot="10800000">
            <a:off x="-10800" y="797792"/>
            <a:ext cx="7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545;p30">
            <a:extLst>
              <a:ext uri="{FF2B5EF4-FFF2-40B4-BE49-F238E27FC236}">
                <a16:creationId xmlns:a16="http://schemas.microsoft.com/office/drawing/2014/main" id="{20E1F35B-6387-5365-E1F4-396FF2A1437A}"/>
              </a:ext>
            </a:extLst>
          </p:cNvPr>
          <p:cNvSpPr txBox="1">
            <a:spLocks/>
          </p:cNvSpPr>
          <p:nvPr/>
        </p:nvSpPr>
        <p:spPr>
          <a:xfrm rot="5400000">
            <a:off x="6860142" y="3039593"/>
            <a:ext cx="2795915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2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9pPr>
          </a:lstStyle>
          <a:p>
            <a:pPr marL="0" indent="0" algn="r"/>
            <a:r>
              <a:rPr lang="en-US" dirty="0"/>
              <a:t>Faculty of Engineering</a:t>
            </a:r>
          </a:p>
        </p:txBody>
      </p:sp>
      <p:grpSp>
        <p:nvGrpSpPr>
          <p:cNvPr id="6" name="Google Shape;1281;p54">
            <a:extLst>
              <a:ext uri="{FF2B5EF4-FFF2-40B4-BE49-F238E27FC236}">
                <a16:creationId xmlns:a16="http://schemas.microsoft.com/office/drawing/2014/main" id="{48DF456B-C66B-4E79-CFA7-E5BB5A6B205C}"/>
              </a:ext>
            </a:extLst>
          </p:cNvPr>
          <p:cNvGrpSpPr/>
          <p:nvPr/>
        </p:nvGrpSpPr>
        <p:grpSpPr>
          <a:xfrm>
            <a:off x="1610303" y="1796548"/>
            <a:ext cx="385344" cy="293486"/>
            <a:chOff x="6067845" y="2750066"/>
            <a:chExt cx="385344" cy="293486"/>
          </a:xfrm>
        </p:grpSpPr>
        <p:sp>
          <p:nvSpPr>
            <p:cNvPr id="7" name="Google Shape;1282;p54">
              <a:extLst>
                <a:ext uri="{FF2B5EF4-FFF2-40B4-BE49-F238E27FC236}">
                  <a16:creationId xmlns:a16="http://schemas.microsoft.com/office/drawing/2014/main" id="{78952DD6-187A-79D1-6953-4CA6441BB6E7}"/>
                </a:ext>
              </a:extLst>
            </p:cNvPr>
            <p:cNvSpPr/>
            <p:nvPr/>
          </p:nvSpPr>
          <p:spPr>
            <a:xfrm>
              <a:off x="6180512" y="2863052"/>
              <a:ext cx="47378" cy="67763"/>
            </a:xfrm>
            <a:custGeom>
              <a:avLst/>
              <a:gdLst/>
              <a:ahLst/>
              <a:cxnLst/>
              <a:rect l="l" t="t" r="r" b="b"/>
              <a:pathLst>
                <a:path w="1341" h="1918" extrusionOk="0">
                  <a:moveTo>
                    <a:pt x="987" y="1"/>
                  </a:moveTo>
                  <a:cubicBezTo>
                    <a:pt x="904" y="1"/>
                    <a:pt x="823" y="31"/>
                    <a:pt x="762" y="92"/>
                  </a:cubicBezTo>
                  <a:lnTo>
                    <a:pt x="122" y="732"/>
                  </a:lnTo>
                  <a:cubicBezTo>
                    <a:pt x="0" y="854"/>
                    <a:pt x="0" y="1057"/>
                    <a:pt x="122" y="1179"/>
                  </a:cubicBezTo>
                  <a:lnTo>
                    <a:pt x="762" y="1818"/>
                  </a:lnTo>
                  <a:cubicBezTo>
                    <a:pt x="823" y="1885"/>
                    <a:pt x="904" y="1918"/>
                    <a:pt x="987" y="1918"/>
                  </a:cubicBezTo>
                  <a:cubicBezTo>
                    <a:pt x="1069" y="1918"/>
                    <a:pt x="1153" y="1885"/>
                    <a:pt x="1219" y="1818"/>
                  </a:cubicBezTo>
                  <a:cubicBezTo>
                    <a:pt x="1340" y="1697"/>
                    <a:pt x="1340" y="1494"/>
                    <a:pt x="1219" y="1372"/>
                  </a:cubicBezTo>
                  <a:lnTo>
                    <a:pt x="803" y="956"/>
                  </a:lnTo>
                  <a:lnTo>
                    <a:pt x="1219" y="550"/>
                  </a:lnTo>
                  <a:cubicBezTo>
                    <a:pt x="1340" y="417"/>
                    <a:pt x="1340" y="214"/>
                    <a:pt x="1219" y="92"/>
                  </a:cubicBezTo>
                  <a:cubicBezTo>
                    <a:pt x="1153" y="31"/>
                    <a:pt x="1069" y="1"/>
                    <a:pt x="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283;p54">
              <a:extLst>
                <a:ext uri="{FF2B5EF4-FFF2-40B4-BE49-F238E27FC236}">
                  <a16:creationId xmlns:a16="http://schemas.microsoft.com/office/drawing/2014/main" id="{85DF58EC-28B4-5D8A-4B31-9D5B94EAD7F3}"/>
                </a:ext>
              </a:extLst>
            </p:cNvPr>
            <p:cNvSpPr/>
            <p:nvPr/>
          </p:nvSpPr>
          <p:spPr>
            <a:xfrm>
              <a:off x="6293534" y="2863052"/>
              <a:ext cx="47378" cy="67763"/>
            </a:xfrm>
            <a:custGeom>
              <a:avLst/>
              <a:gdLst/>
              <a:ahLst/>
              <a:cxnLst/>
              <a:rect l="l" t="t" r="r" b="b"/>
              <a:pathLst>
                <a:path w="1341" h="1918" extrusionOk="0">
                  <a:moveTo>
                    <a:pt x="345" y="1"/>
                  </a:moveTo>
                  <a:cubicBezTo>
                    <a:pt x="264" y="1"/>
                    <a:pt x="183" y="31"/>
                    <a:pt x="122" y="92"/>
                  </a:cubicBezTo>
                  <a:cubicBezTo>
                    <a:pt x="0" y="214"/>
                    <a:pt x="0" y="417"/>
                    <a:pt x="122" y="550"/>
                  </a:cubicBezTo>
                  <a:lnTo>
                    <a:pt x="538" y="956"/>
                  </a:lnTo>
                  <a:lnTo>
                    <a:pt x="122" y="1372"/>
                  </a:lnTo>
                  <a:cubicBezTo>
                    <a:pt x="0" y="1494"/>
                    <a:pt x="0" y="1697"/>
                    <a:pt x="122" y="1818"/>
                  </a:cubicBezTo>
                  <a:cubicBezTo>
                    <a:pt x="183" y="1885"/>
                    <a:pt x="264" y="1918"/>
                    <a:pt x="345" y="1918"/>
                  </a:cubicBezTo>
                  <a:cubicBezTo>
                    <a:pt x="427" y="1918"/>
                    <a:pt x="508" y="1885"/>
                    <a:pt x="569" y="1818"/>
                  </a:cubicBezTo>
                  <a:lnTo>
                    <a:pt x="1208" y="1179"/>
                  </a:lnTo>
                  <a:cubicBezTo>
                    <a:pt x="1341" y="1057"/>
                    <a:pt x="1341" y="854"/>
                    <a:pt x="1208" y="732"/>
                  </a:cubicBezTo>
                  <a:lnTo>
                    <a:pt x="569" y="92"/>
                  </a:lnTo>
                  <a:cubicBezTo>
                    <a:pt x="508" y="31"/>
                    <a:pt x="427" y="1"/>
                    <a:pt x="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284;p54">
              <a:extLst>
                <a:ext uri="{FF2B5EF4-FFF2-40B4-BE49-F238E27FC236}">
                  <a16:creationId xmlns:a16="http://schemas.microsoft.com/office/drawing/2014/main" id="{16AFD8B8-3A5D-90CF-A621-52E1F1C2CF64}"/>
                </a:ext>
              </a:extLst>
            </p:cNvPr>
            <p:cNvSpPr/>
            <p:nvPr/>
          </p:nvSpPr>
          <p:spPr>
            <a:xfrm>
              <a:off x="6236829" y="2840511"/>
              <a:ext cx="47413" cy="112950"/>
            </a:xfrm>
            <a:custGeom>
              <a:avLst/>
              <a:gdLst/>
              <a:ahLst/>
              <a:cxnLst/>
              <a:rect l="l" t="t" r="r" b="b"/>
              <a:pathLst>
                <a:path w="1342" h="3197" extrusionOk="0">
                  <a:moveTo>
                    <a:pt x="993" y="1"/>
                  </a:moveTo>
                  <a:cubicBezTo>
                    <a:pt x="853" y="1"/>
                    <a:pt x="715" y="96"/>
                    <a:pt x="681" y="243"/>
                  </a:cubicBezTo>
                  <a:lnTo>
                    <a:pt x="41" y="2792"/>
                  </a:lnTo>
                  <a:cubicBezTo>
                    <a:pt x="1" y="2964"/>
                    <a:pt x="102" y="3137"/>
                    <a:pt x="274" y="3188"/>
                  </a:cubicBezTo>
                  <a:cubicBezTo>
                    <a:pt x="300" y="3194"/>
                    <a:pt x="326" y="3197"/>
                    <a:pt x="351" y="3197"/>
                  </a:cubicBezTo>
                  <a:cubicBezTo>
                    <a:pt x="496" y="3197"/>
                    <a:pt x="626" y="3101"/>
                    <a:pt x="660" y="2954"/>
                  </a:cubicBezTo>
                  <a:lnTo>
                    <a:pt x="1301" y="396"/>
                  </a:lnTo>
                  <a:cubicBezTo>
                    <a:pt x="1341" y="222"/>
                    <a:pt x="1240" y="50"/>
                    <a:pt x="1067" y="10"/>
                  </a:cubicBezTo>
                  <a:cubicBezTo>
                    <a:pt x="1042" y="4"/>
                    <a:pt x="1018" y="1"/>
                    <a:pt x="9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285;p54">
              <a:extLst>
                <a:ext uri="{FF2B5EF4-FFF2-40B4-BE49-F238E27FC236}">
                  <a16:creationId xmlns:a16="http://schemas.microsoft.com/office/drawing/2014/main" id="{219C7139-0C28-5150-1FB2-DD9F67FE5C5E}"/>
                </a:ext>
              </a:extLst>
            </p:cNvPr>
            <p:cNvSpPr/>
            <p:nvPr/>
          </p:nvSpPr>
          <p:spPr>
            <a:xfrm>
              <a:off x="6067845" y="2750066"/>
              <a:ext cx="385344" cy="293486"/>
            </a:xfrm>
            <a:custGeom>
              <a:avLst/>
              <a:gdLst/>
              <a:ahLst/>
              <a:cxnLst/>
              <a:rect l="l" t="t" r="r" b="b"/>
              <a:pathLst>
                <a:path w="10907" h="8307" extrusionOk="0">
                  <a:moveTo>
                    <a:pt x="8358" y="1920"/>
                  </a:moveTo>
                  <a:lnTo>
                    <a:pt x="8358" y="6388"/>
                  </a:lnTo>
                  <a:lnTo>
                    <a:pt x="2559" y="6388"/>
                  </a:lnTo>
                  <a:lnTo>
                    <a:pt x="2559" y="1920"/>
                  </a:lnTo>
                  <a:close/>
                  <a:moveTo>
                    <a:pt x="9313" y="640"/>
                  </a:moveTo>
                  <a:cubicBezTo>
                    <a:pt x="9485" y="640"/>
                    <a:pt x="9627" y="782"/>
                    <a:pt x="9627" y="965"/>
                  </a:cubicBezTo>
                  <a:lnTo>
                    <a:pt x="9627" y="6388"/>
                  </a:lnTo>
                  <a:lnTo>
                    <a:pt x="8988" y="6388"/>
                  </a:lnTo>
                  <a:lnTo>
                    <a:pt x="8988" y="1595"/>
                  </a:lnTo>
                  <a:cubicBezTo>
                    <a:pt x="8988" y="1422"/>
                    <a:pt x="8846" y="1280"/>
                    <a:pt x="8673" y="1280"/>
                  </a:cubicBezTo>
                  <a:lnTo>
                    <a:pt x="2245" y="1280"/>
                  </a:lnTo>
                  <a:cubicBezTo>
                    <a:pt x="2062" y="1280"/>
                    <a:pt x="1920" y="1422"/>
                    <a:pt x="1920" y="1595"/>
                  </a:cubicBezTo>
                  <a:lnTo>
                    <a:pt x="1920" y="6388"/>
                  </a:lnTo>
                  <a:lnTo>
                    <a:pt x="1280" y="6388"/>
                  </a:lnTo>
                  <a:lnTo>
                    <a:pt x="1280" y="965"/>
                  </a:lnTo>
                  <a:cubicBezTo>
                    <a:pt x="1280" y="782"/>
                    <a:pt x="1422" y="640"/>
                    <a:pt x="1605" y="640"/>
                  </a:cubicBezTo>
                  <a:close/>
                  <a:moveTo>
                    <a:pt x="10216" y="7027"/>
                  </a:moveTo>
                  <a:cubicBezTo>
                    <a:pt x="10084" y="7403"/>
                    <a:pt x="9729" y="7667"/>
                    <a:pt x="9313" y="7667"/>
                  </a:cubicBezTo>
                  <a:lnTo>
                    <a:pt x="1605" y="7667"/>
                  </a:lnTo>
                  <a:cubicBezTo>
                    <a:pt x="1189" y="7667"/>
                    <a:pt x="833" y="7403"/>
                    <a:pt x="702" y="7027"/>
                  </a:cubicBezTo>
                  <a:close/>
                  <a:moveTo>
                    <a:pt x="1605" y="0"/>
                  </a:moveTo>
                  <a:cubicBezTo>
                    <a:pt x="1077" y="0"/>
                    <a:pt x="641" y="437"/>
                    <a:pt x="641" y="965"/>
                  </a:cubicBezTo>
                  <a:lnTo>
                    <a:pt x="641" y="6388"/>
                  </a:lnTo>
                  <a:lnTo>
                    <a:pt x="325" y="6388"/>
                  </a:lnTo>
                  <a:cubicBezTo>
                    <a:pt x="143" y="6388"/>
                    <a:pt x="1" y="6540"/>
                    <a:pt x="1" y="6713"/>
                  </a:cubicBezTo>
                  <a:cubicBezTo>
                    <a:pt x="1" y="7596"/>
                    <a:pt x="722" y="8307"/>
                    <a:pt x="1605" y="8307"/>
                  </a:cubicBezTo>
                  <a:lnTo>
                    <a:pt x="9313" y="8307"/>
                  </a:lnTo>
                  <a:cubicBezTo>
                    <a:pt x="10196" y="8307"/>
                    <a:pt x="10907" y="7596"/>
                    <a:pt x="10907" y="6713"/>
                  </a:cubicBezTo>
                  <a:cubicBezTo>
                    <a:pt x="10907" y="6540"/>
                    <a:pt x="10764" y="6388"/>
                    <a:pt x="10592" y="6388"/>
                  </a:cubicBezTo>
                  <a:lnTo>
                    <a:pt x="10267" y="6388"/>
                  </a:lnTo>
                  <a:lnTo>
                    <a:pt x="10267" y="965"/>
                  </a:lnTo>
                  <a:cubicBezTo>
                    <a:pt x="10267" y="437"/>
                    <a:pt x="9841" y="0"/>
                    <a:pt x="9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" grpId="0"/>
      <p:bldP spid="87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>
          <a:extLst>
            <a:ext uri="{FF2B5EF4-FFF2-40B4-BE49-F238E27FC236}">
              <a16:creationId xmlns:a16="http://schemas.microsoft.com/office/drawing/2014/main" id="{D6E4A749-DC6C-D337-8365-BCB673523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7">
            <a:extLst>
              <a:ext uri="{FF2B5EF4-FFF2-40B4-BE49-F238E27FC236}">
                <a16:creationId xmlns:a16="http://schemas.microsoft.com/office/drawing/2014/main" id="{AC05D14E-3472-B757-F7E5-EE678751FCD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89350" y="1709543"/>
            <a:ext cx="5759766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buFont typeface="Blinker" panose="02000000000000000000" pitchFamily="2" charset="0"/>
              <a:buChar char="→"/>
            </a:pPr>
            <a:r>
              <a:rPr lang="en" sz="2000" b="0" dirty="0">
                <a:solidFill>
                  <a:schemeClr val="lt2"/>
                </a:solidFill>
              </a:rPr>
              <a:t>&lt;</a:t>
            </a:r>
            <a:r>
              <a:rPr lang="en" sz="2000" b="0" dirty="0"/>
              <a:t>//</a:t>
            </a:r>
            <a:r>
              <a:rPr lang="en-US" sz="2000" b="0" dirty="0">
                <a:solidFill>
                  <a:schemeClr val="dk1"/>
                </a:solidFill>
              </a:rPr>
              <a:t>The system allows employees to submit leave requests through a web interface.</a:t>
            </a:r>
            <a:r>
              <a:rPr lang="en" sz="2000" b="0" dirty="0"/>
              <a:t> //</a:t>
            </a:r>
            <a:r>
              <a:rPr lang="en" sz="2000" b="0" dirty="0">
                <a:solidFill>
                  <a:schemeClr val="lt2"/>
                </a:solidFill>
              </a:rPr>
              <a:t>&gt;</a:t>
            </a:r>
          </a:p>
          <a:p>
            <a:pPr marL="342900" lvl="0" indent="-342900" algn="just">
              <a:buFont typeface="Blinker" panose="02000000000000000000" pitchFamily="2" charset="0"/>
              <a:buChar char="→"/>
            </a:pPr>
            <a:endParaRPr lang="en-US" sz="2000" b="0" dirty="0">
              <a:solidFill>
                <a:schemeClr val="dk1"/>
              </a:solidFill>
            </a:endParaRPr>
          </a:p>
          <a:p>
            <a:pPr marL="342900" lvl="0" indent="-342900" algn="just">
              <a:buFont typeface="Blinker" panose="02000000000000000000" pitchFamily="2" charset="0"/>
              <a:buChar char="→"/>
            </a:pPr>
            <a:r>
              <a:rPr lang="en" sz="2000" b="0" dirty="0">
                <a:solidFill>
                  <a:schemeClr val="lt2"/>
                </a:solidFill>
              </a:rPr>
              <a:t>&lt;</a:t>
            </a:r>
            <a:r>
              <a:rPr lang="en" sz="2000" b="0" dirty="0"/>
              <a:t>// </a:t>
            </a:r>
            <a:r>
              <a:rPr lang="en-US" sz="2000" b="0" dirty="0">
                <a:solidFill>
                  <a:schemeClr val="dk1"/>
                </a:solidFill>
              </a:rPr>
              <a:t>It process these leave requests. </a:t>
            </a:r>
            <a:r>
              <a:rPr lang="en" sz="2000" b="0" dirty="0"/>
              <a:t>//</a:t>
            </a:r>
            <a:r>
              <a:rPr lang="en" sz="2000" b="0" dirty="0">
                <a:solidFill>
                  <a:schemeClr val="lt2"/>
                </a:solidFill>
              </a:rPr>
              <a:t>&gt;</a:t>
            </a:r>
          </a:p>
          <a:p>
            <a:pPr marL="342900" lvl="0" indent="-342900" algn="just">
              <a:buFont typeface="Blinker" panose="02000000000000000000" pitchFamily="2" charset="0"/>
              <a:buChar char="→"/>
            </a:pPr>
            <a:endParaRPr lang="en-US" sz="2000" b="0" dirty="0">
              <a:solidFill>
                <a:schemeClr val="dk1"/>
              </a:solidFill>
            </a:endParaRPr>
          </a:p>
          <a:p>
            <a:pPr marL="342900" lvl="0" indent="-342900" algn="just">
              <a:buFont typeface="Blinker" panose="02000000000000000000" pitchFamily="2" charset="0"/>
              <a:buChar char="→"/>
            </a:pPr>
            <a:r>
              <a:rPr lang="en" sz="2000" b="0" dirty="0">
                <a:solidFill>
                  <a:schemeClr val="lt2"/>
                </a:solidFill>
              </a:rPr>
              <a:t>&lt;</a:t>
            </a:r>
            <a:r>
              <a:rPr lang="en" sz="2000" b="0" dirty="0"/>
              <a:t>// </a:t>
            </a:r>
            <a:r>
              <a:rPr lang="en-US" sz="2000" b="0" dirty="0">
                <a:solidFill>
                  <a:schemeClr val="dk1"/>
                </a:solidFill>
              </a:rPr>
              <a:t>Then tells whether to accept or reject the request with the reason if rejected.</a:t>
            </a:r>
            <a:r>
              <a:rPr lang="en" sz="2000" b="0" dirty="0"/>
              <a:t>//</a:t>
            </a:r>
            <a:r>
              <a:rPr lang="en" sz="2000" b="0" dirty="0">
                <a:solidFill>
                  <a:schemeClr val="lt2"/>
                </a:solidFill>
              </a:rPr>
              <a:t>&gt;</a:t>
            </a:r>
            <a:endParaRPr sz="2000" b="0" dirty="0">
              <a:solidFill>
                <a:schemeClr val="lt2"/>
              </a:solidFill>
            </a:endParaRPr>
          </a:p>
        </p:txBody>
      </p:sp>
      <p:sp>
        <p:nvSpPr>
          <p:cNvPr id="678" name="Google Shape;678;p37">
            <a:extLst>
              <a:ext uri="{FF2B5EF4-FFF2-40B4-BE49-F238E27FC236}">
                <a16:creationId xmlns:a16="http://schemas.microsoft.com/office/drawing/2014/main" id="{73B3BD14-529E-6E33-A813-F70837C58FB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789350" y="985852"/>
            <a:ext cx="5565300" cy="5991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“What our system do?”</a:t>
            </a:r>
            <a:endParaRPr b="1" dirty="0"/>
          </a:p>
        </p:txBody>
      </p:sp>
      <p:sp>
        <p:nvSpPr>
          <p:cNvPr id="2" name="Google Shape;10650;p71">
            <a:extLst>
              <a:ext uri="{FF2B5EF4-FFF2-40B4-BE49-F238E27FC236}">
                <a16:creationId xmlns:a16="http://schemas.microsoft.com/office/drawing/2014/main" id="{6882F368-ACA3-0417-F0ED-F1FA4D37A56D}"/>
              </a:ext>
            </a:extLst>
          </p:cNvPr>
          <p:cNvSpPr/>
          <p:nvPr/>
        </p:nvSpPr>
        <p:spPr>
          <a:xfrm>
            <a:off x="531378" y="1807535"/>
            <a:ext cx="1063506" cy="1060682"/>
          </a:xfrm>
          <a:custGeom>
            <a:avLst/>
            <a:gdLst/>
            <a:ahLst/>
            <a:cxnLst/>
            <a:rect l="l" t="t" r="r" b="b"/>
            <a:pathLst>
              <a:path w="12068" h="12036" extrusionOk="0">
                <a:moveTo>
                  <a:pt x="4222" y="630"/>
                </a:moveTo>
                <a:cubicBezTo>
                  <a:pt x="5010" y="630"/>
                  <a:pt x="5640" y="1292"/>
                  <a:pt x="5640" y="2048"/>
                </a:cubicBezTo>
                <a:lnTo>
                  <a:pt x="5640" y="9767"/>
                </a:lnTo>
                <a:cubicBezTo>
                  <a:pt x="5703" y="10617"/>
                  <a:pt x="5073" y="11311"/>
                  <a:pt x="4285" y="11311"/>
                </a:cubicBezTo>
                <a:cubicBezTo>
                  <a:pt x="3498" y="11311"/>
                  <a:pt x="2868" y="10680"/>
                  <a:pt x="2868" y="9893"/>
                </a:cubicBezTo>
                <a:lnTo>
                  <a:pt x="2868" y="9830"/>
                </a:lnTo>
                <a:cubicBezTo>
                  <a:pt x="3403" y="9767"/>
                  <a:pt x="3907" y="9515"/>
                  <a:pt x="4254" y="9137"/>
                </a:cubicBezTo>
                <a:cubicBezTo>
                  <a:pt x="4380" y="9011"/>
                  <a:pt x="4380" y="8790"/>
                  <a:pt x="4254" y="8633"/>
                </a:cubicBezTo>
                <a:cubicBezTo>
                  <a:pt x="4191" y="8570"/>
                  <a:pt x="4104" y="8538"/>
                  <a:pt x="4014" y="8538"/>
                </a:cubicBezTo>
                <a:cubicBezTo>
                  <a:pt x="3923" y="8538"/>
                  <a:pt x="3829" y="8570"/>
                  <a:pt x="3750" y="8633"/>
                </a:cubicBezTo>
                <a:cubicBezTo>
                  <a:pt x="3435" y="8948"/>
                  <a:pt x="2962" y="9137"/>
                  <a:pt x="2490" y="9137"/>
                </a:cubicBezTo>
                <a:cubicBezTo>
                  <a:pt x="1513" y="9137"/>
                  <a:pt x="725" y="8349"/>
                  <a:pt x="725" y="7372"/>
                </a:cubicBezTo>
                <a:cubicBezTo>
                  <a:pt x="725" y="7057"/>
                  <a:pt x="788" y="6742"/>
                  <a:pt x="946" y="6490"/>
                </a:cubicBezTo>
                <a:cubicBezTo>
                  <a:pt x="1387" y="6805"/>
                  <a:pt x="1891" y="6994"/>
                  <a:pt x="2490" y="6994"/>
                </a:cubicBezTo>
                <a:cubicBezTo>
                  <a:pt x="2679" y="6994"/>
                  <a:pt x="2836" y="6837"/>
                  <a:pt x="2836" y="6648"/>
                </a:cubicBezTo>
                <a:cubicBezTo>
                  <a:pt x="2836" y="6459"/>
                  <a:pt x="2679" y="6301"/>
                  <a:pt x="2490" y="6301"/>
                </a:cubicBezTo>
                <a:cubicBezTo>
                  <a:pt x="1513" y="6301"/>
                  <a:pt x="725" y="5514"/>
                  <a:pt x="725" y="4537"/>
                </a:cubicBezTo>
                <a:cubicBezTo>
                  <a:pt x="725" y="3623"/>
                  <a:pt x="1387" y="2899"/>
                  <a:pt x="2238" y="2804"/>
                </a:cubicBezTo>
                <a:cubicBezTo>
                  <a:pt x="2521" y="3623"/>
                  <a:pt x="3309" y="4159"/>
                  <a:pt x="4222" y="4159"/>
                </a:cubicBezTo>
                <a:cubicBezTo>
                  <a:pt x="4411" y="4159"/>
                  <a:pt x="4569" y="4001"/>
                  <a:pt x="4569" y="3812"/>
                </a:cubicBezTo>
                <a:cubicBezTo>
                  <a:pt x="4569" y="3623"/>
                  <a:pt x="4411" y="3466"/>
                  <a:pt x="4222" y="3466"/>
                </a:cubicBezTo>
                <a:cubicBezTo>
                  <a:pt x="3435" y="3466"/>
                  <a:pt x="2805" y="2836"/>
                  <a:pt x="2805" y="2048"/>
                </a:cubicBezTo>
                <a:cubicBezTo>
                  <a:pt x="2805" y="1261"/>
                  <a:pt x="3435" y="630"/>
                  <a:pt x="4222" y="630"/>
                </a:cubicBezTo>
                <a:close/>
                <a:moveTo>
                  <a:pt x="7814" y="788"/>
                </a:moveTo>
                <a:cubicBezTo>
                  <a:pt x="8602" y="788"/>
                  <a:pt x="9232" y="1418"/>
                  <a:pt x="9232" y="2206"/>
                </a:cubicBezTo>
                <a:cubicBezTo>
                  <a:pt x="9232" y="2993"/>
                  <a:pt x="8602" y="3623"/>
                  <a:pt x="7814" y="3623"/>
                </a:cubicBezTo>
                <a:cubicBezTo>
                  <a:pt x="7593" y="3623"/>
                  <a:pt x="7436" y="3781"/>
                  <a:pt x="7436" y="3970"/>
                </a:cubicBezTo>
                <a:cubicBezTo>
                  <a:pt x="7436" y="4159"/>
                  <a:pt x="7593" y="4316"/>
                  <a:pt x="7814" y="4316"/>
                </a:cubicBezTo>
                <a:cubicBezTo>
                  <a:pt x="8696" y="4316"/>
                  <a:pt x="9484" y="3749"/>
                  <a:pt x="9767" y="2962"/>
                </a:cubicBezTo>
                <a:cubicBezTo>
                  <a:pt x="10649" y="3056"/>
                  <a:pt x="11311" y="3812"/>
                  <a:pt x="11311" y="4695"/>
                </a:cubicBezTo>
                <a:cubicBezTo>
                  <a:pt x="11311" y="5671"/>
                  <a:pt x="10523" y="6459"/>
                  <a:pt x="9547" y="6459"/>
                </a:cubicBezTo>
                <a:cubicBezTo>
                  <a:pt x="9326" y="6459"/>
                  <a:pt x="9169" y="6616"/>
                  <a:pt x="9169" y="6805"/>
                </a:cubicBezTo>
                <a:cubicBezTo>
                  <a:pt x="9169" y="6994"/>
                  <a:pt x="9326" y="7152"/>
                  <a:pt x="9547" y="7152"/>
                </a:cubicBezTo>
                <a:cubicBezTo>
                  <a:pt x="10114" y="7152"/>
                  <a:pt x="10649" y="6963"/>
                  <a:pt x="11059" y="6648"/>
                </a:cubicBezTo>
                <a:cubicBezTo>
                  <a:pt x="11217" y="6931"/>
                  <a:pt x="11311" y="7215"/>
                  <a:pt x="11311" y="7530"/>
                </a:cubicBezTo>
                <a:cubicBezTo>
                  <a:pt x="11374" y="8381"/>
                  <a:pt x="10586" y="9168"/>
                  <a:pt x="9610" y="9168"/>
                </a:cubicBezTo>
                <a:cubicBezTo>
                  <a:pt x="9137" y="9168"/>
                  <a:pt x="8696" y="8979"/>
                  <a:pt x="8350" y="8664"/>
                </a:cubicBezTo>
                <a:cubicBezTo>
                  <a:pt x="8287" y="8601"/>
                  <a:pt x="8200" y="8570"/>
                  <a:pt x="8109" y="8570"/>
                </a:cubicBezTo>
                <a:cubicBezTo>
                  <a:pt x="8019" y="8570"/>
                  <a:pt x="7924" y="8601"/>
                  <a:pt x="7845" y="8664"/>
                </a:cubicBezTo>
                <a:cubicBezTo>
                  <a:pt x="7719" y="8790"/>
                  <a:pt x="7719" y="9011"/>
                  <a:pt x="7845" y="9168"/>
                </a:cubicBezTo>
                <a:cubicBezTo>
                  <a:pt x="8224" y="9578"/>
                  <a:pt x="8696" y="9798"/>
                  <a:pt x="9232" y="9893"/>
                </a:cubicBezTo>
                <a:lnTo>
                  <a:pt x="9232" y="9924"/>
                </a:lnTo>
                <a:cubicBezTo>
                  <a:pt x="9232" y="10712"/>
                  <a:pt x="8602" y="11342"/>
                  <a:pt x="7814" y="11342"/>
                </a:cubicBezTo>
                <a:cubicBezTo>
                  <a:pt x="7026" y="11342"/>
                  <a:pt x="6396" y="10680"/>
                  <a:pt x="6396" y="9924"/>
                </a:cubicBezTo>
                <a:lnTo>
                  <a:pt x="6396" y="2206"/>
                </a:lnTo>
                <a:cubicBezTo>
                  <a:pt x="6396" y="1418"/>
                  <a:pt x="7058" y="788"/>
                  <a:pt x="7814" y="788"/>
                </a:cubicBezTo>
                <a:close/>
                <a:moveTo>
                  <a:pt x="4254" y="0"/>
                </a:moveTo>
                <a:cubicBezTo>
                  <a:pt x="3088" y="0"/>
                  <a:pt x="2143" y="977"/>
                  <a:pt x="2143" y="2111"/>
                </a:cubicBezTo>
                <a:lnTo>
                  <a:pt x="2143" y="2174"/>
                </a:lnTo>
                <a:cubicBezTo>
                  <a:pt x="946" y="2332"/>
                  <a:pt x="1" y="3340"/>
                  <a:pt x="1" y="4600"/>
                </a:cubicBezTo>
                <a:cubicBezTo>
                  <a:pt x="1" y="5104"/>
                  <a:pt x="158" y="5640"/>
                  <a:pt x="442" y="6018"/>
                </a:cubicBezTo>
                <a:cubicBezTo>
                  <a:pt x="158" y="6427"/>
                  <a:pt x="1" y="6931"/>
                  <a:pt x="1" y="7435"/>
                </a:cubicBezTo>
                <a:cubicBezTo>
                  <a:pt x="1" y="8696"/>
                  <a:pt x="946" y="9735"/>
                  <a:pt x="2143" y="9861"/>
                </a:cubicBezTo>
                <a:lnTo>
                  <a:pt x="2143" y="9924"/>
                </a:lnTo>
                <a:cubicBezTo>
                  <a:pt x="2143" y="11090"/>
                  <a:pt x="3088" y="12035"/>
                  <a:pt x="4254" y="12035"/>
                </a:cubicBezTo>
                <a:cubicBezTo>
                  <a:pt x="5010" y="12035"/>
                  <a:pt x="5640" y="11657"/>
                  <a:pt x="6050" y="11058"/>
                </a:cubicBezTo>
                <a:cubicBezTo>
                  <a:pt x="6428" y="11657"/>
                  <a:pt x="7089" y="12035"/>
                  <a:pt x="7814" y="12035"/>
                </a:cubicBezTo>
                <a:cubicBezTo>
                  <a:pt x="8980" y="12035"/>
                  <a:pt x="9925" y="11058"/>
                  <a:pt x="9925" y="9924"/>
                </a:cubicBezTo>
                <a:lnTo>
                  <a:pt x="9925" y="9861"/>
                </a:lnTo>
                <a:cubicBezTo>
                  <a:pt x="11122" y="9704"/>
                  <a:pt x="12067" y="8696"/>
                  <a:pt x="12067" y="7435"/>
                </a:cubicBezTo>
                <a:cubicBezTo>
                  <a:pt x="12067" y="6931"/>
                  <a:pt x="11910" y="6459"/>
                  <a:pt x="11626" y="6018"/>
                </a:cubicBezTo>
                <a:cubicBezTo>
                  <a:pt x="11910" y="5577"/>
                  <a:pt x="12067" y="5104"/>
                  <a:pt x="12067" y="4600"/>
                </a:cubicBezTo>
                <a:cubicBezTo>
                  <a:pt x="12067" y="3371"/>
                  <a:pt x="11154" y="2363"/>
                  <a:pt x="9925" y="2174"/>
                </a:cubicBezTo>
                <a:lnTo>
                  <a:pt x="9925" y="2111"/>
                </a:lnTo>
                <a:cubicBezTo>
                  <a:pt x="9925" y="945"/>
                  <a:pt x="8980" y="0"/>
                  <a:pt x="7814" y="0"/>
                </a:cubicBezTo>
                <a:cubicBezTo>
                  <a:pt x="7089" y="0"/>
                  <a:pt x="6428" y="378"/>
                  <a:pt x="6050" y="977"/>
                </a:cubicBezTo>
                <a:cubicBezTo>
                  <a:pt x="5640" y="378"/>
                  <a:pt x="4979" y="0"/>
                  <a:pt x="42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545;p30">
            <a:extLst>
              <a:ext uri="{FF2B5EF4-FFF2-40B4-BE49-F238E27FC236}">
                <a16:creationId xmlns:a16="http://schemas.microsoft.com/office/drawing/2014/main" id="{CDA4F14A-5C6B-6968-4A35-25BA3AB4285B}"/>
              </a:ext>
            </a:extLst>
          </p:cNvPr>
          <p:cNvSpPr txBox="1">
            <a:spLocks/>
          </p:cNvSpPr>
          <p:nvPr/>
        </p:nvSpPr>
        <p:spPr>
          <a:xfrm rot="5400000">
            <a:off x="6860142" y="3039593"/>
            <a:ext cx="2795915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2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 Medium"/>
              <a:buNone/>
              <a:defRPr sz="1600" b="0" i="0" u="none" strike="noStrike" cap="none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9pPr>
          </a:lstStyle>
          <a:p>
            <a:pPr marL="0" indent="0" algn="r"/>
            <a:r>
              <a:rPr lang="en-US" dirty="0"/>
              <a:t>Faculity of Engineering</a:t>
            </a:r>
          </a:p>
        </p:txBody>
      </p:sp>
      <p:sp>
        <p:nvSpPr>
          <p:cNvPr id="8" name="Google Shape;584;p33">
            <a:extLst>
              <a:ext uri="{FF2B5EF4-FFF2-40B4-BE49-F238E27FC236}">
                <a16:creationId xmlns:a16="http://schemas.microsoft.com/office/drawing/2014/main" id="{B0AF83F5-AE1B-07EC-EF76-891B7ED9D5C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28400" y="631900"/>
            <a:ext cx="41622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</a:t>
            </a:r>
            <a:r>
              <a:rPr lang="en-US" dirty="0"/>
              <a:t>Leave Management System</a:t>
            </a:r>
            <a:r>
              <a:rPr lang="en" dirty="0"/>
              <a:t>&gt;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1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>
          <a:extLst>
            <a:ext uri="{FF2B5EF4-FFF2-40B4-BE49-F238E27FC236}">
              <a16:creationId xmlns:a16="http://schemas.microsoft.com/office/drawing/2014/main" id="{45529633-0492-20AA-BCD8-AF7BA5E6A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84;p33">
            <a:extLst>
              <a:ext uri="{FF2B5EF4-FFF2-40B4-BE49-F238E27FC236}">
                <a16:creationId xmlns:a16="http://schemas.microsoft.com/office/drawing/2014/main" id="{91AFE006-F193-3708-2383-0B2BED4FB4F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28400" y="631900"/>
            <a:ext cx="41622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</a:t>
            </a:r>
            <a:r>
              <a:rPr lang="en-US" dirty="0"/>
              <a:t>Leave Management System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7E3826-AB1A-DA24-3B3B-D16D0FB75D79}"/>
              </a:ext>
            </a:extLst>
          </p:cNvPr>
          <p:cNvSpPr txBox="1"/>
          <p:nvPr/>
        </p:nvSpPr>
        <p:spPr>
          <a:xfrm>
            <a:off x="288318" y="1277682"/>
            <a:ext cx="13937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Blinker"/>
                <a:sym typeface="Blinker"/>
              </a:rPr>
              <a:t>User 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latin typeface="Blinker"/>
                <a:sym typeface="Blinker"/>
              </a:rPr>
              <a:t>(Employee)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62E9BC-AFE2-F4A0-8F12-06A49FD811D6}"/>
              </a:ext>
            </a:extLst>
          </p:cNvPr>
          <p:cNvSpPr txBox="1"/>
          <p:nvPr/>
        </p:nvSpPr>
        <p:spPr>
          <a:xfrm>
            <a:off x="1753491" y="1304923"/>
            <a:ext cx="4915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72FFDD"/>
                </a:solidFill>
                <a:effectLst/>
                <a:uLnTx/>
                <a:uFillTx/>
                <a:latin typeface="Inconsolata Medium"/>
                <a:ea typeface="Inconsolata Medium"/>
                <a:sym typeface="Wingdings" panose="05000000000000000000" pitchFamily="2" charset="2"/>
              </a:rPr>
              <a:t>→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6DF2BD-9987-0B4E-3182-06298541ECE5}"/>
              </a:ext>
            </a:extLst>
          </p:cNvPr>
          <p:cNvSpPr txBox="1"/>
          <p:nvPr/>
        </p:nvSpPr>
        <p:spPr>
          <a:xfrm>
            <a:off x="4044041" y="1286083"/>
            <a:ext cx="4915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72FFDD"/>
                </a:solidFill>
                <a:effectLst/>
                <a:uLnTx/>
                <a:uFillTx/>
                <a:latin typeface="Inconsolata Medium"/>
                <a:ea typeface="Inconsolata Medium"/>
                <a:sym typeface="Wingdings" panose="05000000000000000000" pitchFamily="2" charset="2"/>
              </a:rPr>
              <a:t>→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3CCE53-CE6A-0956-0697-1F8DBB592430}"/>
              </a:ext>
            </a:extLst>
          </p:cNvPr>
          <p:cNvSpPr txBox="1"/>
          <p:nvPr/>
        </p:nvSpPr>
        <p:spPr>
          <a:xfrm rot="5400000">
            <a:off x="5246192" y="2226779"/>
            <a:ext cx="4915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72FFDD"/>
                </a:solidFill>
                <a:effectLst/>
                <a:uLnTx/>
                <a:uFillTx/>
                <a:latin typeface="Inconsolata Medium"/>
                <a:ea typeface="Inconsolata Medium"/>
                <a:sym typeface="Wingdings" panose="05000000000000000000" pitchFamily="2" charset="2"/>
              </a:rPr>
              <a:t>→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4D5EC0-D8AE-E681-5A0D-120D86FAC925}"/>
              </a:ext>
            </a:extLst>
          </p:cNvPr>
          <p:cNvSpPr txBox="1"/>
          <p:nvPr/>
        </p:nvSpPr>
        <p:spPr>
          <a:xfrm>
            <a:off x="2117610" y="1304923"/>
            <a:ext cx="19469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Blinker"/>
                <a:sym typeface="Blinker"/>
              </a:rPr>
              <a:t>send a Leave Request Form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AC59D3-A3F7-8FDB-E73C-1B35AB7DB276}"/>
              </a:ext>
            </a:extLst>
          </p:cNvPr>
          <p:cNvSpPr txBox="1"/>
          <p:nvPr/>
        </p:nvSpPr>
        <p:spPr>
          <a:xfrm>
            <a:off x="5013315" y="1286083"/>
            <a:ext cx="25346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Blinker"/>
                <a:sym typeface="Blinker"/>
              </a:rPr>
              <a:t>Backend (Flask App)</a:t>
            </a:r>
            <a:endParaRPr lang="en-US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6A74DF1-259F-5BD3-F09F-E18D114C9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841224"/>
              </p:ext>
            </p:extLst>
          </p:nvPr>
        </p:nvGraphicFramePr>
        <p:xfrm>
          <a:off x="4627480" y="1688635"/>
          <a:ext cx="3218454" cy="518160"/>
        </p:xfrm>
        <a:graphic>
          <a:graphicData uri="http://schemas.openxmlformats.org/drawingml/2006/table">
            <a:tbl>
              <a:tblPr firstRow="1" bandRow="1">
                <a:tableStyleId>{625EFCE5-1EB4-43FC-BEFD-B2BF02A5B447}</a:tableStyleId>
              </a:tblPr>
              <a:tblGrid>
                <a:gridCol w="1609227">
                  <a:extLst>
                    <a:ext uri="{9D8B030D-6E8A-4147-A177-3AD203B41FA5}">
                      <a16:colId xmlns:a16="http://schemas.microsoft.com/office/drawing/2014/main" val="102679088"/>
                    </a:ext>
                  </a:extLst>
                </a:gridCol>
                <a:gridCol w="1609227">
                  <a:extLst>
                    <a:ext uri="{9D8B030D-6E8A-4147-A177-3AD203B41FA5}">
                      <a16:colId xmlns:a16="http://schemas.microsoft.com/office/drawing/2014/main" val="2462119524"/>
                    </a:ext>
                  </a:extLst>
                </a:gridCol>
              </a:tblGrid>
              <a:tr h="40011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Blinker" panose="02000000000000000000" pitchFamily="2" charset="0"/>
                        </a:rPr>
                        <a:t>Rule-Based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Blinker" panose="02000000000000000000" pitchFamily="2" charset="0"/>
                        </a:rPr>
                        <a:t>AI Agent 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Blinker" panose="02000000000000000000" pitchFamily="2" charset="0"/>
                        </a:rPr>
                        <a:t>(LLM via Ollama)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2676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401D60D8-B52D-3CAA-E916-0CF7207D5193}"/>
              </a:ext>
            </a:extLst>
          </p:cNvPr>
          <p:cNvSpPr txBox="1"/>
          <p:nvPr/>
        </p:nvSpPr>
        <p:spPr>
          <a:xfrm rot="5400000">
            <a:off x="6735571" y="2226778"/>
            <a:ext cx="4915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72FFDD"/>
                </a:solidFill>
                <a:effectLst/>
                <a:uLnTx/>
                <a:uFillTx/>
                <a:latin typeface="Inconsolata Medium"/>
                <a:ea typeface="Inconsolata Medium"/>
                <a:sym typeface="Wingdings" panose="05000000000000000000" pitchFamily="2" charset="2"/>
              </a:rPr>
              <a:t>→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EBD265-C21D-BC48-9B71-98FF218BC33F}"/>
              </a:ext>
            </a:extLst>
          </p:cNvPr>
          <p:cNvSpPr txBox="1"/>
          <p:nvPr/>
        </p:nvSpPr>
        <p:spPr>
          <a:xfrm>
            <a:off x="4965484" y="2690924"/>
            <a:ext cx="3031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Blinker" panose="02000000000000000000" pitchFamily="2" charset="0"/>
              </a:rPr>
              <a:t>Decision + Explanation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EA1AA2-407E-FDE0-59D6-73DAA58EF284}"/>
              </a:ext>
            </a:extLst>
          </p:cNvPr>
          <p:cNvSpPr txBox="1"/>
          <p:nvPr/>
        </p:nvSpPr>
        <p:spPr>
          <a:xfrm rot="5400000">
            <a:off x="6034876" y="3013625"/>
            <a:ext cx="4915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72FFDD"/>
                </a:solidFill>
                <a:effectLst/>
                <a:uLnTx/>
                <a:uFillTx/>
                <a:latin typeface="Inconsolata Medium"/>
                <a:ea typeface="Inconsolata Medium"/>
                <a:sym typeface="Wingdings" panose="05000000000000000000" pitchFamily="2" charset="2"/>
              </a:rPr>
              <a:t>→</a:t>
            </a:r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EBA011-DEBC-76D0-4A2C-77A7747BE9FF}"/>
              </a:ext>
            </a:extLst>
          </p:cNvPr>
          <p:cNvSpPr txBox="1"/>
          <p:nvPr/>
        </p:nvSpPr>
        <p:spPr>
          <a:xfrm>
            <a:off x="4814680" y="3403451"/>
            <a:ext cx="3031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Blinker" panose="02000000000000000000" pitchFamily="2" charset="0"/>
              </a:rPr>
              <a:t>Store in Database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C60E12-DD0F-A010-7030-72B66899C34B}"/>
              </a:ext>
            </a:extLst>
          </p:cNvPr>
          <p:cNvSpPr txBox="1"/>
          <p:nvPr/>
        </p:nvSpPr>
        <p:spPr>
          <a:xfrm>
            <a:off x="4170267" y="4138269"/>
            <a:ext cx="37690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Blinker" panose="02000000000000000000" pitchFamily="2" charset="0"/>
              </a:rPr>
              <a:t>Display both outputs to the user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870197-1CBD-8F2D-D36E-E3FBBDDD8E3A}"/>
              </a:ext>
            </a:extLst>
          </p:cNvPr>
          <p:cNvSpPr txBox="1"/>
          <p:nvPr/>
        </p:nvSpPr>
        <p:spPr>
          <a:xfrm rot="5400000">
            <a:off x="6034875" y="3726152"/>
            <a:ext cx="4915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72FFDD"/>
                </a:solidFill>
                <a:effectLst/>
                <a:uLnTx/>
                <a:uFillTx/>
                <a:latin typeface="Inconsolata Medium"/>
                <a:ea typeface="Inconsolata Medium"/>
                <a:sym typeface="Wingdings" panose="05000000000000000000" pitchFamily="2" charset="2"/>
              </a:rPr>
              <a:t>→</a:t>
            </a:r>
            <a:endParaRPr lang="en-US" sz="1600" dirty="0"/>
          </a:p>
        </p:txBody>
      </p:sp>
      <p:sp>
        <p:nvSpPr>
          <p:cNvPr id="675" name="Google Shape;1427;p54">
            <a:extLst>
              <a:ext uri="{FF2B5EF4-FFF2-40B4-BE49-F238E27FC236}">
                <a16:creationId xmlns:a16="http://schemas.microsoft.com/office/drawing/2014/main" id="{370B3529-8EE8-44E9-118F-5DAE07F3C4B6}"/>
              </a:ext>
            </a:extLst>
          </p:cNvPr>
          <p:cNvSpPr/>
          <p:nvPr/>
        </p:nvSpPr>
        <p:spPr>
          <a:xfrm>
            <a:off x="7403109" y="3402704"/>
            <a:ext cx="385344" cy="385344"/>
          </a:xfrm>
          <a:custGeom>
            <a:avLst/>
            <a:gdLst/>
            <a:ahLst/>
            <a:cxnLst/>
            <a:rect l="l" t="t" r="r" b="b"/>
            <a:pathLst>
              <a:path w="10907" h="10907" extrusionOk="0">
                <a:moveTo>
                  <a:pt x="5454" y="640"/>
                </a:moveTo>
                <a:cubicBezTo>
                  <a:pt x="6337" y="640"/>
                  <a:pt x="6865" y="843"/>
                  <a:pt x="7018" y="955"/>
                </a:cubicBezTo>
                <a:cubicBezTo>
                  <a:pt x="6865" y="1077"/>
                  <a:pt x="6337" y="1280"/>
                  <a:pt x="5454" y="1280"/>
                </a:cubicBezTo>
                <a:cubicBezTo>
                  <a:pt x="4570" y="1280"/>
                  <a:pt x="4032" y="1077"/>
                  <a:pt x="3880" y="955"/>
                </a:cubicBezTo>
                <a:cubicBezTo>
                  <a:pt x="4032" y="843"/>
                  <a:pt x="4570" y="640"/>
                  <a:pt x="5454" y="640"/>
                </a:cubicBezTo>
                <a:close/>
                <a:moveTo>
                  <a:pt x="7048" y="1655"/>
                </a:moveTo>
                <a:lnTo>
                  <a:pt x="7048" y="2203"/>
                </a:lnTo>
                <a:cubicBezTo>
                  <a:pt x="6957" y="2315"/>
                  <a:pt x="6409" y="2549"/>
                  <a:pt x="5454" y="2549"/>
                </a:cubicBezTo>
                <a:cubicBezTo>
                  <a:pt x="4489" y="2549"/>
                  <a:pt x="3941" y="2315"/>
                  <a:pt x="3850" y="2203"/>
                </a:cubicBezTo>
                <a:lnTo>
                  <a:pt x="3850" y="1655"/>
                </a:lnTo>
                <a:cubicBezTo>
                  <a:pt x="4276" y="1838"/>
                  <a:pt x="4865" y="1919"/>
                  <a:pt x="5454" y="1919"/>
                </a:cubicBezTo>
                <a:cubicBezTo>
                  <a:pt x="6032" y="1919"/>
                  <a:pt x="6621" y="1838"/>
                  <a:pt x="7048" y="1655"/>
                </a:cubicBezTo>
                <a:close/>
                <a:moveTo>
                  <a:pt x="7048" y="2934"/>
                </a:moveTo>
                <a:lnTo>
                  <a:pt x="7048" y="3483"/>
                </a:lnTo>
                <a:cubicBezTo>
                  <a:pt x="6957" y="3595"/>
                  <a:pt x="6409" y="3828"/>
                  <a:pt x="5454" y="3828"/>
                </a:cubicBezTo>
                <a:cubicBezTo>
                  <a:pt x="4489" y="3828"/>
                  <a:pt x="3941" y="3595"/>
                  <a:pt x="3850" y="3483"/>
                </a:cubicBezTo>
                <a:lnTo>
                  <a:pt x="3850" y="2934"/>
                </a:lnTo>
                <a:cubicBezTo>
                  <a:pt x="4276" y="3108"/>
                  <a:pt x="4865" y="3189"/>
                  <a:pt x="5454" y="3189"/>
                </a:cubicBezTo>
                <a:cubicBezTo>
                  <a:pt x="6032" y="3189"/>
                  <a:pt x="6621" y="3108"/>
                  <a:pt x="7048" y="2934"/>
                </a:cubicBezTo>
                <a:close/>
                <a:moveTo>
                  <a:pt x="5454" y="5768"/>
                </a:moveTo>
                <a:cubicBezTo>
                  <a:pt x="5626" y="5768"/>
                  <a:pt x="5768" y="5910"/>
                  <a:pt x="5768" y="6093"/>
                </a:cubicBezTo>
                <a:cubicBezTo>
                  <a:pt x="5768" y="6265"/>
                  <a:pt x="5626" y="6407"/>
                  <a:pt x="5454" y="6407"/>
                </a:cubicBezTo>
                <a:cubicBezTo>
                  <a:pt x="5271" y="6407"/>
                  <a:pt x="5129" y="6265"/>
                  <a:pt x="5129" y="6093"/>
                </a:cubicBezTo>
                <a:cubicBezTo>
                  <a:pt x="5129" y="5910"/>
                  <a:pt x="5271" y="5768"/>
                  <a:pt x="5454" y="5768"/>
                </a:cubicBezTo>
                <a:close/>
                <a:moveTo>
                  <a:pt x="2235" y="7068"/>
                </a:moveTo>
                <a:cubicBezTo>
                  <a:pt x="3240" y="7068"/>
                  <a:pt x="3717" y="7332"/>
                  <a:pt x="3798" y="7393"/>
                </a:cubicBezTo>
                <a:cubicBezTo>
                  <a:pt x="3656" y="7504"/>
                  <a:pt x="3118" y="7707"/>
                  <a:pt x="2235" y="7707"/>
                </a:cubicBezTo>
                <a:cubicBezTo>
                  <a:pt x="1352" y="7707"/>
                  <a:pt x="813" y="7504"/>
                  <a:pt x="661" y="7393"/>
                </a:cubicBezTo>
                <a:cubicBezTo>
                  <a:pt x="813" y="7271"/>
                  <a:pt x="1352" y="7068"/>
                  <a:pt x="2235" y="7068"/>
                </a:cubicBezTo>
                <a:close/>
                <a:moveTo>
                  <a:pt x="8663" y="7068"/>
                </a:moveTo>
                <a:cubicBezTo>
                  <a:pt x="9546" y="7068"/>
                  <a:pt x="10085" y="7271"/>
                  <a:pt x="10236" y="7393"/>
                </a:cubicBezTo>
                <a:cubicBezTo>
                  <a:pt x="10085" y="7504"/>
                  <a:pt x="9546" y="7707"/>
                  <a:pt x="8663" y="7707"/>
                </a:cubicBezTo>
                <a:cubicBezTo>
                  <a:pt x="7779" y="7707"/>
                  <a:pt x="7251" y="7504"/>
                  <a:pt x="7099" y="7393"/>
                </a:cubicBezTo>
                <a:cubicBezTo>
                  <a:pt x="7413" y="7138"/>
                  <a:pt x="8246" y="7068"/>
                  <a:pt x="8663" y="7068"/>
                </a:cubicBezTo>
                <a:close/>
                <a:moveTo>
                  <a:pt x="3829" y="8093"/>
                </a:moveTo>
                <a:lnTo>
                  <a:pt x="3829" y="8641"/>
                </a:lnTo>
                <a:cubicBezTo>
                  <a:pt x="3738" y="8753"/>
                  <a:pt x="3189" y="8987"/>
                  <a:pt x="2235" y="8987"/>
                </a:cubicBezTo>
                <a:cubicBezTo>
                  <a:pt x="1280" y="8987"/>
                  <a:pt x="732" y="8753"/>
                  <a:pt x="641" y="8641"/>
                </a:cubicBezTo>
                <a:lnTo>
                  <a:pt x="641" y="8093"/>
                </a:lnTo>
                <a:cubicBezTo>
                  <a:pt x="1057" y="8266"/>
                  <a:pt x="1646" y="8347"/>
                  <a:pt x="2235" y="8347"/>
                </a:cubicBezTo>
                <a:cubicBezTo>
                  <a:pt x="2814" y="8347"/>
                  <a:pt x="3403" y="8266"/>
                  <a:pt x="3829" y="8093"/>
                </a:cubicBezTo>
                <a:close/>
                <a:moveTo>
                  <a:pt x="10267" y="8093"/>
                </a:moveTo>
                <a:lnTo>
                  <a:pt x="10267" y="8641"/>
                </a:lnTo>
                <a:cubicBezTo>
                  <a:pt x="10166" y="8753"/>
                  <a:pt x="9617" y="8987"/>
                  <a:pt x="8663" y="8987"/>
                </a:cubicBezTo>
                <a:cubicBezTo>
                  <a:pt x="7708" y="8987"/>
                  <a:pt x="7160" y="8753"/>
                  <a:pt x="7068" y="8641"/>
                </a:cubicBezTo>
                <a:lnTo>
                  <a:pt x="7068" y="8093"/>
                </a:lnTo>
                <a:cubicBezTo>
                  <a:pt x="7495" y="8266"/>
                  <a:pt x="8084" y="8347"/>
                  <a:pt x="8663" y="8347"/>
                </a:cubicBezTo>
                <a:cubicBezTo>
                  <a:pt x="9252" y="8347"/>
                  <a:pt x="9841" y="8266"/>
                  <a:pt x="10267" y="8093"/>
                </a:cubicBezTo>
                <a:close/>
                <a:moveTo>
                  <a:pt x="3829" y="9373"/>
                </a:moveTo>
                <a:lnTo>
                  <a:pt x="3829" y="9921"/>
                </a:lnTo>
                <a:cubicBezTo>
                  <a:pt x="3738" y="10033"/>
                  <a:pt x="3189" y="10266"/>
                  <a:pt x="2235" y="10266"/>
                </a:cubicBezTo>
                <a:cubicBezTo>
                  <a:pt x="1280" y="10266"/>
                  <a:pt x="732" y="10033"/>
                  <a:pt x="641" y="9921"/>
                </a:cubicBezTo>
                <a:lnTo>
                  <a:pt x="641" y="9373"/>
                </a:lnTo>
                <a:cubicBezTo>
                  <a:pt x="1057" y="9546"/>
                  <a:pt x="1646" y="9627"/>
                  <a:pt x="2235" y="9627"/>
                </a:cubicBezTo>
                <a:cubicBezTo>
                  <a:pt x="2814" y="9627"/>
                  <a:pt x="3403" y="9546"/>
                  <a:pt x="3829" y="9373"/>
                </a:cubicBezTo>
                <a:close/>
                <a:moveTo>
                  <a:pt x="10267" y="9373"/>
                </a:moveTo>
                <a:lnTo>
                  <a:pt x="10267" y="9921"/>
                </a:lnTo>
                <a:cubicBezTo>
                  <a:pt x="10166" y="10033"/>
                  <a:pt x="9617" y="10266"/>
                  <a:pt x="8663" y="10266"/>
                </a:cubicBezTo>
                <a:cubicBezTo>
                  <a:pt x="7708" y="10266"/>
                  <a:pt x="7160" y="10033"/>
                  <a:pt x="7068" y="9921"/>
                </a:cubicBezTo>
                <a:lnTo>
                  <a:pt x="7068" y="9373"/>
                </a:lnTo>
                <a:cubicBezTo>
                  <a:pt x="7495" y="9546"/>
                  <a:pt x="8084" y="9627"/>
                  <a:pt x="8663" y="9627"/>
                </a:cubicBezTo>
                <a:cubicBezTo>
                  <a:pt x="9252" y="9627"/>
                  <a:pt x="9841" y="9546"/>
                  <a:pt x="10267" y="9373"/>
                </a:cubicBezTo>
                <a:close/>
                <a:moveTo>
                  <a:pt x="5454" y="0"/>
                </a:moveTo>
                <a:cubicBezTo>
                  <a:pt x="4337" y="0"/>
                  <a:pt x="3209" y="294"/>
                  <a:pt x="3209" y="955"/>
                </a:cubicBezTo>
                <a:lnTo>
                  <a:pt x="3209" y="3514"/>
                </a:lnTo>
                <a:cubicBezTo>
                  <a:pt x="3209" y="4112"/>
                  <a:pt x="4134" y="4407"/>
                  <a:pt x="5129" y="4458"/>
                </a:cubicBezTo>
                <a:lnTo>
                  <a:pt x="5129" y="5189"/>
                </a:lnTo>
                <a:cubicBezTo>
                  <a:pt x="4753" y="5321"/>
                  <a:pt x="4489" y="5676"/>
                  <a:pt x="4489" y="6093"/>
                </a:cubicBezTo>
                <a:cubicBezTo>
                  <a:pt x="4489" y="6154"/>
                  <a:pt x="4500" y="6204"/>
                  <a:pt x="4509" y="6265"/>
                </a:cubicBezTo>
                <a:lnTo>
                  <a:pt x="3809" y="6671"/>
                </a:lnTo>
                <a:cubicBezTo>
                  <a:pt x="3383" y="6509"/>
                  <a:pt x="2803" y="6428"/>
                  <a:pt x="2235" y="6428"/>
                </a:cubicBezTo>
                <a:cubicBezTo>
                  <a:pt x="1118" y="6428"/>
                  <a:pt x="1" y="6723"/>
                  <a:pt x="1" y="7393"/>
                </a:cubicBezTo>
                <a:lnTo>
                  <a:pt x="1" y="9941"/>
                </a:lnTo>
                <a:cubicBezTo>
                  <a:pt x="1" y="10611"/>
                  <a:pt x="1118" y="10906"/>
                  <a:pt x="2235" y="10906"/>
                </a:cubicBezTo>
                <a:cubicBezTo>
                  <a:pt x="3342" y="10906"/>
                  <a:pt x="4469" y="10611"/>
                  <a:pt x="4469" y="9941"/>
                </a:cubicBezTo>
                <a:lnTo>
                  <a:pt x="4469" y="7393"/>
                </a:lnTo>
                <a:cubicBezTo>
                  <a:pt x="4469" y="7281"/>
                  <a:pt x="4439" y="7179"/>
                  <a:pt x="4378" y="7088"/>
                </a:cubicBezTo>
                <a:lnTo>
                  <a:pt x="4824" y="6824"/>
                </a:lnTo>
                <a:cubicBezTo>
                  <a:pt x="4997" y="6966"/>
                  <a:pt x="5210" y="7048"/>
                  <a:pt x="5454" y="7048"/>
                </a:cubicBezTo>
                <a:cubicBezTo>
                  <a:pt x="5687" y="7048"/>
                  <a:pt x="5901" y="6966"/>
                  <a:pt x="6073" y="6824"/>
                </a:cubicBezTo>
                <a:lnTo>
                  <a:pt x="6520" y="7088"/>
                </a:lnTo>
                <a:cubicBezTo>
                  <a:pt x="6459" y="7179"/>
                  <a:pt x="6429" y="7281"/>
                  <a:pt x="6429" y="7393"/>
                </a:cubicBezTo>
                <a:lnTo>
                  <a:pt x="6429" y="9941"/>
                </a:lnTo>
                <a:cubicBezTo>
                  <a:pt x="6429" y="10611"/>
                  <a:pt x="7556" y="10906"/>
                  <a:pt x="8663" y="10906"/>
                </a:cubicBezTo>
                <a:cubicBezTo>
                  <a:pt x="9780" y="10906"/>
                  <a:pt x="10907" y="10611"/>
                  <a:pt x="10907" y="9941"/>
                </a:cubicBezTo>
                <a:lnTo>
                  <a:pt x="10907" y="7393"/>
                </a:lnTo>
                <a:cubicBezTo>
                  <a:pt x="10907" y="6723"/>
                  <a:pt x="9780" y="6428"/>
                  <a:pt x="8663" y="6428"/>
                </a:cubicBezTo>
                <a:cubicBezTo>
                  <a:pt x="8094" y="6428"/>
                  <a:pt x="7515" y="6509"/>
                  <a:pt x="7089" y="6671"/>
                </a:cubicBezTo>
                <a:lnTo>
                  <a:pt x="6388" y="6265"/>
                </a:lnTo>
                <a:cubicBezTo>
                  <a:pt x="6398" y="6204"/>
                  <a:pt x="6409" y="6154"/>
                  <a:pt x="6409" y="6093"/>
                </a:cubicBezTo>
                <a:cubicBezTo>
                  <a:pt x="6409" y="5676"/>
                  <a:pt x="6145" y="5321"/>
                  <a:pt x="5768" y="5189"/>
                </a:cubicBezTo>
                <a:lnTo>
                  <a:pt x="5768" y="4458"/>
                </a:lnTo>
                <a:cubicBezTo>
                  <a:pt x="6764" y="4407"/>
                  <a:pt x="7688" y="4112"/>
                  <a:pt x="7688" y="3514"/>
                </a:cubicBezTo>
                <a:lnTo>
                  <a:pt x="7688" y="955"/>
                </a:lnTo>
                <a:cubicBezTo>
                  <a:pt x="7688" y="294"/>
                  <a:pt x="6560" y="0"/>
                  <a:pt x="54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76" name="Google Shape;1235;p54">
            <a:extLst>
              <a:ext uri="{FF2B5EF4-FFF2-40B4-BE49-F238E27FC236}">
                <a16:creationId xmlns:a16="http://schemas.microsoft.com/office/drawing/2014/main" id="{EB47AF1C-10D9-A06E-5B99-B9E4C0AD1BE7}"/>
              </a:ext>
            </a:extLst>
          </p:cNvPr>
          <p:cNvGrpSpPr/>
          <p:nvPr/>
        </p:nvGrpSpPr>
        <p:grpSpPr>
          <a:xfrm>
            <a:off x="7814992" y="4138269"/>
            <a:ext cx="385344" cy="361320"/>
            <a:chOff x="2690809" y="2716325"/>
            <a:chExt cx="385344" cy="361320"/>
          </a:xfrm>
        </p:grpSpPr>
        <p:sp>
          <p:nvSpPr>
            <p:cNvPr id="679" name="Google Shape;1236;p54">
              <a:extLst>
                <a:ext uri="{FF2B5EF4-FFF2-40B4-BE49-F238E27FC236}">
                  <a16:creationId xmlns:a16="http://schemas.microsoft.com/office/drawing/2014/main" id="{FB3675EB-A8C2-E26E-0762-CD9DAF562496}"/>
                </a:ext>
              </a:extLst>
            </p:cNvPr>
            <p:cNvSpPr/>
            <p:nvPr/>
          </p:nvSpPr>
          <p:spPr>
            <a:xfrm>
              <a:off x="2690809" y="2716325"/>
              <a:ext cx="385344" cy="361320"/>
            </a:xfrm>
            <a:custGeom>
              <a:avLst/>
              <a:gdLst/>
              <a:ahLst/>
              <a:cxnLst/>
              <a:rect l="l" t="t" r="r" b="b"/>
              <a:pathLst>
                <a:path w="10907" h="10227" extrusionOk="0">
                  <a:moveTo>
                    <a:pt x="10267" y="641"/>
                  </a:moveTo>
                  <a:lnTo>
                    <a:pt x="10267" y="2550"/>
                  </a:lnTo>
                  <a:lnTo>
                    <a:pt x="640" y="2550"/>
                  </a:lnTo>
                  <a:lnTo>
                    <a:pt x="640" y="641"/>
                  </a:lnTo>
                  <a:close/>
                  <a:moveTo>
                    <a:pt x="6408" y="3189"/>
                  </a:moveTo>
                  <a:lnTo>
                    <a:pt x="6408" y="9587"/>
                  </a:lnTo>
                  <a:lnTo>
                    <a:pt x="640" y="9587"/>
                  </a:lnTo>
                  <a:lnTo>
                    <a:pt x="640" y="3189"/>
                  </a:lnTo>
                  <a:close/>
                  <a:moveTo>
                    <a:pt x="10267" y="3189"/>
                  </a:moveTo>
                  <a:lnTo>
                    <a:pt x="10267" y="9587"/>
                  </a:lnTo>
                  <a:lnTo>
                    <a:pt x="7048" y="9587"/>
                  </a:lnTo>
                  <a:lnTo>
                    <a:pt x="7048" y="3189"/>
                  </a:lnTo>
                  <a:close/>
                  <a:moveTo>
                    <a:pt x="315" y="1"/>
                  </a:moveTo>
                  <a:cubicBezTo>
                    <a:pt x="143" y="1"/>
                    <a:pt x="1" y="143"/>
                    <a:pt x="1" y="316"/>
                  </a:cubicBezTo>
                  <a:lnTo>
                    <a:pt x="1" y="9902"/>
                  </a:lnTo>
                  <a:cubicBezTo>
                    <a:pt x="1" y="10084"/>
                    <a:pt x="143" y="10227"/>
                    <a:pt x="315" y="10227"/>
                  </a:cubicBezTo>
                  <a:lnTo>
                    <a:pt x="10582" y="10227"/>
                  </a:lnTo>
                  <a:cubicBezTo>
                    <a:pt x="10765" y="10227"/>
                    <a:pt x="10907" y="10084"/>
                    <a:pt x="10907" y="9902"/>
                  </a:cubicBezTo>
                  <a:lnTo>
                    <a:pt x="10907" y="316"/>
                  </a:lnTo>
                  <a:cubicBezTo>
                    <a:pt x="10907" y="143"/>
                    <a:pt x="10765" y="1"/>
                    <a:pt x="10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1237;p54">
              <a:extLst>
                <a:ext uri="{FF2B5EF4-FFF2-40B4-BE49-F238E27FC236}">
                  <a16:creationId xmlns:a16="http://schemas.microsoft.com/office/drawing/2014/main" id="{5AB9803A-451D-AAFA-F933-7D5CB63B2C63}"/>
                </a:ext>
              </a:extLst>
            </p:cNvPr>
            <p:cNvSpPr/>
            <p:nvPr/>
          </p:nvSpPr>
          <p:spPr>
            <a:xfrm>
              <a:off x="2736739" y="2761548"/>
              <a:ext cx="22647" cy="22647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15" y="0"/>
                  </a:moveTo>
                  <a:cubicBezTo>
                    <a:pt x="143" y="0"/>
                    <a:pt x="1" y="142"/>
                    <a:pt x="1" y="315"/>
                  </a:cubicBezTo>
                  <a:cubicBezTo>
                    <a:pt x="1" y="487"/>
                    <a:pt x="143" y="640"/>
                    <a:pt x="315" y="640"/>
                  </a:cubicBezTo>
                  <a:cubicBezTo>
                    <a:pt x="498" y="640"/>
                    <a:pt x="640" y="487"/>
                    <a:pt x="640" y="315"/>
                  </a:cubicBezTo>
                  <a:cubicBezTo>
                    <a:pt x="640" y="142"/>
                    <a:pt x="498" y="0"/>
                    <a:pt x="3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1238;p54">
              <a:extLst>
                <a:ext uri="{FF2B5EF4-FFF2-40B4-BE49-F238E27FC236}">
                  <a16:creationId xmlns:a16="http://schemas.microsoft.com/office/drawing/2014/main" id="{0CC1FC7A-D287-8928-34E2-E5FD5E3E04B0}"/>
                </a:ext>
              </a:extLst>
            </p:cNvPr>
            <p:cNvSpPr/>
            <p:nvPr/>
          </p:nvSpPr>
          <p:spPr>
            <a:xfrm>
              <a:off x="2781961" y="2761548"/>
              <a:ext cx="22611" cy="2264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315" y="0"/>
                  </a:moveTo>
                  <a:cubicBezTo>
                    <a:pt x="142" y="0"/>
                    <a:pt x="0" y="142"/>
                    <a:pt x="0" y="315"/>
                  </a:cubicBezTo>
                  <a:cubicBezTo>
                    <a:pt x="0" y="487"/>
                    <a:pt x="142" y="640"/>
                    <a:pt x="315" y="640"/>
                  </a:cubicBezTo>
                  <a:cubicBezTo>
                    <a:pt x="488" y="640"/>
                    <a:pt x="640" y="487"/>
                    <a:pt x="640" y="315"/>
                  </a:cubicBezTo>
                  <a:cubicBezTo>
                    <a:pt x="640" y="142"/>
                    <a:pt x="488" y="0"/>
                    <a:pt x="3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Google Shape;1239;p54">
              <a:extLst>
                <a:ext uri="{FF2B5EF4-FFF2-40B4-BE49-F238E27FC236}">
                  <a16:creationId xmlns:a16="http://schemas.microsoft.com/office/drawing/2014/main" id="{E322A3F9-5FD5-CEBD-B84F-4000EE50A9FB}"/>
                </a:ext>
              </a:extLst>
            </p:cNvPr>
            <p:cNvSpPr/>
            <p:nvPr/>
          </p:nvSpPr>
          <p:spPr>
            <a:xfrm>
              <a:off x="2826795" y="2761548"/>
              <a:ext cx="22647" cy="22647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5" y="0"/>
                  </a:moveTo>
                  <a:cubicBezTo>
                    <a:pt x="153" y="0"/>
                    <a:pt x="0" y="142"/>
                    <a:pt x="0" y="315"/>
                  </a:cubicBezTo>
                  <a:cubicBezTo>
                    <a:pt x="0" y="487"/>
                    <a:pt x="153" y="640"/>
                    <a:pt x="325" y="640"/>
                  </a:cubicBezTo>
                  <a:cubicBezTo>
                    <a:pt x="498" y="640"/>
                    <a:pt x="640" y="487"/>
                    <a:pt x="640" y="315"/>
                  </a:cubicBezTo>
                  <a:cubicBezTo>
                    <a:pt x="640" y="142"/>
                    <a:pt x="498" y="0"/>
                    <a:pt x="3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Google Shape;1240;p54">
              <a:extLst>
                <a:ext uri="{FF2B5EF4-FFF2-40B4-BE49-F238E27FC236}">
                  <a16:creationId xmlns:a16="http://schemas.microsoft.com/office/drawing/2014/main" id="{75648B37-2410-4AD5-94E1-369D6BA15719}"/>
                </a:ext>
              </a:extLst>
            </p:cNvPr>
            <p:cNvSpPr/>
            <p:nvPr/>
          </p:nvSpPr>
          <p:spPr>
            <a:xfrm>
              <a:off x="2917205" y="2761548"/>
              <a:ext cx="113056" cy="22647"/>
            </a:xfrm>
            <a:custGeom>
              <a:avLst/>
              <a:gdLst/>
              <a:ahLst/>
              <a:cxnLst/>
              <a:rect l="l" t="t" r="r" b="b"/>
              <a:pathLst>
                <a:path w="3200" h="641" extrusionOk="0">
                  <a:moveTo>
                    <a:pt x="325" y="0"/>
                  </a:moveTo>
                  <a:cubicBezTo>
                    <a:pt x="142" y="0"/>
                    <a:pt x="0" y="142"/>
                    <a:pt x="0" y="315"/>
                  </a:cubicBezTo>
                  <a:cubicBezTo>
                    <a:pt x="0" y="487"/>
                    <a:pt x="142" y="640"/>
                    <a:pt x="325" y="640"/>
                  </a:cubicBezTo>
                  <a:lnTo>
                    <a:pt x="2874" y="640"/>
                  </a:lnTo>
                  <a:cubicBezTo>
                    <a:pt x="3057" y="640"/>
                    <a:pt x="3199" y="487"/>
                    <a:pt x="3199" y="315"/>
                  </a:cubicBezTo>
                  <a:cubicBezTo>
                    <a:pt x="3199" y="142"/>
                    <a:pt x="3057" y="0"/>
                    <a:pt x="28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Google Shape;1241;p54">
              <a:extLst>
                <a:ext uri="{FF2B5EF4-FFF2-40B4-BE49-F238E27FC236}">
                  <a16:creationId xmlns:a16="http://schemas.microsoft.com/office/drawing/2014/main" id="{BD4DDBFD-F812-C4AD-B20A-B523C1F4FEB7}"/>
                </a:ext>
              </a:extLst>
            </p:cNvPr>
            <p:cNvSpPr/>
            <p:nvPr/>
          </p:nvSpPr>
          <p:spPr>
            <a:xfrm>
              <a:off x="2962392" y="2851605"/>
              <a:ext cx="67869" cy="22611"/>
            </a:xfrm>
            <a:custGeom>
              <a:avLst/>
              <a:gdLst/>
              <a:ahLst/>
              <a:cxnLst/>
              <a:rect l="l" t="t" r="r" b="b"/>
              <a:pathLst>
                <a:path w="1921" h="640" extrusionOk="0">
                  <a:moveTo>
                    <a:pt x="326" y="0"/>
                  </a:moveTo>
                  <a:cubicBezTo>
                    <a:pt x="143" y="0"/>
                    <a:pt x="1" y="142"/>
                    <a:pt x="1" y="325"/>
                  </a:cubicBezTo>
                  <a:cubicBezTo>
                    <a:pt x="1" y="497"/>
                    <a:pt x="143" y="640"/>
                    <a:pt x="326" y="640"/>
                  </a:cubicBezTo>
                  <a:lnTo>
                    <a:pt x="1595" y="640"/>
                  </a:lnTo>
                  <a:cubicBezTo>
                    <a:pt x="1778" y="640"/>
                    <a:pt x="1920" y="497"/>
                    <a:pt x="1920" y="325"/>
                  </a:cubicBezTo>
                  <a:cubicBezTo>
                    <a:pt x="1920" y="142"/>
                    <a:pt x="1778" y="0"/>
                    <a:pt x="1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Google Shape;1242;p54">
              <a:extLst>
                <a:ext uri="{FF2B5EF4-FFF2-40B4-BE49-F238E27FC236}">
                  <a16:creationId xmlns:a16="http://schemas.microsoft.com/office/drawing/2014/main" id="{73EF3488-AFF1-A284-BC84-3652BE5F6B55}"/>
                </a:ext>
              </a:extLst>
            </p:cNvPr>
            <p:cNvSpPr/>
            <p:nvPr/>
          </p:nvSpPr>
          <p:spPr>
            <a:xfrm>
              <a:off x="2962392" y="2896792"/>
              <a:ext cx="67869" cy="22647"/>
            </a:xfrm>
            <a:custGeom>
              <a:avLst/>
              <a:gdLst/>
              <a:ahLst/>
              <a:cxnLst/>
              <a:rect l="l" t="t" r="r" b="b"/>
              <a:pathLst>
                <a:path w="1921" h="641" extrusionOk="0">
                  <a:moveTo>
                    <a:pt x="326" y="1"/>
                  </a:moveTo>
                  <a:cubicBezTo>
                    <a:pt x="143" y="1"/>
                    <a:pt x="1" y="143"/>
                    <a:pt x="1" y="326"/>
                  </a:cubicBezTo>
                  <a:cubicBezTo>
                    <a:pt x="1" y="498"/>
                    <a:pt x="143" y="640"/>
                    <a:pt x="326" y="640"/>
                  </a:cubicBezTo>
                  <a:lnTo>
                    <a:pt x="1595" y="640"/>
                  </a:lnTo>
                  <a:cubicBezTo>
                    <a:pt x="1778" y="640"/>
                    <a:pt x="1920" y="498"/>
                    <a:pt x="1920" y="326"/>
                  </a:cubicBezTo>
                  <a:cubicBezTo>
                    <a:pt x="1920" y="143"/>
                    <a:pt x="1778" y="1"/>
                    <a:pt x="1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1243;p54">
              <a:extLst>
                <a:ext uri="{FF2B5EF4-FFF2-40B4-BE49-F238E27FC236}">
                  <a16:creationId xmlns:a16="http://schemas.microsoft.com/office/drawing/2014/main" id="{165E3345-02D8-EFCB-35BB-2CCFBD3F4799}"/>
                </a:ext>
              </a:extLst>
            </p:cNvPr>
            <p:cNvSpPr/>
            <p:nvPr/>
          </p:nvSpPr>
          <p:spPr>
            <a:xfrm>
              <a:off x="2962392" y="2942014"/>
              <a:ext cx="67869" cy="22611"/>
            </a:xfrm>
            <a:custGeom>
              <a:avLst/>
              <a:gdLst/>
              <a:ahLst/>
              <a:cxnLst/>
              <a:rect l="l" t="t" r="r" b="b"/>
              <a:pathLst>
                <a:path w="1921" h="640" extrusionOk="0">
                  <a:moveTo>
                    <a:pt x="326" y="0"/>
                  </a:moveTo>
                  <a:cubicBezTo>
                    <a:pt x="143" y="0"/>
                    <a:pt x="1" y="142"/>
                    <a:pt x="1" y="325"/>
                  </a:cubicBezTo>
                  <a:cubicBezTo>
                    <a:pt x="1" y="497"/>
                    <a:pt x="143" y="640"/>
                    <a:pt x="326" y="640"/>
                  </a:cubicBezTo>
                  <a:lnTo>
                    <a:pt x="1595" y="640"/>
                  </a:lnTo>
                  <a:cubicBezTo>
                    <a:pt x="1778" y="640"/>
                    <a:pt x="1920" y="497"/>
                    <a:pt x="1920" y="325"/>
                  </a:cubicBezTo>
                  <a:cubicBezTo>
                    <a:pt x="1920" y="142"/>
                    <a:pt x="1778" y="0"/>
                    <a:pt x="1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1244;p54">
              <a:extLst>
                <a:ext uri="{FF2B5EF4-FFF2-40B4-BE49-F238E27FC236}">
                  <a16:creationId xmlns:a16="http://schemas.microsoft.com/office/drawing/2014/main" id="{A3589F23-258F-E8EE-9284-2BAA6F2FF196}"/>
                </a:ext>
              </a:extLst>
            </p:cNvPr>
            <p:cNvSpPr/>
            <p:nvPr/>
          </p:nvSpPr>
          <p:spPr>
            <a:xfrm>
              <a:off x="2962392" y="2987202"/>
              <a:ext cx="67869" cy="22647"/>
            </a:xfrm>
            <a:custGeom>
              <a:avLst/>
              <a:gdLst/>
              <a:ahLst/>
              <a:cxnLst/>
              <a:rect l="l" t="t" r="r" b="b"/>
              <a:pathLst>
                <a:path w="1921" h="641" extrusionOk="0">
                  <a:moveTo>
                    <a:pt x="326" y="1"/>
                  </a:moveTo>
                  <a:cubicBezTo>
                    <a:pt x="143" y="1"/>
                    <a:pt x="1" y="143"/>
                    <a:pt x="1" y="315"/>
                  </a:cubicBezTo>
                  <a:cubicBezTo>
                    <a:pt x="1" y="498"/>
                    <a:pt x="143" y="640"/>
                    <a:pt x="326" y="640"/>
                  </a:cubicBezTo>
                  <a:lnTo>
                    <a:pt x="1595" y="640"/>
                  </a:lnTo>
                  <a:cubicBezTo>
                    <a:pt x="1778" y="640"/>
                    <a:pt x="1920" y="498"/>
                    <a:pt x="1920" y="315"/>
                  </a:cubicBezTo>
                  <a:cubicBezTo>
                    <a:pt x="1920" y="143"/>
                    <a:pt x="1778" y="1"/>
                    <a:pt x="1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1245;p54">
              <a:extLst>
                <a:ext uri="{FF2B5EF4-FFF2-40B4-BE49-F238E27FC236}">
                  <a16:creationId xmlns:a16="http://schemas.microsoft.com/office/drawing/2014/main" id="{E329EB68-99DF-6062-F946-5EACA5A2D91F}"/>
                </a:ext>
              </a:extLst>
            </p:cNvPr>
            <p:cNvSpPr/>
            <p:nvPr/>
          </p:nvSpPr>
          <p:spPr>
            <a:xfrm>
              <a:off x="2736739" y="2851605"/>
              <a:ext cx="45258" cy="22611"/>
            </a:xfrm>
            <a:custGeom>
              <a:avLst/>
              <a:gdLst/>
              <a:ahLst/>
              <a:cxnLst/>
              <a:rect l="l" t="t" r="r" b="b"/>
              <a:pathLst>
                <a:path w="1281" h="640" extrusionOk="0">
                  <a:moveTo>
                    <a:pt x="315" y="0"/>
                  </a:moveTo>
                  <a:cubicBezTo>
                    <a:pt x="143" y="0"/>
                    <a:pt x="1" y="142"/>
                    <a:pt x="1" y="325"/>
                  </a:cubicBezTo>
                  <a:cubicBezTo>
                    <a:pt x="1" y="497"/>
                    <a:pt x="143" y="640"/>
                    <a:pt x="315" y="640"/>
                  </a:cubicBezTo>
                  <a:lnTo>
                    <a:pt x="955" y="640"/>
                  </a:lnTo>
                  <a:cubicBezTo>
                    <a:pt x="1138" y="640"/>
                    <a:pt x="1280" y="497"/>
                    <a:pt x="1280" y="325"/>
                  </a:cubicBezTo>
                  <a:cubicBezTo>
                    <a:pt x="1280" y="142"/>
                    <a:pt x="1138" y="0"/>
                    <a:pt x="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1246;p54">
              <a:extLst>
                <a:ext uri="{FF2B5EF4-FFF2-40B4-BE49-F238E27FC236}">
                  <a16:creationId xmlns:a16="http://schemas.microsoft.com/office/drawing/2014/main" id="{84C5D91A-5077-C1DA-396E-10AA59EEE7FA}"/>
                </a:ext>
              </a:extLst>
            </p:cNvPr>
            <p:cNvSpPr/>
            <p:nvPr/>
          </p:nvSpPr>
          <p:spPr>
            <a:xfrm>
              <a:off x="2804537" y="2851605"/>
              <a:ext cx="90092" cy="22611"/>
            </a:xfrm>
            <a:custGeom>
              <a:avLst/>
              <a:gdLst/>
              <a:ahLst/>
              <a:cxnLst/>
              <a:rect l="l" t="t" r="r" b="b"/>
              <a:pathLst>
                <a:path w="2550" h="640" extrusionOk="0">
                  <a:moveTo>
                    <a:pt x="316" y="0"/>
                  </a:moveTo>
                  <a:cubicBezTo>
                    <a:pt x="143" y="0"/>
                    <a:pt x="1" y="142"/>
                    <a:pt x="1" y="325"/>
                  </a:cubicBezTo>
                  <a:cubicBezTo>
                    <a:pt x="1" y="497"/>
                    <a:pt x="143" y="640"/>
                    <a:pt x="316" y="640"/>
                  </a:cubicBezTo>
                  <a:lnTo>
                    <a:pt x="2235" y="640"/>
                  </a:lnTo>
                  <a:cubicBezTo>
                    <a:pt x="2408" y="640"/>
                    <a:pt x="2550" y="497"/>
                    <a:pt x="2550" y="325"/>
                  </a:cubicBezTo>
                  <a:cubicBezTo>
                    <a:pt x="2550" y="142"/>
                    <a:pt x="2408" y="0"/>
                    <a:pt x="22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Google Shape;1247;p54">
              <a:extLst>
                <a:ext uri="{FF2B5EF4-FFF2-40B4-BE49-F238E27FC236}">
                  <a16:creationId xmlns:a16="http://schemas.microsoft.com/office/drawing/2014/main" id="{E1BF6BAC-C668-DAFA-8900-D0E6CCF578F4}"/>
                </a:ext>
              </a:extLst>
            </p:cNvPr>
            <p:cNvSpPr/>
            <p:nvPr/>
          </p:nvSpPr>
          <p:spPr>
            <a:xfrm>
              <a:off x="2736739" y="2942014"/>
              <a:ext cx="45258" cy="22611"/>
            </a:xfrm>
            <a:custGeom>
              <a:avLst/>
              <a:gdLst/>
              <a:ahLst/>
              <a:cxnLst/>
              <a:rect l="l" t="t" r="r" b="b"/>
              <a:pathLst>
                <a:path w="1281" h="640" extrusionOk="0">
                  <a:moveTo>
                    <a:pt x="315" y="0"/>
                  </a:moveTo>
                  <a:cubicBezTo>
                    <a:pt x="143" y="0"/>
                    <a:pt x="1" y="142"/>
                    <a:pt x="1" y="325"/>
                  </a:cubicBezTo>
                  <a:cubicBezTo>
                    <a:pt x="1" y="497"/>
                    <a:pt x="143" y="640"/>
                    <a:pt x="315" y="640"/>
                  </a:cubicBezTo>
                  <a:lnTo>
                    <a:pt x="955" y="640"/>
                  </a:lnTo>
                  <a:cubicBezTo>
                    <a:pt x="1138" y="640"/>
                    <a:pt x="1280" y="497"/>
                    <a:pt x="1280" y="325"/>
                  </a:cubicBezTo>
                  <a:cubicBezTo>
                    <a:pt x="1280" y="142"/>
                    <a:pt x="1138" y="0"/>
                    <a:pt x="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" name="Google Shape;1248;p54">
              <a:extLst>
                <a:ext uri="{FF2B5EF4-FFF2-40B4-BE49-F238E27FC236}">
                  <a16:creationId xmlns:a16="http://schemas.microsoft.com/office/drawing/2014/main" id="{EBA5332C-4D89-E44B-82F2-CBF7BAEB65A7}"/>
                </a:ext>
              </a:extLst>
            </p:cNvPr>
            <p:cNvSpPr/>
            <p:nvPr/>
          </p:nvSpPr>
          <p:spPr>
            <a:xfrm>
              <a:off x="2804537" y="2942014"/>
              <a:ext cx="90092" cy="22611"/>
            </a:xfrm>
            <a:custGeom>
              <a:avLst/>
              <a:gdLst/>
              <a:ahLst/>
              <a:cxnLst/>
              <a:rect l="l" t="t" r="r" b="b"/>
              <a:pathLst>
                <a:path w="2550" h="640" extrusionOk="0">
                  <a:moveTo>
                    <a:pt x="316" y="0"/>
                  </a:moveTo>
                  <a:cubicBezTo>
                    <a:pt x="143" y="0"/>
                    <a:pt x="1" y="142"/>
                    <a:pt x="1" y="325"/>
                  </a:cubicBezTo>
                  <a:cubicBezTo>
                    <a:pt x="1" y="497"/>
                    <a:pt x="143" y="640"/>
                    <a:pt x="316" y="640"/>
                  </a:cubicBezTo>
                  <a:lnTo>
                    <a:pt x="2235" y="640"/>
                  </a:lnTo>
                  <a:cubicBezTo>
                    <a:pt x="2408" y="640"/>
                    <a:pt x="2550" y="497"/>
                    <a:pt x="2550" y="325"/>
                  </a:cubicBezTo>
                  <a:cubicBezTo>
                    <a:pt x="2550" y="142"/>
                    <a:pt x="2408" y="0"/>
                    <a:pt x="22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" name="Google Shape;1249;p54">
              <a:extLst>
                <a:ext uri="{FF2B5EF4-FFF2-40B4-BE49-F238E27FC236}">
                  <a16:creationId xmlns:a16="http://schemas.microsoft.com/office/drawing/2014/main" id="{8E981D65-0B04-EB48-3F96-9407542E8FF9}"/>
                </a:ext>
              </a:extLst>
            </p:cNvPr>
            <p:cNvSpPr/>
            <p:nvPr/>
          </p:nvSpPr>
          <p:spPr>
            <a:xfrm>
              <a:off x="2849406" y="2896792"/>
              <a:ext cx="45222" cy="22647"/>
            </a:xfrm>
            <a:custGeom>
              <a:avLst/>
              <a:gdLst/>
              <a:ahLst/>
              <a:cxnLst/>
              <a:rect l="l" t="t" r="r" b="b"/>
              <a:pathLst>
                <a:path w="1280" h="641" extrusionOk="0">
                  <a:moveTo>
                    <a:pt x="325" y="1"/>
                  </a:moveTo>
                  <a:cubicBezTo>
                    <a:pt x="142" y="1"/>
                    <a:pt x="0" y="143"/>
                    <a:pt x="0" y="326"/>
                  </a:cubicBezTo>
                  <a:cubicBezTo>
                    <a:pt x="0" y="498"/>
                    <a:pt x="142" y="640"/>
                    <a:pt x="325" y="640"/>
                  </a:cubicBezTo>
                  <a:lnTo>
                    <a:pt x="965" y="640"/>
                  </a:lnTo>
                  <a:cubicBezTo>
                    <a:pt x="1138" y="640"/>
                    <a:pt x="1280" y="498"/>
                    <a:pt x="1280" y="326"/>
                  </a:cubicBezTo>
                  <a:cubicBezTo>
                    <a:pt x="1280" y="143"/>
                    <a:pt x="1138" y="1"/>
                    <a:pt x="9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1250;p54">
              <a:extLst>
                <a:ext uri="{FF2B5EF4-FFF2-40B4-BE49-F238E27FC236}">
                  <a16:creationId xmlns:a16="http://schemas.microsoft.com/office/drawing/2014/main" id="{4F987C1C-FAE0-E00C-BC38-BBD41C838E53}"/>
                </a:ext>
              </a:extLst>
            </p:cNvPr>
            <p:cNvSpPr/>
            <p:nvPr/>
          </p:nvSpPr>
          <p:spPr>
            <a:xfrm>
              <a:off x="2736739" y="2896792"/>
              <a:ext cx="90092" cy="22647"/>
            </a:xfrm>
            <a:custGeom>
              <a:avLst/>
              <a:gdLst/>
              <a:ahLst/>
              <a:cxnLst/>
              <a:rect l="l" t="t" r="r" b="b"/>
              <a:pathLst>
                <a:path w="2550" h="641" extrusionOk="0">
                  <a:moveTo>
                    <a:pt x="315" y="1"/>
                  </a:moveTo>
                  <a:cubicBezTo>
                    <a:pt x="143" y="1"/>
                    <a:pt x="1" y="143"/>
                    <a:pt x="1" y="326"/>
                  </a:cubicBezTo>
                  <a:cubicBezTo>
                    <a:pt x="1" y="498"/>
                    <a:pt x="143" y="640"/>
                    <a:pt x="315" y="640"/>
                  </a:cubicBezTo>
                  <a:lnTo>
                    <a:pt x="2235" y="640"/>
                  </a:lnTo>
                  <a:cubicBezTo>
                    <a:pt x="2407" y="640"/>
                    <a:pt x="2549" y="498"/>
                    <a:pt x="2549" y="326"/>
                  </a:cubicBezTo>
                  <a:cubicBezTo>
                    <a:pt x="2549" y="143"/>
                    <a:pt x="2407" y="1"/>
                    <a:pt x="22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1251;p54">
              <a:extLst>
                <a:ext uri="{FF2B5EF4-FFF2-40B4-BE49-F238E27FC236}">
                  <a16:creationId xmlns:a16="http://schemas.microsoft.com/office/drawing/2014/main" id="{E96B426C-34D8-C8EE-94E6-67B5B884F8BA}"/>
                </a:ext>
              </a:extLst>
            </p:cNvPr>
            <p:cNvSpPr/>
            <p:nvPr/>
          </p:nvSpPr>
          <p:spPr>
            <a:xfrm>
              <a:off x="2849406" y="2987202"/>
              <a:ext cx="45222" cy="22647"/>
            </a:xfrm>
            <a:custGeom>
              <a:avLst/>
              <a:gdLst/>
              <a:ahLst/>
              <a:cxnLst/>
              <a:rect l="l" t="t" r="r" b="b"/>
              <a:pathLst>
                <a:path w="1280" h="641" extrusionOk="0">
                  <a:moveTo>
                    <a:pt x="325" y="1"/>
                  </a:moveTo>
                  <a:cubicBezTo>
                    <a:pt x="142" y="1"/>
                    <a:pt x="0" y="143"/>
                    <a:pt x="0" y="315"/>
                  </a:cubicBezTo>
                  <a:cubicBezTo>
                    <a:pt x="0" y="498"/>
                    <a:pt x="142" y="640"/>
                    <a:pt x="325" y="640"/>
                  </a:cubicBezTo>
                  <a:lnTo>
                    <a:pt x="965" y="640"/>
                  </a:lnTo>
                  <a:cubicBezTo>
                    <a:pt x="1138" y="640"/>
                    <a:pt x="1280" y="498"/>
                    <a:pt x="1280" y="315"/>
                  </a:cubicBezTo>
                  <a:cubicBezTo>
                    <a:pt x="1280" y="143"/>
                    <a:pt x="1138" y="1"/>
                    <a:pt x="9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Google Shape;1252;p54">
              <a:extLst>
                <a:ext uri="{FF2B5EF4-FFF2-40B4-BE49-F238E27FC236}">
                  <a16:creationId xmlns:a16="http://schemas.microsoft.com/office/drawing/2014/main" id="{7CA6C815-622C-208B-0986-CDD1EE8DB7C7}"/>
                </a:ext>
              </a:extLst>
            </p:cNvPr>
            <p:cNvSpPr/>
            <p:nvPr/>
          </p:nvSpPr>
          <p:spPr>
            <a:xfrm>
              <a:off x="2736739" y="2987202"/>
              <a:ext cx="90092" cy="22647"/>
            </a:xfrm>
            <a:custGeom>
              <a:avLst/>
              <a:gdLst/>
              <a:ahLst/>
              <a:cxnLst/>
              <a:rect l="l" t="t" r="r" b="b"/>
              <a:pathLst>
                <a:path w="2550" h="641" extrusionOk="0">
                  <a:moveTo>
                    <a:pt x="315" y="1"/>
                  </a:moveTo>
                  <a:cubicBezTo>
                    <a:pt x="143" y="1"/>
                    <a:pt x="1" y="143"/>
                    <a:pt x="1" y="315"/>
                  </a:cubicBezTo>
                  <a:cubicBezTo>
                    <a:pt x="1" y="498"/>
                    <a:pt x="143" y="640"/>
                    <a:pt x="315" y="640"/>
                  </a:cubicBezTo>
                  <a:lnTo>
                    <a:pt x="2235" y="640"/>
                  </a:lnTo>
                  <a:cubicBezTo>
                    <a:pt x="2407" y="640"/>
                    <a:pt x="2549" y="498"/>
                    <a:pt x="2549" y="315"/>
                  </a:cubicBezTo>
                  <a:cubicBezTo>
                    <a:pt x="2549" y="143"/>
                    <a:pt x="2407" y="1"/>
                    <a:pt x="22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96" name="Google Shape;1322;p54">
            <a:extLst>
              <a:ext uri="{FF2B5EF4-FFF2-40B4-BE49-F238E27FC236}">
                <a16:creationId xmlns:a16="http://schemas.microsoft.com/office/drawing/2014/main" id="{3EEBEEE7-C6DF-8CE2-CAB5-B2ABFAA7E8CC}"/>
              </a:ext>
            </a:extLst>
          </p:cNvPr>
          <p:cNvGrpSpPr/>
          <p:nvPr/>
        </p:nvGrpSpPr>
        <p:grpSpPr>
          <a:xfrm>
            <a:off x="6044339" y="879862"/>
            <a:ext cx="385344" cy="385733"/>
            <a:chOff x="4041553" y="3476171"/>
            <a:chExt cx="385344" cy="385733"/>
          </a:xfrm>
        </p:grpSpPr>
        <p:sp>
          <p:nvSpPr>
            <p:cNvPr id="697" name="Google Shape;1323;p54">
              <a:extLst>
                <a:ext uri="{FF2B5EF4-FFF2-40B4-BE49-F238E27FC236}">
                  <a16:creationId xmlns:a16="http://schemas.microsoft.com/office/drawing/2014/main" id="{F7FC563F-481A-159E-F984-08BEDD1474B0}"/>
                </a:ext>
              </a:extLst>
            </p:cNvPr>
            <p:cNvSpPr/>
            <p:nvPr/>
          </p:nvSpPr>
          <p:spPr>
            <a:xfrm>
              <a:off x="4087482" y="3521393"/>
              <a:ext cx="67834" cy="90445"/>
            </a:xfrm>
            <a:custGeom>
              <a:avLst/>
              <a:gdLst/>
              <a:ahLst/>
              <a:cxnLst/>
              <a:rect l="l" t="t" r="r" b="b"/>
              <a:pathLst>
                <a:path w="1920" h="2560" extrusionOk="0">
                  <a:moveTo>
                    <a:pt x="965" y="641"/>
                  </a:moveTo>
                  <a:cubicBezTo>
                    <a:pt x="1138" y="641"/>
                    <a:pt x="1280" y="783"/>
                    <a:pt x="1280" y="966"/>
                  </a:cubicBezTo>
                  <a:lnTo>
                    <a:pt x="1280" y="1605"/>
                  </a:lnTo>
                  <a:cubicBezTo>
                    <a:pt x="1280" y="1778"/>
                    <a:pt x="1138" y="1920"/>
                    <a:pt x="965" y="1920"/>
                  </a:cubicBezTo>
                  <a:cubicBezTo>
                    <a:pt x="783" y="1920"/>
                    <a:pt x="640" y="1778"/>
                    <a:pt x="640" y="1605"/>
                  </a:cubicBezTo>
                  <a:lnTo>
                    <a:pt x="640" y="966"/>
                  </a:lnTo>
                  <a:cubicBezTo>
                    <a:pt x="640" y="783"/>
                    <a:pt x="783" y="641"/>
                    <a:pt x="965" y="641"/>
                  </a:cubicBezTo>
                  <a:close/>
                  <a:moveTo>
                    <a:pt x="965" y="0"/>
                  </a:moveTo>
                  <a:cubicBezTo>
                    <a:pt x="427" y="0"/>
                    <a:pt x="0" y="438"/>
                    <a:pt x="0" y="966"/>
                  </a:cubicBezTo>
                  <a:lnTo>
                    <a:pt x="0" y="1605"/>
                  </a:lnTo>
                  <a:cubicBezTo>
                    <a:pt x="0" y="2133"/>
                    <a:pt x="427" y="2559"/>
                    <a:pt x="965" y="2559"/>
                  </a:cubicBezTo>
                  <a:cubicBezTo>
                    <a:pt x="1493" y="2559"/>
                    <a:pt x="1920" y="2133"/>
                    <a:pt x="1920" y="1605"/>
                  </a:cubicBezTo>
                  <a:lnTo>
                    <a:pt x="1920" y="966"/>
                  </a:lnTo>
                  <a:cubicBezTo>
                    <a:pt x="1920" y="438"/>
                    <a:pt x="1493" y="0"/>
                    <a:pt x="9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Google Shape;1324;p54">
              <a:extLst>
                <a:ext uri="{FF2B5EF4-FFF2-40B4-BE49-F238E27FC236}">
                  <a16:creationId xmlns:a16="http://schemas.microsoft.com/office/drawing/2014/main" id="{1EC5F7B5-A4A5-F3C9-6186-DF3C5D514F43}"/>
                </a:ext>
              </a:extLst>
            </p:cNvPr>
            <p:cNvSpPr/>
            <p:nvPr/>
          </p:nvSpPr>
          <p:spPr>
            <a:xfrm>
              <a:off x="4177892" y="3521393"/>
              <a:ext cx="22647" cy="90445"/>
            </a:xfrm>
            <a:custGeom>
              <a:avLst/>
              <a:gdLst/>
              <a:ahLst/>
              <a:cxnLst/>
              <a:rect l="l" t="t" r="r" b="b"/>
              <a:pathLst>
                <a:path w="641" h="2560" extrusionOk="0">
                  <a:moveTo>
                    <a:pt x="315" y="0"/>
                  </a:moveTo>
                  <a:cubicBezTo>
                    <a:pt x="142" y="0"/>
                    <a:pt x="0" y="143"/>
                    <a:pt x="0" y="325"/>
                  </a:cubicBezTo>
                  <a:lnTo>
                    <a:pt x="0" y="2245"/>
                  </a:lnTo>
                  <a:cubicBezTo>
                    <a:pt x="0" y="2417"/>
                    <a:pt x="142" y="2559"/>
                    <a:pt x="315" y="2559"/>
                  </a:cubicBezTo>
                  <a:cubicBezTo>
                    <a:pt x="498" y="2559"/>
                    <a:pt x="640" y="2417"/>
                    <a:pt x="640" y="2245"/>
                  </a:cubicBezTo>
                  <a:lnTo>
                    <a:pt x="640" y="325"/>
                  </a:lnTo>
                  <a:cubicBezTo>
                    <a:pt x="640" y="143"/>
                    <a:pt x="498" y="0"/>
                    <a:pt x="3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9" name="Google Shape;1325;p54">
              <a:extLst>
                <a:ext uri="{FF2B5EF4-FFF2-40B4-BE49-F238E27FC236}">
                  <a16:creationId xmlns:a16="http://schemas.microsoft.com/office/drawing/2014/main" id="{B28262B7-8E7D-1146-1458-FDCD70B38EB7}"/>
                </a:ext>
              </a:extLst>
            </p:cNvPr>
            <p:cNvSpPr/>
            <p:nvPr/>
          </p:nvSpPr>
          <p:spPr>
            <a:xfrm>
              <a:off x="4223079" y="3521393"/>
              <a:ext cx="67869" cy="90445"/>
            </a:xfrm>
            <a:custGeom>
              <a:avLst/>
              <a:gdLst/>
              <a:ahLst/>
              <a:cxnLst/>
              <a:rect l="l" t="t" r="r" b="b"/>
              <a:pathLst>
                <a:path w="1921" h="2560" extrusionOk="0">
                  <a:moveTo>
                    <a:pt x="955" y="641"/>
                  </a:moveTo>
                  <a:cubicBezTo>
                    <a:pt x="1128" y="641"/>
                    <a:pt x="1280" y="783"/>
                    <a:pt x="1280" y="966"/>
                  </a:cubicBezTo>
                  <a:lnTo>
                    <a:pt x="1280" y="1605"/>
                  </a:lnTo>
                  <a:cubicBezTo>
                    <a:pt x="1280" y="1778"/>
                    <a:pt x="1128" y="1920"/>
                    <a:pt x="955" y="1920"/>
                  </a:cubicBezTo>
                  <a:cubicBezTo>
                    <a:pt x="783" y="1920"/>
                    <a:pt x="641" y="1778"/>
                    <a:pt x="641" y="1605"/>
                  </a:cubicBezTo>
                  <a:lnTo>
                    <a:pt x="641" y="966"/>
                  </a:lnTo>
                  <a:cubicBezTo>
                    <a:pt x="641" y="783"/>
                    <a:pt x="783" y="641"/>
                    <a:pt x="955" y="641"/>
                  </a:cubicBezTo>
                  <a:close/>
                  <a:moveTo>
                    <a:pt x="955" y="0"/>
                  </a:moveTo>
                  <a:cubicBezTo>
                    <a:pt x="427" y="0"/>
                    <a:pt x="1" y="438"/>
                    <a:pt x="1" y="966"/>
                  </a:cubicBezTo>
                  <a:lnTo>
                    <a:pt x="1" y="1605"/>
                  </a:lnTo>
                  <a:cubicBezTo>
                    <a:pt x="1" y="2133"/>
                    <a:pt x="427" y="2559"/>
                    <a:pt x="955" y="2559"/>
                  </a:cubicBezTo>
                  <a:cubicBezTo>
                    <a:pt x="1483" y="2559"/>
                    <a:pt x="1920" y="2133"/>
                    <a:pt x="1920" y="1605"/>
                  </a:cubicBezTo>
                  <a:lnTo>
                    <a:pt x="1920" y="966"/>
                  </a:lnTo>
                  <a:cubicBezTo>
                    <a:pt x="1920" y="438"/>
                    <a:pt x="1483" y="0"/>
                    <a:pt x="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0" name="Google Shape;1326;p54">
              <a:extLst>
                <a:ext uri="{FF2B5EF4-FFF2-40B4-BE49-F238E27FC236}">
                  <a16:creationId xmlns:a16="http://schemas.microsoft.com/office/drawing/2014/main" id="{1708A361-BA14-BE79-AD48-2093C8890F68}"/>
                </a:ext>
              </a:extLst>
            </p:cNvPr>
            <p:cNvSpPr/>
            <p:nvPr/>
          </p:nvSpPr>
          <p:spPr>
            <a:xfrm>
              <a:off x="4313136" y="3521393"/>
              <a:ext cx="22647" cy="90445"/>
            </a:xfrm>
            <a:custGeom>
              <a:avLst/>
              <a:gdLst/>
              <a:ahLst/>
              <a:cxnLst/>
              <a:rect l="l" t="t" r="r" b="b"/>
              <a:pathLst>
                <a:path w="641" h="2560" extrusionOk="0">
                  <a:moveTo>
                    <a:pt x="326" y="0"/>
                  </a:moveTo>
                  <a:cubicBezTo>
                    <a:pt x="153" y="0"/>
                    <a:pt x="1" y="143"/>
                    <a:pt x="1" y="325"/>
                  </a:cubicBezTo>
                  <a:lnTo>
                    <a:pt x="1" y="2245"/>
                  </a:lnTo>
                  <a:cubicBezTo>
                    <a:pt x="1" y="2417"/>
                    <a:pt x="153" y="2559"/>
                    <a:pt x="326" y="2559"/>
                  </a:cubicBezTo>
                  <a:cubicBezTo>
                    <a:pt x="498" y="2559"/>
                    <a:pt x="640" y="2417"/>
                    <a:pt x="640" y="2245"/>
                  </a:cubicBezTo>
                  <a:lnTo>
                    <a:pt x="640" y="325"/>
                  </a:lnTo>
                  <a:cubicBezTo>
                    <a:pt x="640" y="143"/>
                    <a:pt x="498" y="0"/>
                    <a:pt x="3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1" name="Google Shape;1327;p54">
              <a:extLst>
                <a:ext uri="{FF2B5EF4-FFF2-40B4-BE49-F238E27FC236}">
                  <a16:creationId xmlns:a16="http://schemas.microsoft.com/office/drawing/2014/main" id="{5DCBC934-72AA-8E4F-0F37-8B22A1EAB0E7}"/>
                </a:ext>
              </a:extLst>
            </p:cNvPr>
            <p:cNvSpPr/>
            <p:nvPr/>
          </p:nvSpPr>
          <p:spPr>
            <a:xfrm>
              <a:off x="4358358" y="3521393"/>
              <a:ext cx="22611" cy="90445"/>
            </a:xfrm>
            <a:custGeom>
              <a:avLst/>
              <a:gdLst/>
              <a:ahLst/>
              <a:cxnLst/>
              <a:rect l="l" t="t" r="r" b="b"/>
              <a:pathLst>
                <a:path w="640" h="2560" extrusionOk="0">
                  <a:moveTo>
                    <a:pt x="325" y="0"/>
                  </a:moveTo>
                  <a:cubicBezTo>
                    <a:pt x="143" y="0"/>
                    <a:pt x="0" y="143"/>
                    <a:pt x="0" y="325"/>
                  </a:cubicBezTo>
                  <a:lnTo>
                    <a:pt x="0" y="2245"/>
                  </a:lnTo>
                  <a:cubicBezTo>
                    <a:pt x="0" y="2417"/>
                    <a:pt x="143" y="2559"/>
                    <a:pt x="325" y="2559"/>
                  </a:cubicBezTo>
                  <a:cubicBezTo>
                    <a:pt x="498" y="2559"/>
                    <a:pt x="640" y="2417"/>
                    <a:pt x="640" y="2245"/>
                  </a:cubicBezTo>
                  <a:lnTo>
                    <a:pt x="640" y="325"/>
                  </a:lnTo>
                  <a:cubicBezTo>
                    <a:pt x="640" y="143"/>
                    <a:pt x="498" y="0"/>
                    <a:pt x="3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2" name="Google Shape;1328;p54">
              <a:extLst>
                <a:ext uri="{FF2B5EF4-FFF2-40B4-BE49-F238E27FC236}">
                  <a16:creationId xmlns:a16="http://schemas.microsoft.com/office/drawing/2014/main" id="{63AB587A-CDE0-6CFE-A60E-2AEE6FC18796}"/>
                </a:ext>
              </a:extLst>
            </p:cNvPr>
            <p:cNvSpPr/>
            <p:nvPr/>
          </p:nvSpPr>
          <p:spPr>
            <a:xfrm>
              <a:off x="4313136" y="3634415"/>
              <a:ext cx="67834" cy="90445"/>
            </a:xfrm>
            <a:custGeom>
              <a:avLst/>
              <a:gdLst/>
              <a:ahLst/>
              <a:cxnLst/>
              <a:rect l="l" t="t" r="r" b="b"/>
              <a:pathLst>
                <a:path w="1920" h="2560" extrusionOk="0">
                  <a:moveTo>
                    <a:pt x="965" y="640"/>
                  </a:moveTo>
                  <a:cubicBezTo>
                    <a:pt x="1138" y="640"/>
                    <a:pt x="1280" y="782"/>
                    <a:pt x="1280" y="955"/>
                  </a:cubicBezTo>
                  <a:lnTo>
                    <a:pt x="1280" y="1594"/>
                  </a:lnTo>
                  <a:cubicBezTo>
                    <a:pt x="1280" y="1777"/>
                    <a:pt x="1138" y="1919"/>
                    <a:pt x="965" y="1919"/>
                  </a:cubicBezTo>
                  <a:cubicBezTo>
                    <a:pt x="793" y="1919"/>
                    <a:pt x="640" y="1777"/>
                    <a:pt x="640" y="1594"/>
                  </a:cubicBezTo>
                  <a:lnTo>
                    <a:pt x="640" y="955"/>
                  </a:lnTo>
                  <a:cubicBezTo>
                    <a:pt x="640" y="782"/>
                    <a:pt x="793" y="640"/>
                    <a:pt x="965" y="640"/>
                  </a:cubicBezTo>
                  <a:close/>
                  <a:moveTo>
                    <a:pt x="965" y="1"/>
                  </a:moveTo>
                  <a:cubicBezTo>
                    <a:pt x="437" y="1"/>
                    <a:pt x="1" y="427"/>
                    <a:pt x="1" y="955"/>
                  </a:cubicBezTo>
                  <a:lnTo>
                    <a:pt x="1" y="1594"/>
                  </a:lnTo>
                  <a:cubicBezTo>
                    <a:pt x="1" y="2122"/>
                    <a:pt x="437" y="2560"/>
                    <a:pt x="965" y="2560"/>
                  </a:cubicBezTo>
                  <a:cubicBezTo>
                    <a:pt x="1493" y="2560"/>
                    <a:pt x="1920" y="2122"/>
                    <a:pt x="1920" y="1594"/>
                  </a:cubicBezTo>
                  <a:lnTo>
                    <a:pt x="1920" y="955"/>
                  </a:lnTo>
                  <a:cubicBezTo>
                    <a:pt x="1920" y="427"/>
                    <a:pt x="1493" y="1"/>
                    <a:pt x="9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3" name="Google Shape;1329;p54">
              <a:extLst>
                <a:ext uri="{FF2B5EF4-FFF2-40B4-BE49-F238E27FC236}">
                  <a16:creationId xmlns:a16="http://schemas.microsoft.com/office/drawing/2014/main" id="{87F45F05-A882-7323-8896-FCC350253C3F}"/>
                </a:ext>
              </a:extLst>
            </p:cNvPr>
            <p:cNvSpPr/>
            <p:nvPr/>
          </p:nvSpPr>
          <p:spPr>
            <a:xfrm>
              <a:off x="4268302" y="3634415"/>
              <a:ext cx="22647" cy="90445"/>
            </a:xfrm>
            <a:custGeom>
              <a:avLst/>
              <a:gdLst/>
              <a:ahLst/>
              <a:cxnLst/>
              <a:rect l="l" t="t" r="r" b="b"/>
              <a:pathLst>
                <a:path w="641" h="2560" extrusionOk="0">
                  <a:moveTo>
                    <a:pt x="315" y="1"/>
                  </a:moveTo>
                  <a:cubicBezTo>
                    <a:pt x="142" y="1"/>
                    <a:pt x="0" y="143"/>
                    <a:pt x="0" y="315"/>
                  </a:cubicBezTo>
                  <a:lnTo>
                    <a:pt x="0" y="2235"/>
                  </a:lnTo>
                  <a:cubicBezTo>
                    <a:pt x="0" y="2417"/>
                    <a:pt x="142" y="2560"/>
                    <a:pt x="315" y="2560"/>
                  </a:cubicBezTo>
                  <a:cubicBezTo>
                    <a:pt x="488" y="2560"/>
                    <a:pt x="640" y="2417"/>
                    <a:pt x="640" y="2235"/>
                  </a:cubicBezTo>
                  <a:lnTo>
                    <a:pt x="640" y="315"/>
                  </a:lnTo>
                  <a:cubicBezTo>
                    <a:pt x="640" y="143"/>
                    <a:pt x="488" y="1"/>
                    <a:pt x="3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4" name="Google Shape;1330;p54">
              <a:extLst>
                <a:ext uri="{FF2B5EF4-FFF2-40B4-BE49-F238E27FC236}">
                  <a16:creationId xmlns:a16="http://schemas.microsoft.com/office/drawing/2014/main" id="{FB8CB16D-A8C1-5BF4-F59A-EF00F5E68A33}"/>
                </a:ext>
              </a:extLst>
            </p:cNvPr>
            <p:cNvSpPr/>
            <p:nvPr/>
          </p:nvSpPr>
          <p:spPr>
            <a:xfrm>
              <a:off x="4177892" y="3634415"/>
              <a:ext cx="67834" cy="90445"/>
            </a:xfrm>
            <a:custGeom>
              <a:avLst/>
              <a:gdLst/>
              <a:ahLst/>
              <a:cxnLst/>
              <a:rect l="l" t="t" r="r" b="b"/>
              <a:pathLst>
                <a:path w="1920" h="2560" extrusionOk="0">
                  <a:moveTo>
                    <a:pt x="955" y="640"/>
                  </a:moveTo>
                  <a:cubicBezTo>
                    <a:pt x="1138" y="640"/>
                    <a:pt x="1280" y="782"/>
                    <a:pt x="1280" y="955"/>
                  </a:cubicBezTo>
                  <a:lnTo>
                    <a:pt x="1280" y="1594"/>
                  </a:lnTo>
                  <a:cubicBezTo>
                    <a:pt x="1280" y="1777"/>
                    <a:pt x="1138" y="1919"/>
                    <a:pt x="955" y="1919"/>
                  </a:cubicBezTo>
                  <a:cubicBezTo>
                    <a:pt x="783" y="1919"/>
                    <a:pt x="640" y="1777"/>
                    <a:pt x="640" y="1594"/>
                  </a:cubicBezTo>
                  <a:lnTo>
                    <a:pt x="640" y="955"/>
                  </a:lnTo>
                  <a:cubicBezTo>
                    <a:pt x="640" y="782"/>
                    <a:pt x="783" y="640"/>
                    <a:pt x="955" y="640"/>
                  </a:cubicBezTo>
                  <a:close/>
                  <a:moveTo>
                    <a:pt x="955" y="1"/>
                  </a:moveTo>
                  <a:cubicBezTo>
                    <a:pt x="427" y="1"/>
                    <a:pt x="0" y="427"/>
                    <a:pt x="0" y="955"/>
                  </a:cubicBezTo>
                  <a:lnTo>
                    <a:pt x="0" y="1594"/>
                  </a:lnTo>
                  <a:cubicBezTo>
                    <a:pt x="0" y="2122"/>
                    <a:pt x="427" y="2560"/>
                    <a:pt x="955" y="2560"/>
                  </a:cubicBezTo>
                  <a:cubicBezTo>
                    <a:pt x="1483" y="2560"/>
                    <a:pt x="1920" y="2122"/>
                    <a:pt x="1920" y="1594"/>
                  </a:cubicBezTo>
                  <a:lnTo>
                    <a:pt x="1920" y="955"/>
                  </a:lnTo>
                  <a:cubicBezTo>
                    <a:pt x="1920" y="427"/>
                    <a:pt x="1483" y="1"/>
                    <a:pt x="9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5" name="Google Shape;1331;p54">
              <a:extLst>
                <a:ext uri="{FF2B5EF4-FFF2-40B4-BE49-F238E27FC236}">
                  <a16:creationId xmlns:a16="http://schemas.microsoft.com/office/drawing/2014/main" id="{0D93EFF0-2DBA-08AC-0587-680D1E0089DE}"/>
                </a:ext>
              </a:extLst>
            </p:cNvPr>
            <p:cNvSpPr/>
            <p:nvPr/>
          </p:nvSpPr>
          <p:spPr>
            <a:xfrm>
              <a:off x="4132669" y="3634415"/>
              <a:ext cx="22647" cy="90445"/>
            </a:xfrm>
            <a:custGeom>
              <a:avLst/>
              <a:gdLst/>
              <a:ahLst/>
              <a:cxnLst/>
              <a:rect l="l" t="t" r="r" b="b"/>
              <a:pathLst>
                <a:path w="641" h="2560" extrusionOk="0">
                  <a:moveTo>
                    <a:pt x="316" y="1"/>
                  </a:moveTo>
                  <a:cubicBezTo>
                    <a:pt x="143" y="1"/>
                    <a:pt x="1" y="143"/>
                    <a:pt x="1" y="315"/>
                  </a:cubicBezTo>
                  <a:lnTo>
                    <a:pt x="1" y="2235"/>
                  </a:lnTo>
                  <a:cubicBezTo>
                    <a:pt x="1" y="2417"/>
                    <a:pt x="143" y="2560"/>
                    <a:pt x="316" y="2560"/>
                  </a:cubicBezTo>
                  <a:cubicBezTo>
                    <a:pt x="499" y="2560"/>
                    <a:pt x="641" y="2417"/>
                    <a:pt x="641" y="2235"/>
                  </a:cubicBezTo>
                  <a:lnTo>
                    <a:pt x="641" y="315"/>
                  </a:lnTo>
                  <a:cubicBezTo>
                    <a:pt x="641" y="143"/>
                    <a:pt x="499" y="1"/>
                    <a:pt x="3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6" name="Google Shape;1332;p54">
              <a:extLst>
                <a:ext uri="{FF2B5EF4-FFF2-40B4-BE49-F238E27FC236}">
                  <a16:creationId xmlns:a16="http://schemas.microsoft.com/office/drawing/2014/main" id="{3CF74F98-5BF5-AE42-5925-EB36F3341594}"/>
                </a:ext>
              </a:extLst>
            </p:cNvPr>
            <p:cNvSpPr/>
            <p:nvPr/>
          </p:nvSpPr>
          <p:spPr>
            <a:xfrm>
              <a:off x="4087482" y="3634415"/>
              <a:ext cx="22647" cy="90445"/>
            </a:xfrm>
            <a:custGeom>
              <a:avLst/>
              <a:gdLst/>
              <a:ahLst/>
              <a:cxnLst/>
              <a:rect l="l" t="t" r="r" b="b"/>
              <a:pathLst>
                <a:path w="641" h="2560" extrusionOk="0">
                  <a:moveTo>
                    <a:pt x="325" y="1"/>
                  </a:moveTo>
                  <a:cubicBezTo>
                    <a:pt x="142" y="1"/>
                    <a:pt x="0" y="143"/>
                    <a:pt x="0" y="315"/>
                  </a:cubicBezTo>
                  <a:lnTo>
                    <a:pt x="0" y="2235"/>
                  </a:lnTo>
                  <a:cubicBezTo>
                    <a:pt x="0" y="2417"/>
                    <a:pt x="142" y="2560"/>
                    <a:pt x="325" y="2560"/>
                  </a:cubicBezTo>
                  <a:cubicBezTo>
                    <a:pt x="498" y="2560"/>
                    <a:pt x="640" y="2417"/>
                    <a:pt x="640" y="2235"/>
                  </a:cubicBezTo>
                  <a:lnTo>
                    <a:pt x="640" y="315"/>
                  </a:lnTo>
                  <a:cubicBezTo>
                    <a:pt x="640" y="143"/>
                    <a:pt x="498" y="1"/>
                    <a:pt x="3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Google Shape;1333;p54">
              <a:extLst>
                <a:ext uri="{FF2B5EF4-FFF2-40B4-BE49-F238E27FC236}">
                  <a16:creationId xmlns:a16="http://schemas.microsoft.com/office/drawing/2014/main" id="{C4EEAD7D-7CBB-EC5B-63FB-306FC929DFB9}"/>
                </a:ext>
              </a:extLst>
            </p:cNvPr>
            <p:cNvSpPr/>
            <p:nvPr/>
          </p:nvSpPr>
          <p:spPr>
            <a:xfrm>
              <a:off x="4041553" y="3476171"/>
              <a:ext cx="385344" cy="385733"/>
            </a:xfrm>
            <a:custGeom>
              <a:avLst/>
              <a:gdLst/>
              <a:ahLst/>
              <a:cxnLst/>
              <a:rect l="l" t="t" r="r" b="b"/>
              <a:pathLst>
                <a:path w="10907" h="10918" extrusionOk="0">
                  <a:moveTo>
                    <a:pt x="9952" y="641"/>
                  </a:moveTo>
                  <a:cubicBezTo>
                    <a:pt x="10125" y="641"/>
                    <a:pt x="10267" y="793"/>
                    <a:pt x="10267" y="966"/>
                  </a:cubicBezTo>
                  <a:lnTo>
                    <a:pt x="10267" y="7353"/>
                  </a:lnTo>
                  <a:cubicBezTo>
                    <a:pt x="10267" y="7536"/>
                    <a:pt x="10125" y="7678"/>
                    <a:pt x="9952" y="7678"/>
                  </a:cubicBezTo>
                  <a:lnTo>
                    <a:pt x="966" y="7678"/>
                  </a:lnTo>
                  <a:cubicBezTo>
                    <a:pt x="783" y="7678"/>
                    <a:pt x="641" y="7536"/>
                    <a:pt x="641" y="7353"/>
                  </a:cubicBezTo>
                  <a:lnTo>
                    <a:pt x="641" y="966"/>
                  </a:lnTo>
                  <a:cubicBezTo>
                    <a:pt x="641" y="793"/>
                    <a:pt x="783" y="641"/>
                    <a:pt x="966" y="641"/>
                  </a:cubicBezTo>
                  <a:close/>
                  <a:moveTo>
                    <a:pt x="6418" y="8318"/>
                  </a:moveTo>
                  <a:lnTo>
                    <a:pt x="6418" y="10277"/>
                  </a:lnTo>
                  <a:lnTo>
                    <a:pt x="4499" y="10277"/>
                  </a:lnTo>
                  <a:lnTo>
                    <a:pt x="4499" y="8318"/>
                  </a:lnTo>
                  <a:close/>
                  <a:moveTo>
                    <a:pt x="966" y="1"/>
                  </a:moveTo>
                  <a:cubicBezTo>
                    <a:pt x="438" y="1"/>
                    <a:pt x="1" y="438"/>
                    <a:pt x="1" y="966"/>
                  </a:cubicBezTo>
                  <a:lnTo>
                    <a:pt x="1" y="7353"/>
                  </a:lnTo>
                  <a:cubicBezTo>
                    <a:pt x="1" y="7881"/>
                    <a:pt x="438" y="8318"/>
                    <a:pt x="966" y="8318"/>
                  </a:cubicBezTo>
                  <a:lnTo>
                    <a:pt x="3859" y="8318"/>
                  </a:lnTo>
                  <a:lnTo>
                    <a:pt x="3859" y="10277"/>
                  </a:lnTo>
                  <a:lnTo>
                    <a:pt x="2895" y="10277"/>
                  </a:lnTo>
                  <a:cubicBezTo>
                    <a:pt x="2722" y="10277"/>
                    <a:pt x="2580" y="10420"/>
                    <a:pt x="2580" y="10593"/>
                  </a:cubicBezTo>
                  <a:cubicBezTo>
                    <a:pt x="2580" y="10765"/>
                    <a:pt x="2722" y="10918"/>
                    <a:pt x="2895" y="10918"/>
                  </a:cubicBezTo>
                  <a:lnTo>
                    <a:pt x="8013" y="10918"/>
                  </a:lnTo>
                  <a:cubicBezTo>
                    <a:pt x="8185" y="10918"/>
                    <a:pt x="8327" y="10765"/>
                    <a:pt x="8327" y="10593"/>
                  </a:cubicBezTo>
                  <a:cubicBezTo>
                    <a:pt x="8327" y="10420"/>
                    <a:pt x="8185" y="10277"/>
                    <a:pt x="8013" y="10277"/>
                  </a:cubicBezTo>
                  <a:lnTo>
                    <a:pt x="7058" y="10277"/>
                  </a:lnTo>
                  <a:lnTo>
                    <a:pt x="7058" y="8318"/>
                  </a:lnTo>
                  <a:lnTo>
                    <a:pt x="9952" y="8318"/>
                  </a:lnTo>
                  <a:cubicBezTo>
                    <a:pt x="10480" y="8318"/>
                    <a:pt x="10907" y="7881"/>
                    <a:pt x="10907" y="7353"/>
                  </a:cubicBezTo>
                  <a:lnTo>
                    <a:pt x="10907" y="966"/>
                  </a:lnTo>
                  <a:cubicBezTo>
                    <a:pt x="10907" y="438"/>
                    <a:pt x="10480" y="1"/>
                    <a:pt x="99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08" name="Google Shape;1140;p54">
            <a:extLst>
              <a:ext uri="{FF2B5EF4-FFF2-40B4-BE49-F238E27FC236}">
                <a16:creationId xmlns:a16="http://schemas.microsoft.com/office/drawing/2014/main" id="{2F373916-970D-2D57-768F-5C40EADB1FF3}"/>
              </a:ext>
            </a:extLst>
          </p:cNvPr>
          <p:cNvSpPr/>
          <p:nvPr/>
        </p:nvSpPr>
        <p:spPr>
          <a:xfrm>
            <a:off x="2897350" y="2093132"/>
            <a:ext cx="389655" cy="385627"/>
          </a:xfrm>
          <a:custGeom>
            <a:avLst/>
            <a:gdLst/>
            <a:ahLst/>
            <a:cxnLst/>
            <a:rect l="l" t="t" r="r" b="b"/>
            <a:pathLst>
              <a:path w="11029" h="10915" extrusionOk="0">
                <a:moveTo>
                  <a:pt x="9972" y="648"/>
                </a:moveTo>
                <a:cubicBezTo>
                  <a:pt x="10054" y="648"/>
                  <a:pt x="10135" y="678"/>
                  <a:pt x="10196" y="739"/>
                </a:cubicBezTo>
                <a:cubicBezTo>
                  <a:pt x="10327" y="861"/>
                  <a:pt x="10327" y="1064"/>
                  <a:pt x="10196" y="1186"/>
                </a:cubicBezTo>
                <a:cubicBezTo>
                  <a:pt x="10135" y="1252"/>
                  <a:pt x="10054" y="1285"/>
                  <a:pt x="9972" y="1285"/>
                </a:cubicBezTo>
                <a:cubicBezTo>
                  <a:pt x="9891" y="1285"/>
                  <a:pt x="9810" y="1252"/>
                  <a:pt x="9749" y="1186"/>
                </a:cubicBezTo>
                <a:cubicBezTo>
                  <a:pt x="9627" y="1064"/>
                  <a:pt x="9627" y="861"/>
                  <a:pt x="9749" y="739"/>
                </a:cubicBezTo>
                <a:cubicBezTo>
                  <a:pt x="9810" y="678"/>
                  <a:pt x="9891" y="648"/>
                  <a:pt x="9972" y="648"/>
                </a:cubicBezTo>
                <a:close/>
                <a:moveTo>
                  <a:pt x="2742" y="648"/>
                </a:moveTo>
                <a:cubicBezTo>
                  <a:pt x="2925" y="648"/>
                  <a:pt x="3067" y="790"/>
                  <a:pt x="3067" y="963"/>
                </a:cubicBezTo>
                <a:cubicBezTo>
                  <a:pt x="3067" y="1136"/>
                  <a:pt x="2925" y="1287"/>
                  <a:pt x="2742" y="1287"/>
                </a:cubicBezTo>
                <a:cubicBezTo>
                  <a:pt x="2569" y="1287"/>
                  <a:pt x="2427" y="1136"/>
                  <a:pt x="2427" y="963"/>
                </a:cubicBezTo>
                <a:cubicBezTo>
                  <a:pt x="2427" y="790"/>
                  <a:pt x="2569" y="648"/>
                  <a:pt x="2742" y="648"/>
                </a:cubicBezTo>
                <a:close/>
                <a:moveTo>
                  <a:pt x="6357" y="3623"/>
                </a:moveTo>
                <a:cubicBezTo>
                  <a:pt x="6885" y="3623"/>
                  <a:pt x="7322" y="4050"/>
                  <a:pt x="7322" y="4578"/>
                </a:cubicBezTo>
                <a:cubicBezTo>
                  <a:pt x="7322" y="5106"/>
                  <a:pt x="6885" y="5532"/>
                  <a:pt x="6357" y="5532"/>
                </a:cubicBezTo>
                <a:cubicBezTo>
                  <a:pt x="6256" y="5532"/>
                  <a:pt x="6154" y="5522"/>
                  <a:pt x="6053" y="5482"/>
                </a:cubicBezTo>
                <a:lnTo>
                  <a:pt x="6195" y="5157"/>
                </a:lnTo>
                <a:cubicBezTo>
                  <a:pt x="6256" y="5045"/>
                  <a:pt x="6225" y="4903"/>
                  <a:pt x="6134" y="4801"/>
                </a:cubicBezTo>
                <a:cubicBezTo>
                  <a:pt x="6075" y="4742"/>
                  <a:pt x="5994" y="4708"/>
                  <a:pt x="5912" y="4708"/>
                </a:cubicBezTo>
                <a:cubicBezTo>
                  <a:pt x="5867" y="4708"/>
                  <a:pt x="5821" y="4719"/>
                  <a:pt x="5778" y="4740"/>
                </a:cubicBezTo>
                <a:lnTo>
                  <a:pt x="5453" y="4882"/>
                </a:lnTo>
                <a:cubicBezTo>
                  <a:pt x="5413" y="4791"/>
                  <a:pt x="5403" y="4679"/>
                  <a:pt x="5403" y="4578"/>
                </a:cubicBezTo>
                <a:cubicBezTo>
                  <a:pt x="5403" y="4050"/>
                  <a:pt x="5829" y="3623"/>
                  <a:pt x="6357" y="3623"/>
                </a:cubicBezTo>
                <a:close/>
                <a:moveTo>
                  <a:pt x="6357" y="1704"/>
                </a:moveTo>
                <a:cubicBezTo>
                  <a:pt x="7941" y="1704"/>
                  <a:pt x="9231" y="2993"/>
                  <a:pt x="9231" y="4578"/>
                </a:cubicBezTo>
                <a:cubicBezTo>
                  <a:pt x="9231" y="6162"/>
                  <a:pt x="7941" y="7452"/>
                  <a:pt x="6357" y="7452"/>
                </a:cubicBezTo>
                <a:cubicBezTo>
                  <a:pt x="5981" y="7452"/>
                  <a:pt x="5606" y="7380"/>
                  <a:pt x="5261" y="7238"/>
                </a:cubicBezTo>
                <a:lnTo>
                  <a:pt x="5789" y="6071"/>
                </a:lnTo>
                <a:cubicBezTo>
                  <a:pt x="5971" y="6141"/>
                  <a:pt x="6164" y="6172"/>
                  <a:pt x="6357" y="6172"/>
                </a:cubicBezTo>
                <a:cubicBezTo>
                  <a:pt x="7240" y="6172"/>
                  <a:pt x="7962" y="5461"/>
                  <a:pt x="7962" y="4578"/>
                </a:cubicBezTo>
                <a:cubicBezTo>
                  <a:pt x="7962" y="3695"/>
                  <a:pt x="7240" y="2984"/>
                  <a:pt x="6357" y="2984"/>
                </a:cubicBezTo>
                <a:cubicBezTo>
                  <a:pt x="5473" y="2984"/>
                  <a:pt x="4763" y="3695"/>
                  <a:pt x="4763" y="4578"/>
                </a:cubicBezTo>
                <a:cubicBezTo>
                  <a:pt x="4763" y="4771"/>
                  <a:pt x="4794" y="4963"/>
                  <a:pt x="4864" y="5146"/>
                </a:cubicBezTo>
                <a:lnTo>
                  <a:pt x="3697" y="5674"/>
                </a:lnTo>
                <a:cubicBezTo>
                  <a:pt x="3555" y="5329"/>
                  <a:pt x="3483" y="4954"/>
                  <a:pt x="3483" y="4578"/>
                </a:cubicBezTo>
                <a:cubicBezTo>
                  <a:pt x="3483" y="2993"/>
                  <a:pt x="4773" y="1704"/>
                  <a:pt x="6357" y="1704"/>
                </a:cubicBezTo>
                <a:close/>
                <a:moveTo>
                  <a:pt x="9972" y="7870"/>
                </a:moveTo>
                <a:cubicBezTo>
                  <a:pt x="10054" y="7870"/>
                  <a:pt x="10135" y="7903"/>
                  <a:pt x="10196" y="7969"/>
                </a:cubicBezTo>
                <a:cubicBezTo>
                  <a:pt x="10327" y="8091"/>
                  <a:pt x="10327" y="8294"/>
                  <a:pt x="10196" y="8416"/>
                </a:cubicBezTo>
                <a:cubicBezTo>
                  <a:pt x="10135" y="8482"/>
                  <a:pt x="10054" y="8515"/>
                  <a:pt x="9972" y="8515"/>
                </a:cubicBezTo>
                <a:cubicBezTo>
                  <a:pt x="9891" y="8515"/>
                  <a:pt x="9810" y="8482"/>
                  <a:pt x="9749" y="8416"/>
                </a:cubicBezTo>
                <a:cubicBezTo>
                  <a:pt x="9627" y="8294"/>
                  <a:pt x="9627" y="8091"/>
                  <a:pt x="9749" y="7969"/>
                </a:cubicBezTo>
                <a:cubicBezTo>
                  <a:pt x="9810" y="7903"/>
                  <a:pt x="9891" y="7870"/>
                  <a:pt x="9972" y="7870"/>
                </a:cubicBezTo>
                <a:close/>
                <a:moveTo>
                  <a:pt x="5270" y="5665"/>
                </a:moveTo>
                <a:lnTo>
                  <a:pt x="3707" y="9137"/>
                </a:lnTo>
                <a:lnTo>
                  <a:pt x="3199" y="8639"/>
                </a:lnTo>
                <a:cubicBezTo>
                  <a:pt x="3138" y="8578"/>
                  <a:pt x="3057" y="8548"/>
                  <a:pt x="2975" y="8548"/>
                </a:cubicBezTo>
                <a:cubicBezTo>
                  <a:pt x="2894" y="8548"/>
                  <a:pt x="2813" y="8578"/>
                  <a:pt x="2752" y="8639"/>
                </a:cubicBezTo>
                <a:lnTo>
                  <a:pt x="1249" y="10142"/>
                </a:lnTo>
                <a:lnTo>
                  <a:pt x="802" y="9686"/>
                </a:lnTo>
                <a:lnTo>
                  <a:pt x="2295" y="8183"/>
                </a:lnTo>
                <a:cubicBezTo>
                  <a:pt x="2427" y="8061"/>
                  <a:pt x="2427" y="7858"/>
                  <a:pt x="2295" y="7736"/>
                </a:cubicBezTo>
                <a:lnTo>
                  <a:pt x="1798" y="7238"/>
                </a:lnTo>
                <a:lnTo>
                  <a:pt x="5270" y="5665"/>
                </a:lnTo>
                <a:close/>
                <a:moveTo>
                  <a:pt x="2742" y="0"/>
                </a:moveTo>
                <a:cubicBezTo>
                  <a:pt x="2496" y="0"/>
                  <a:pt x="2250" y="95"/>
                  <a:pt x="2062" y="283"/>
                </a:cubicBezTo>
                <a:cubicBezTo>
                  <a:pt x="1696" y="658"/>
                  <a:pt x="1696" y="1267"/>
                  <a:pt x="2062" y="1643"/>
                </a:cubicBezTo>
                <a:cubicBezTo>
                  <a:pt x="2254" y="1829"/>
                  <a:pt x="2502" y="1921"/>
                  <a:pt x="2746" y="1921"/>
                </a:cubicBezTo>
                <a:cubicBezTo>
                  <a:pt x="2889" y="1921"/>
                  <a:pt x="3031" y="1890"/>
                  <a:pt x="3158" y="1826"/>
                </a:cubicBezTo>
                <a:lnTo>
                  <a:pt x="3656" y="2334"/>
                </a:lnTo>
                <a:cubicBezTo>
                  <a:pt x="3148" y="2943"/>
                  <a:pt x="2844" y="3725"/>
                  <a:pt x="2844" y="4578"/>
                </a:cubicBezTo>
                <a:cubicBezTo>
                  <a:pt x="2844" y="5045"/>
                  <a:pt x="2935" y="5512"/>
                  <a:pt x="3118" y="5938"/>
                </a:cubicBezTo>
                <a:lnTo>
                  <a:pt x="1118" y="6842"/>
                </a:lnTo>
                <a:cubicBezTo>
                  <a:pt x="1016" y="6883"/>
                  <a:pt x="955" y="6974"/>
                  <a:pt x="935" y="7076"/>
                </a:cubicBezTo>
                <a:cubicBezTo>
                  <a:pt x="914" y="7177"/>
                  <a:pt x="945" y="7289"/>
                  <a:pt x="1026" y="7360"/>
                </a:cubicBezTo>
                <a:lnTo>
                  <a:pt x="1625" y="7959"/>
                </a:lnTo>
                <a:lnTo>
                  <a:pt x="122" y="9462"/>
                </a:lnTo>
                <a:cubicBezTo>
                  <a:pt x="1" y="9584"/>
                  <a:pt x="1" y="9787"/>
                  <a:pt x="122" y="9909"/>
                </a:cubicBezTo>
                <a:lnTo>
                  <a:pt x="1026" y="10812"/>
                </a:lnTo>
                <a:cubicBezTo>
                  <a:pt x="1087" y="10873"/>
                  <a:pt x="1168" y="10914"/>
                  <a:pt x="1249" y="10914"/>
                </a:cubicBezTo>
                <a:cubicBezTo>
                  <a:pt x="1330" y="10914"/>
                  <a:pt x="1412" y="10873"/>
                  <a:pt x="1473" y="10812"/>
                </a:cubicBezTo>
                <a:lnTo>
                  <a:pt x="2975" y="9320"/>
                </a:lnTo>
                <a:lnTo>
                  <a:pt x="3575" y="9919"/>
                </a:lnTo>
                <a:cubicBezTo>
                  <a:pt x="3640" y="9976"/>
                  <a:pt x="3717" y="10006"/>
                  <a:pt x="3797" y="10006"/>
                </a:cubicBezTo>
                <a:cubicBezTo>
                  <a:pt x="3818" y="10006"/>
                  <a:pt x="3838" y="10004"/>
                  <a:pt x="3859" y="10000"/>
                </a:cubicBezTo>
                <a:cubicBezTo>
                  <a:pt x="3961" y="9990"/>
                  <a:pt x="4052" y="9919"/>
                  <a:pt x="4092" y="9817"/>
                </a:cubicBezTo>
                <a:lnTo>
                  <a:pt x="4997" y="7817"/>
                </a:lnTo>
                <a:cubicBezTo>
                  <a:pt x="5423" y="8000"/>
                  <a:pt x="5890" y="8091"/>
                  <a:pt x="6357" y="8091"/>
                </a:cubicBezTo>
                <a:cubicBezTo>
                  <a:pt x="7210" y="8091"/>
                  <a:pt x="8002" y="7786"/>
                  <a:pt x="8612" y="7279"/>
                </a:cubicBezTo>
                <a:lnTo>
                  <a:pt x="9109" y="7777"/>
                </a:lnTo>
                <a:cubicBezTo>
                  <a:pt x="8946" y="8132"/>
                  <a:pt x="8998" y="8569"/>
                  <a:pt x="9292" y="8873"/>
                </a:cubicBezTo>
                <a:cubicBezTo>
                  <a:pt x="9480" y="9061"/>
                  <a:pt x="9726" y="9155"/>
                  <a:pt x="9972" y="9155"/>
                </a:cubicBezTo>
                <a:cubicBezTo>
                  <a:pt x="10218" y="9155"/>
                  <a:pt x="10465" y="9061"/>
                  <a:pt x="10652" y="8873"/>
                </a:cubicBezTo>
                <a:cubicBezTo>
                  <a:pt x="11028" y="8497"/>
                  <a:pt x="11028" y="7888"/>
                  <a:pt x="10652" y="7513"/>
                </a:cubicBezTo>
                <a:cubicBezTo>
                  <a:pt x="10467" y="7327"/>
                  <a:pt x="10225" y="7234"/>
                  <a:pt x="9982" y="7234"/>
                </a:cubicBezTo>
                <a:cubicBezTo>
                  <a:pt x="9840" y="7234"/>
                  <a:pt x="9697" y="7266"/>
                  <a:pt x="9566" y="7330"/>
                </a:cubicBezTo>
                <a:lnTo>
                  <a:pt x="9058" y="6822"/>
                </a:lnTo>
                <a:cubicBezTo>
                  <a:pt x="9566" y="6213"/>
                  <a:pt x="9871" y="5431"/>
                  <a:pt x="9871" y="4578"/>
                </a:cubicBezTo>
                <a:cubicBezTo>
                  <a:pt x="9871" y="3725"/>
                  <a:pt x="9566" y="2943"/>
                  <a:pt x="9058" y="2334"/>
                </a:cubicBezTo>
                <a:lnTo>
                  <a:pt x="9566" y="1826"/>
                </a:lnTo>
                <a:cubicBezTo>
                  <a:pt x="9697" y="1890"/>
                  <a:pt x="9840" y="1921"/>
                  <a:pt x="9982" y="1921"/>
                </a:cubicBezTo>
                <a:cubicBezTo>
                  <a:pt x="10225" y="1921"/>
                  <a:pt x="10467" y="1829"/>
                  <a:pt x="10652" y="1643"/>
                </a:cubicBezTo>
                <a:cubicBezTo>
                  <a:pt x="11028" y="1267"/>
                  <a:pt x="11028" y="658"/>
                  <a:pt x="10652" y="283"/>
                </a:cubicBezTo>
                <a:cubicBezTo>
                  <a:pt x="10465" y="95"/>
                  <a:pt x="10218" y="0"/>
                  <a:pt x="9972" y="0"/>
                </a:cubicBezTo>
                <a:cubicBezTo>
                  <a:pt x="9726" y="0"/>
                  <a:pt x="9480" y="95"/>
                  <a:pt x="9292" y="283"/>
                </a:cubicBezTo>
                <a:cubicBezTo>
                  <a:pt x="8998" y="577"/>
                  <a:pt x="8937" y="1023"/>
                  <a:pt x="9109" y="1379"/>
                </a:cubicBezTo>
                <a:lnTo>
                  <a:pt x="8612" y="1876"/>
                </a:lnTo>
                <a:cubicBezTo>
                  <a:pt x="8002" y="1369"/>
                  <a:pt x="7210" y="1064"/>
                  <a:pt x="6357" y="1064"/>
                </a:cubicBezTo>
                <a:cubicBezTo>
                  <a:pt x="5504" y="1064"/>
                  <a:pt x="4722" y="1369"/>
                  <a:pt x="4113" y="1876"/>
                </a:cubicBezTo>
                <a:lnTo>
                  <a:pt x="3605" y="1379"/>
                </a:lnTo>
                <a:cubicBezTo>
                  <a:pt x="3778" y="1023"/>
                  <a:pt x="3717" y="577"/>
                  <a:pt x="3422" y="283"/>
                </a:cubicBezTo>
                <a:cubicBezTo>
                  <a:pt x="3235" y="95"/>
                  <a:pt x="2988" y="0"/>
                  <a:pt x="274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09" name="Google Shape;1192;p54">
            <a:extLst>
              <a:ext uri="{FF2B5EF4-FFF2-40B4-BE49-F238E27FC236}">
                <a16:creationId xmlns:a16="http://schemas.microsoft.com/office/drawing/2014/main" id="{FA3DDC11-4C00-2B8F-150E-BE71E8BFBE31}"/>
              </a:ext>
            </a:extLst>
          </p:cNvPr>
          <p:cNvGrpSpPr/>
          <p:nvPr/>
        </p:nvGrpSpPr>
        <p:grpSpPr>
          <a:xfrm>
            <a:off x="843428" y="2103345"/>
            <a:ext cx="340122" cy="385344"/>
            <a:chOff x="4739712" y="1932067"/>
            <a:chExt cx="340122" cy="385344"/>
          </a:xfrm>
        </p:grpSpPr>
        <p:sp>
          <p:nvSpPr>
            <p:cNvPr id="710" name="Google Shape;1193;p54">
              <a:extLst>
                <a:ext uri="{FF2B5EF4-FFF2-40B4-BE49-F238E27FC236}">
                  <a16:creationId xmlns:a16="http://schemas.microsoft.com/office/drawing/2014/main" id="{04C4C40F-376C-699B-A00F-8E5CCE437D14}"/>
                </a:ext>
              </a:extLst>
            </p:cNvPr>
            <p:cNvSpPr/>
            <p:nvPr/>
          </p:nvSpPr>
          <p:spPr>
            <a:xfrm>
              <a:off x="4739712" y="1932067"/>
              <a:ext cx="340122" cy="385344"/>
            </a:xfrm>
            <a:custGeom>
              <a:avLst/>
              <a:gdLst/>
              <a:ahLst/>
              <a:cxnLst/>
              <a:rect l="l" t="t" r="r" b="b"/>
              <a:pathLst>
                <a:path w="9627" h="10907" extrusionOk="0">
                  <a:moveTo>
                    <a:pt x="5454" y="641"/>
                  </a:moveTo>
                  <a:cubicBezTo>
                    <a:pt x="5626" y="641"/>
                    <a:pt x="5768" y="783"/>
                    <a:pt x="5768" y="955"/>
                  </a:cubicBezTo>
                  <a:lnTo>
                    <a:pt x="5768" y="1280"/>
                  </a:lnTo>
                  <a:lnTo>
                    <a:pt x="3534" y="1280"/>
                  </a:lnTo>
                  <a:cubicBezTo>
                    <a:pt x="3362" y="1280"/>
                    <a:pt x="3220" y="1138"/>
                    <a:pt x="3220" y="955"/>
                  </a:cubicBezTo>
                  <a:lnTo>
                    <a:pt x="3220" y="641"/>
                  </a:lnTo>
                  <a:close/>
                  <a:moveTo>
                    <a:pt x="5768" y="1920"/>
                  </a:moveTo>
                  <a:lnTo>
                    <a:pt x="5768" y="2915"/>
                  </a:lnTo>
                  <a:cubicBezTo>
                    <a:pt x="5768" y="3443"/>
                    <a:pt x="5342" y="3880"/>
                    <a:pt x="4814" y="3880"/>
                  </a:cubicBezTo>
                  <a:cubicBezTo>
                    <a:pt x="4286" y="3880"/>
                    <a:pt x="3849" y="3443"/>
                    <a:pt x="3849" y="2915"/>
                  </a:cubicBezTo>
                  <a:lnTo>
                    <a:pt x="3849" y="1920"/>
                  </a:lnTo>
                  <a:close/>
                  <a:moveTo>
                    <a:pt x="5129" y="4479"/>
                  </a:moveTo>
                  <a:lnTo>
                    <a:pt x="5129" y="4834"/>
                  </a:lnTo>
                  <a:cubicBezTo>
                    <a:pt x="5129" y="5007"/>
                    <a:pt x="4987" y="5159"/>
                    <a:pt x="4814" y="5159"/>
                  </a:cubicBezTo>
                  <a:cubicBezTo>
                    <a:pt x="4641" y="5159"/>
                    <a:pt x="4489" y="5007"/>
                    <a:pt x="4489" y="4834"/>
                  </a:cubicBezTo>
                  <a:lnTo>
                    <a:pt x="4489" y="4479"/>
                  </a:lnTo>
                  <a:cubicBezTo>
                    <a:pt x="4601" y="4509"/>
                    <a:pt x="4702" y="4520"/>
                    <a:pt x="4814" y="4520"/>
                  </a:cubicBezTo>
                  <a:cubicBezTo>
                    <a:pt x="4926" y="4520"/>
                    <a:pt x="5027" y="4509"/>
                    <a:pt x="5129" y="4479"/>
                  </a:cubicBezTo>
                  <a:close/>
                  <a:moveTo>
                    <a:pt x="6733" y="5159"/>
                  </a:moveTo>
                  <a:cubicBezTo>
                    <a:pt x="7261" y="5159"/>
                    <a:pt x="7688" y="5586"/>
                    <a:pt x="7688" y="6114"/>
                  </a:cubicBezTo>
                  <a:lnTo>
                    <a:pt x="7688" y="6429"/>
                  </a:lnTo>
                  <a:lnTo>
                    <a:pt x="1940" y="6429"/>
                  </a:lnTo>
                  <a:lnTo>
                    <a:pt x="1940" y="6114"/>
                  </a:lnTo>
                  <a:cubicBezTo>
                    <a:pt x="1940" y="5586"/>
                    <a:pt x="2367" y="5159"/>
                    <a:pt x="2895" y="5159"/>
                  </a:cubicBezTo>
                  <a:lnTo>
                    <a:pt x="3910" y="5159"/>
                  </a:lnTo>
                  <a:cubicBezTo>
                    <a:pt x="4042" y="5525"/>
                    <a:pt x="4398" y="5789"/>
                    <a:pt x="4814" y="5789"/>
                  </a:cubicBezTo>
                  <a:cubicBezTo>
                    <a:pt x="5230" y="5789"/>
                    <a:pt x="5585" y="5525"/>
                    <a:pt x="5718" y="5159"/>
                  </a:cubicBezTo>
                  <a:close/>
                  <a:moveTo>
                    <a:pt x="8327" y="7068"/>
                  </a:moveTo>
                  <a:lnTo>
                    <a:pt x="8327" y="10267"/>
                  </a:lnTo>
                  <a:lnTo>
                    <a:pt x="1300" y="10267"/>
                  </a:lnTo>
                  <a:lnTo>
                    <a:pt x="1300" y="7068"/>
                  </a:lnTo>
                  <a:close/>
                  <a:moveTo>
                    <a:pt x="2895" y="1"/>
                  </a:moveTo>
                  <a:cubicBezTo>
                    <a:pt x="2722" y="1"/>
                    <a:pt x="2580" y="143"/>
                    <a:pt x="2580" y="316"/>
                  </a:cubicBezTo>
                  <a:lnTo>
                    <a:pt x="2580" y="955"/>
                  </a:lnTo>
                  <a:cubicBezTo>
                    <a:pt x="2580" y="1372"/>
                    <a:pt x="2844" y="1727"/>
                    <a:pt x="3220" y="1859"/>
                  </a:cubicBezTo>
                  <a:lnTo>
                    <a:pt x="3220" y="2915"/>
                  </a:lnTo>
                  <a:cubicBezTo>
                    <a:pt x="3220" y="3443"/>
                    <a:pt x="3463" y="3900"/>
                    <a:pt x="3849" y="4195"/>
                  </a:cubicBezTo>
                  <a:lnTo>
                    <a:pt x="3849" y="4520"/>
                  </a:lnTo>
                  <a:lnTo>
                    <a:pt x="2895" y="4520"/>
                  </a:lnTo>
                  <a:cubicBezTo>
                    <a:pt x="2011" y="4520"/>
                    <a:pt x="1300" y="5231"/>
                    <a:pt x="1300" y="6114"/>
                  </a:cubicBezTo>
                  <a:lnTo>
                    <a:pt x="1300" y="6429"/>
                  </a:lnTo>
                  <a:lnTo>
                    <a:pt x="975" y="6429"/>
                  </a:lnTo>
                  <a:cubicBezTo>
                    <a:pt x="803" y="6429"/>
                    <a:pt x="661" y="6581"/>
                    <a:pt x="661" y="6754"/>
                  </a:cubicBezTo>
                  <a:lnTo>
                    <a:pt x="661" y="10267"/>
                  </a:lnTo>
                  <a:lnTo>
                    <a:pt x="316" y="10267"/>
                  </a:lnTo>
                  <a:cubicBezTo>
                    <a:pt x="142" y="10267"/>
                    <a:pt x="0" y="10410"/>
                    <a:pt x="0" y="10582"/>
                  </a:cubicBezTo>
                  <a:cubicBezTo>
                    <a:pt x="0" y="10765"/>
                    <a:pt x="142" y="10907"/>
                    <a:pt x="316" y="10907"/>
                  </a:cubicBezTo>
                  <a:lnTo>
                    <a:pt x="9312" y="10907"/>
                  </a:lnTo>
                  <a:cubicBezTo>
                    <a:pt x="9485" y="10907"/>
                    <a:pt x="9627" y="10765"/>
                    <a:pt x="9627" y="10582"/>
                  </a:cubicBezTo>
                  <a:cubicBezTo>
                    <a:pt x="9627" y="10410"/>
                    <a:pt x="9485" y="10267"/>
                    <a:pt x="9312" y="10267"/>
                  </a:cubicBezTo>
                  <a:lnTo>
                    <a:pt x="8967" y="10267"/>
                  </a:lnTo>
                  <a:lnTo>
                    <a:pt x="8967" y="6754"/>
                  </a:lnTo>
                  <a:cubicBezTo>
                    <a:pt x="8967" y="6581"/>
                    <a:pt x="8825" y="6429"/>
                    <a:pt x="8642" y="6429"/>
                  </a:cubicBezTo>
                  <a:lnTo>
                    <a:pt x="8327" y="6429"/>
                  </a:lnTo>
                  <a:lnTo>
                    <a:pt x="8327" y="6114"/>
                  </a:lnTo>
                  <a:cubicBezTo>
                    <a:pt x="8327" y="5231"/>
                    <a:pt x="7606" y="4520"/>
                    <a:pt x="6733" y="4520"/>
                  </a:cubicBezTo>
                  <a:lnTo>
                    <a:pt x="5768" y="4520"/>
                  </a:lnTo>
                  <a:lnTo>
                    <a:pt x="5768" y="4195"/>
                  </a:lnTo>
                  <a:cubicBezTo>
                    <a:pt x="6154" y="3900"/>
                    <a:pt x="6408" y="3443"/>
                    <a:pt x="6408" y="2915"/>
                  </a:cubicBezTo>
                  <a:lnTo>
                    <a:pt x="6408" y="955"/>
                  </a:lnTo>
                  <a:cubicBezTo>
                    <a:pt x="6408" y="427"/>
                    <a:pt x="5982" y="1"/>
                    <a:pt x="54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1" name="Google Shape;1194;p54">
              <a:extLst>
                <a:ext uri="{FF2B5EF4-FFF2-40B4-BE49-F238E27FC236}">
                  <a16:creationId xmlns:a16="http://schemas.microsoft.com/office/drawing/2014/main" id="{B7F77ED8-1826-5F7A-B2E1-73C28581588E}"/>
                </a:ext>
              </a:extLst>
            </p:cNvPr>
            <p:cNvSpPr/>
            <p:nvPr/>
          </p:nvSpPr>
          <p:spPr>
            <a:xfrm>
              <a:off x="4890749" y="2191284"/>
              <a:ext cx="37697" cy="93130"/>
            </a:xfrm>
            <a:custGeom>
              <a:avLst/>
              <a:gdLst/>
              <a:ahLst/>
              <a:cxnLst/>
              <a:rect l="l" t="t" r="r" b="b"/>
              <a:pathLst>
                <a:path w="1067" h="2636" extrusionOk="0">
                  <a:moveTo>
                    <a:pt x="722" y="1"/>
                  </a:moveTo>
                  <a:cubicBezTo>
                    <a:pt x="565" y="1"/>
                    <a:pt x="434" y="106"/>
                    <a:pt x="407" y="259"/>
                  </a:cubicBezTo>
                  <a:lnTo>
                    <a:pt x="31" y="2250"/>
                  </a:lnTo>
                  <a:cubicBezTo>
                    <a:pt x="1" y="2423"/>
                    <a:pt x="112" y="2595"/>
                    <a:pt x="285" y="2626"/>
                  </a:cubicBezTo>
                  <a:cubicBezTo>
                    <a:pt x="305" y="2626"/>
                    <a:pt x="326" y="2635"/>
                    <a:pt x="346" y="2635"/>
                  </a:cubicBezTo>
                  <a:cubicBezTo>
                    <a:pt x="498" y="2635"/>
                    <a:pt x="630" y="2524"/>
                    <a:pt x="660" y="2371"/>
                  </a:cubicBezTo>
                  <a:lnTo>
                    <a:pt x="1037" y="381"/>
                  </a:lnTo>
                  <a:cubicBezTo>
                    <a:pt x="1067" y="209"/>
                    <a:pt x="955" y="36"/>
                    <a:pt x="782" y="6"/>
                  </a:cubicBezTo>
                  <a:cubicBezTo>
                    <a:pt x="762" y="2"/>
                    <a:pt x="742" y="1"/>
                    <a:pt x="7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Google Shape;1195;p54">
              <a:extLst>
                <a:ext uri="{FF2B5EF4-FFF2-40B4-BE49-F238E27FC236}">
                  <a16:creationId xmlns:a16="http://schemas.microsoft.com/office/drawing/2014/main" id="{20ECA46A-CEC1-17DF-0FD0-D0DACDB59BAE}"/>
                </a:ext>
              </a:extLst>
            </p:cNvPr>
            <p:cNvSpPr/>
            <p:nvPr/>
          </p:nvSpPr>
          <p:spPr>
            <a:xfrm>
              <a:off x="4829769" y="2204356"/>
              <a:ext cx="47378" cy="67869"/>
            </a:xfrm>
            <a:custGeom>
              <a:avLst/>
              <a:gdLst/>
              <a:ahLst/>
              <a:cxnLst/>
              <a:rect l="l" t="t" r="r" b="b"/>
              <a:pathLst>
                <a:path w="1341" h="1921" extrusionOk="0">
                  <a:moveTo>
                    <a:pt x="985" y="1"/>
                  </a:moveTo>
                  <a:cubicBezTo>
                    <a:pt x="904" y="1"/>
                    <a:pt x="823" y="31"/>
                    <a:pt x="762" y="92"/>
                  </a:cubicBezTo>
                  <a:lnTo>
                    <a:pt x="122" y="733"/>
                  </a:lnTo>
                  <a:cubicBezTo>
                    <a:pt x="1" y="864"/>
                    <a:pt x="1" y="1067"/>
                    <a:pt x="122" y="1189"/>
                  </a:cubicBezTo>
                  <a:lnTo>
                    <a:pt x="762" y="1829"/>
                  </a:lnTo>
                  <a:cubicBezTo>
                    <a:pt x="823" y="1890"/>
                    <a:pt x="904" y="1920"/>
                    <a:pt x="985" y="1920"/>
                  </a:cubicBezTo>
                  <a:cubicBezTo>
                    <a:pt x="1066" y="1920"/>
                    <a:pt x="1148" y="1890"/>
                    <a:pt x="1209" y="1829"/>
                  </a:cubicBezTo>
                  <a:cubicBezTo>
                    <a:pt x="1341" y="1707"/>
                    <a:pt x="1341" y="1504"/>
                    <a:pt x="1209" y="1372"/>
                  </a:cubicBezTo>
                  <a:lnTo>
                    <a:pt x="802" y="966"/>
                  </a:lnTo>
                  <a:lnTo>
                    <a:pt x="1209" y="550"/>
                  </a:lnTo>
                  <a:cubicBezTo>
                    <a:pt x="1341" y="428"/>
                    <a:pt x="1341" y="225"/>
                    <a:pt x="1209" y="92"/>
                  </a:cubicBezTo>
                  <a:cubicBezTo>
                    <a:pt x="1148" y="31"/>
                    <a:pt x="1066" y="1"/>
                    <a:pt x="9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Google Shape;1196;p54">
              <a:extLst>
                <a:ext uri="{FF2B5EF4-FFF2-40B4-BE49-F238E27FC236}">
                  <a16:creationId xmlns:a16="http://schemas.microsoft.com/office/drawing/2014/main" id="{73E2E747-3859-01DF-3575-5AA91365EDA7}"/>
                </a:ext>
              </a:extLst>
            </p:cNvPr>
            <p:cNvSpPr/>
            <p:nvPr/>
          </p:nvSpPr>
          <p:spPr>
            <a:xfrm>
              <a:off x="4942437" y="2204356"/>
              <a:ext cx="47378" cy="67869"/>
            </a:xfrm>
            <a:custGeom>
              <a:avLst/>
              <a:gdLst/>
              <a:ahLst/>
              <a:cxnLst/>
              <a:rect l="l" t="t" r="r" b="b"/>
              <a:pathLst>
                <a:path w="1341" h="1921" extrusionOk="0">
                  <a:moveTo>
                    <a:pt x="355" y="1"/>
                  </a:moveTo>
                  <a:cubicBezTo>
                    <a:pt x="274" y="1"/>
                    <a:pt x="193" y="31"/>
                    <a:pt x="132" y="92"/>
                  </a:cubicBezTo>
                  <a:cubicBezTo>
                    <a:pt x="0" y="225"/>
                    <a:pt x="0" y="428"/>
                    <a:pt x="132" y="550"/>
                  </a:cubicBezTo>
                  <a:lnTo>
                    <a:pt x="538" y="966"/>
                  </a:lnTo>
                  <a:lnTo>
                    <a:pt x="132" y="1372"/>
                  </a:lnTo>
                  <a:cubicBezTo>
                    <a:pt x="0" y="1504"/>
                    <a:pt x="0" y="1707"/>
                    <a:pt x="132" y="1829"/>
                  </a:cubicBezTo>
                  <a:cubicBezTo>
                    <a:pt x="193" y="1890"/>
                    <a:pt x="274" y="1920"/>
                    <a:pt x="355" y="1920"/>
                  </a:cubicBezTo>
                  <a:cubicBezTo>
                    <a:pt x="436" y="1920"/>
                    <a:pt x="518" y="1890"/>
                    <a:pt x="578" y="1829"/>
                  </a:cubicBezTo>
                  <a:lnTo>
                    <a:pt x="1219" y="1189"/>
                  </a:lnTo>
                  <a:cubicBezTo>
                    <a:pt x="1340" y="1067"/>
                    <a:pt x="1340" y="864"/>
                    <a:pt x="1219" y="733"/>
                  </a:cubicBezTo>
                  <a:lnTo>
                    <a:pt x="578" y="92"/>
                  </a:lnTo>
                  <a:cubicBezTo>
                    <a:pt x="518" y="31"/>
                    <a:pt x="436" y="1"/>
                    <a:pt x="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35434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  <p:bldP spid="18" grpId="0"/>
      <p:bldP spid="19" grpId="0"/>
      <p:bldP spid="20" grpId="0"/>
      <p:bldP spid="22" grpId="0"/>
      <p:bldP spid="24" grpId="0"/>
      <p:bldP spid="25" grpId="0"/>
      <p:bldP spid="28" grpId="0"/>
      <p:bldP spid="29" grpId="0"/>
      <p:bldP spid="30" grpId="0"/>
      <p:bldP spid="675" grpId="0" animBg="1"/>
      <p:bldP spid="708" grpId="0" animBg="1"/>
    </p:bldLst>
  </p:timing>
</p:sld>
</file>

<file path=ppt/theme/theme1.xml><?xml version="1.0" encoding="utf-8"?>
<a:theme xmlns:a="http://schemas.openxmlformats.org/drawingml/2006/main" name="Web Developer Portfolio by Slidesgo">
  <a:themeElements>
    <a:clrScheme name="Simple Light">
      <a:dk1>
        <a:srgbClr val="FFFFFF"/>
      </a:dk1>
      <a:lt1>
        <a:srgbClr val="022A46"/>
      </a:lt1>
      <a:dk2>
        <a:srgbClr val="72FFDD"/>
      </a:dk2>
      <a:lt2>
        <a:srgbClr val="72FFFF"/>
      </a:lt2>
      <a:accent1>
        <a:srgbClr val="0D3A5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773</Words>
  <Application>Microsoft Office PowerPoint</Application>
  <PresentationFormat>On-screen Show (16:9)</PresentationFormat>
  <Paragraphs>217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Inconsolata Medium</vt:lpstr>
      <vt:lpstr>Inconsolata</vt:lpstr>
      <vt:lpstr>Blinker</vt:lpstr>
      <vt:lpstr>Aldrich</vt:lpstr>
      <vt:lpstr>Open Sans</vt:lpstr>
      <vt:lpstr>Wingdings</vt:lpstr>
      <vt:lpstr>Calibri</vt:lpstr>
      <vt:lpstr>Arial</vt:lpstr>
      <vt:lpstr>Web Developer Portfolio by Slidesgo</vt:lpstr>
      <vt:lpstr>Leave Management System &lt;//Dr Mohammad Aoude//&gt;</vt:lpstr>
      <vt:lpstr>Table of contents</vt:lpstr>
      <vt:lpstr>&lt;// Intro duction//&gt;</vt:lpstr>
      <vt:lpstr>&lt;//Introduction//&gt;</vt:lpstr>
      <vt:lpstr>&lt;// Project  Objectives//&gt;</vt:lpstr>
      <vt:lpstr>01</vt:lpstr>
      <vt:lpstr>&lt;// System  Architecture//&gt;</vt:lpstr>
      <vt:lpstr>PowerPoint Presentation</vt:lpstr>
      <vt:lpstr>PowerPoint Presentation</vt:lpstr>
      <vt:lpstr>&lt;// System  Implementation//&gt;</vt:lpstr>
      <vt:lpstr>Implementation Tasks</vt:lpstr>
      <vt:lpstr>Implementation Tasks</vt:lpstr>
      <vt:lpstr>PowerPoint Presentation</vt:lpstr>
      <vt:lpstr>PowerPoint Presentation</vt:lpstr>
      <vt:lpstr>PowerPoint Presentation</vt:lpstr>
      <vt:lpstr>PowerPoint Presentation</vt:lpstr>
      <vt:lpstr>Rule-Based Engine</vt:lpstr>
      <vt:lpstr>AI Agent</vt:lpstr>
      <vt:lpstr>PowerPoint Presentation</vt:lpstr>
      <vt:lpstr>PowerPoint Presentation</vt:lpstr>
      <vt:lpstr>&lt;// System  Results//&gt;</vt:lpstr>
      <vt:lpstr>Results</vt:lpstr>
      <vt:lpstr>PowerPoint Presentation</vt:lpstr>
      <vt:lpstr>&lt;// System  Conclusion//&gt;</vt:lpstr>
      <vt:lpstr>Conclusion</vt:lpstr>
      <vt:lpstr>THANK YOU!  &lt;//Any Question//&gt;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fatima jawad</dc:creator>
  <cp:lastModifiedBy>fatima jawad</cp:lastModifiedBy>
  <cp:revision>12</cp:revision>
  <dcterms:modified xsi:type="dcterms:W3CDTF">2025-07-15T20:10:34Z</dcterms:modified>
</cp:coreProperties>
</file>