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E29BF-BCDA-492C-86D4-6EE9A813729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725E6-62CD-4739-BF4C-E651AF36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8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5E6-62CD-4739-BF4C-E651AF36FB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3293b2d7-74f2-4760-8d38-98dd80253235?pbi_source=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93b2d7-74f2-4760-8d38-98dd8025323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93b2d7-74f2-4760-8d38-98dd80253235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93b2d7-74f2-4760-8d38-98dd80253235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93b2d7-74f2-4760-8d38-98dd80253235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93b2d7-74f2-4760-8d38-98dd80253235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93b2d7-74f2-4760-8d38-98dd80253235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93b2d7-74f2-4760-8d38-98dd80253235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superstore_stores Analysis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dvancedSlicerVisual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69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Segoe UI Light</vt:lpstr>
      <vt:lpstr>Custom Design</vt:lpstr>
      <vt:lpstr>superstore_stores Analysis report</vt:lpstr>
      <vt:lpstr>Page 1</vt:lpstr>
      <vt:lpstr>Page 3</vt:lpstr>
      <vt:lpstr>Page 2</vt:lpstr>
      <vt:lpstr>Page 4</vt:lpstr>
      <vt:lpstr>Page 5</vt:lpstr>
      <vt:lpstr>Page 6</vt:lpstr>
      <vt:lpstr>Page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zz kh</cp:lastModifiedBy>
  <cp:revision>5</cp:revision>
  <dcterms:created xsi:type="dcterms:W3CDTF">2016-09-04T11:54:55Z</dcterms:created>
  <dcterms:modified xsi:type="dcterms:W3CDTF">2024-12-04T16:37:08Z</dcterms:modified>
</cp:coreProperties>
</file>