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461B49"/>
    <a:srgbClr val="883C84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C6459F-7915-4772-999C-74A18590B0EB}" v="28" dt="2025-05-15T17:31:12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hra shifa" userId="8244a136e10b4454" providerId="LiveId" clId="{84C6459F-7915-4772-999C-74A18590B0EB}"/>
    <pc:docChg chg="custSel modSld">
      <pc:chgData name="zahra shifa" userId="8244a136e10b4454" providerId="LiveId" clId="{84C6459F-7915-4772-999C-74A18590B0EB}" dt="2025-05-15T17:45:37.614" v="3524" actId="208"/>
      <pc:docMkLst>
        <pc:docMk/>
      </pc:docMkLst>
      <pc:sldChg chg="modSp mod">
        <pc:chgData name="zahra shifa" userId="8244a136e10b4454" providerId="LiveId" clId="{84C6459F-7915-4772-999C-74A18590B0EB}" dt="2025-05-15T16:25:39.192" v="17" actId="20577"/>
        <pc:sldMkLst>
          <pc:docMk/>
          <pc:sldMk cId="0" sldId="256"/>
        </pc:sldMkLst>
        <pc:spChg chg="mod">
          <ac:chgData name="zahra shifa" userId="8244a136e10b4454" providerId="LiveId" clId="{84C6459F-7915-4772-999C-74A18590B0EB}" dt="2025-05-15T16:25:39.192" v="17" actId="20577"/>
          <ac:spMkLst>
            <pc:docMk/>
            <pc:sldMk cId="0" sldId="256"/>
            <ac:spMk id="24" creationId="{00000000-0000-0000-0000-000000000000}"/>
          </ac:spMkLst>
        </pc:spChg>
      </pc:sldChg>
      <pc:sldChg chg="modSp mod">
        <pc:chgData name="zahra shifa" userId="8244a136e10b4454" providerId="LiveId" clId="{84C6459F-7915-4772-999C-74A18590B0EB}" dt="2025-05-15T16:36:30.927" v="1338" actId="20577"/>
        <pc:sldMkLst>
          <pc:docMk/>
          <pc:sldMk cId="0" sldId="258"/>
        </pc:sldMkLst>
        <pc:spChg chg="mod">
          <ac:chgData name="zahra shifa" userId="8244a136e10b4454" providerId="LiveId" clId="{84C6459F-7915-4772-999C-74A18590B0EB}" dt="2025-05-15T16:36:30.927" v="1338" actId="20577"/>
          <ac:spMkLst>
            <pc:docMk/>
            <pc:sldMk cId="0" sldId="258"/>
            <ac:spMk id="31" creationId="{00000000-0000-0000-0000-000000000000}"/>
          </ac:spMkLst>
        </pc:spChg>
      </pc:sldChg>
      <pc:sldChg chg="modSp mod">
        <pc:chgData name="zahra shifa" userId="8244a136e10b4454" providerId="LiveId" clId="{84C6459F-7915-4772-999C-74A18590B0EB}" dt="2025-05-15T16:41:21.255" v="1841" actId="20577"/>
        <pc:sldMkLst>
          <pc:docMk/>
          <pc:sldMk cId="0" sldId="259"/>
        </pc:sldMkLst>
        <pc:spChg chg="mod">
          <ac:chgData name="zahra shifa" userId="8244a136e10b4454" providerId="LiveId" clId="{84C6459F-7915-4772-999C-74A18590B0EB}" dt="2025-05-15T16:41:21.255" v="1841" actId="20577"/>
          <ac:spMkLst>
            <pc:docMk/>
            <pc:sldMk cId="0" sldId="259"/>
            <ac:spMk id="6" creationId="{00000000-0000-0000-0000-000000000000}"/>
          </ac:spMkLst>
        </pc:spChg>
      </pc:sldChg>
      <pc:sldChg chg="addSp modSp mod">
        <pc:chgData name="zahra shifa" userId="8244a136e10b4454" providerId="LiveId" clId="{84C6459F-7915-4772-999C-74A18590B0EB}" dt="2025-05-15T16:48:13.523" v="2026" actId="20577"/>
        <pc:sldMkLst>
          <pc:docMk/>
          <pc:sldMk cId="0" sldId="260"/>
        </pc:sldMkLst>
        <pc:spChg chg="mod">
          <ac:chgData name="zahra shifa" userId="8244a136e10b4454" providerId="LiveId" clId="{84C6459F-7915-4772-999C-74A18590B0EB}" dt="2025-05-15T16:43:21.248" v="1846" actId="255"/>
          <ac:spMkLst>
            <pc:docMk/>
            <pc:sldMk cId="0" sldId="260"/>
            <ac:spMk id="19" creationId="{00000000-0000-0000-0000-000000000000}"/>
          </ac:spMkLst>
        </pc:spChg>
        <pc:spChg chg="add mod">
          <ac:chgData name="zahra shifa" userId="8244a136e10b4454" providerId="LiveId" clId="{84C6459F-7915-4772-999C-74A18590B0EB}" dt="2025-05-15T16:46:07.079" v="1894" actId="1076"/>
          <ac:spMkLst>
            <pc:docMk/>
            <pc:sldMk cId="0" sldId="260"/>
            <ac:spMk id="32" creationId="{94891C51-8DF2-90C8-7F2C-6376B033FF07}"/>
          </ac:spMkLst>
        </pc:spChg>
        <pc:spChg chg="add mod">
          <ac:chgData name="zahra shifa" userId="8244a136e10b4454" providerId="LiveId" clId="{84C6459F-7915-4772-999C-74A18590B0EB}" dt="2025-05-15T16:47:26.796" v="1959" actId="20577"/>
          <ac:spMkLst>
            <pc:docMk/>
            <pc:sldMk cId="0" sldId="260"/>
            <ac:spMk id="33" creationId="{215067D5-506F-7618-9624-E78C3005C3EB}"/>
          </ac:spMkLst>
        </pc:spChg>
        <pc:spChg chg="add mod">
          <ac:chgData name="zahra shifa" userId="8244a136e10b4454" providerId="LiveId" clId="{84C6459F-7915-4772-999C-74A18590B0EB}" dt="2025-05-15T16:48:13.523" v="2026" actId="20577"/>
          <ac:spMkLst>
            <pc:docMk/>
            <pc:sldMk cId="0" sldId="260"/>
            <ac:spMk id="34" creationId="{D97B9870-2B65-8FE9-57C7-0D178EE61425}"/>
          </ac:spMkLst>
        </pc:spChg>
        <pc:grpChg chg="mod">
          <ac:chgData name="zahra shifa" userId="8244a136e10b4454" providerId="LiveId" clId="{84C6459F-7915-4772-999C-74A18590B0EB}" dt="2025-05-15T16:42:29.507" v="1845" actId="14100"/>
          <ac:grpSpMkLst>
            <pc:docMk/>
            <pc:sldMk cId="0" sldId="260"/>
            <ac:grpSpMk id="18" creationId="{00000000-0000-0000-0000-000000000000}"/>
          </ac:grpSpMkLst>
        </pc:grpChg>
      </pc:sldChg>
      <pc:sldChg chg="addSp modSp mod">
        <pc:chgData name="zahra shifa" userId="8244a136e10b4454" providerId="LiveId" clId="{84C6459F-7915-4772-999C-74A18590B0EB}" dt="2025-05-15T16:55:29.385" v="2184" actId="1076"/>
        <pc:sldMkLst>
          <pc:docMk/>
          <pc:sldMk cId="0" sldId="261"/>
        </pc:sldMkLst>
        <pc:spChg chg="mod">
          <ac:chgData name="zahra shifa" userId="8244a136e10b4454" providerId="LiveId" clId="{84C6459F-7915-4772-999C-74A18590B0EB}" dt="2025-05-15T16:48:46.862" v="2027" actId="1076"/>
          <ac:spMkLst>
            <pc:docMk/>
            <pc:sldMk cId="0" sldId="261"/>
            <ac:spMk id="34" creationId="{00000000-0000-0000-0000-000000000000}"/>
          </ac:spMkLst>
        </pc:spChg>
        <pc:spChg chg="add mod">
          <ac:chgData name="zahra shifa" userId="8244a136e10b4454" providerId="LiveId" clId="{84C6459F-7915-4772-999C-74A18590B0EB}" dt="2025-05-15T16:51:59.058" v="2108" actId="1076"/>
          <ac:spMkLst>
            <pc:docMk/>
            <pc:sldMk cId="0" sldId="261"/>
            <ac:spMk id="39" creationId="{8CEAE601-33B5-E731-2DD9-9557830FEE5B}"/>
          </ac:spMkLst>
        </pc:spChg>
        <pc:spChg chg="add mod">
          <ac:chgData name="zahra shifa" userId="8244a136e10b4454" providerId="LiveId" clId="{84C6459F-7915-4772-999C-74A18590B0EB}" dt="2025-05-15T16:53:35.173" v="2132" actId="1076"/>
          <ac:spMkLst>
            <pc:docMk/>
            <pc:sldMk cId="0" sldId="261"/>
            <ac:spMk id="40" creationId="{B57621F7-44FD-C3F8-1E07-67FF649D1D6B}"/>
          </ac:spMkLst>
        </pc:spChg>
        <pc:spChg chg="add mod">
          <ac:chgData name="zahra shifa" userId="8244a136e10b4454" providerId="LiveId" clId="{84C6459F-7915-4772-999C-74A18590B0EB}" dt="2025-05-15T16:54:03.872" v="2149" actId="1076"/>
          <ac:spMkLst>
            <pc:docMk/>
            <pc:sldMk cId="0" sldId="261"/>
            <ac:spMk id="41" creationId="{DC62B3B3-0A97-8FBA-E3EF-1670BCD5EA7A}"/>
          </ac:spMkLst>
        </pc:spChg>
        <pc:spChg chg="add mod">
          <ac:chgData name="zahra shifa" userId="8244a136e10b4454" providerId="LiveId" clId="{84C6459F-7915-4772-999C-74A18590B0EB}" dt="2025-05-15T16:54:35.518" v="2165" actId="1076"/>
          <ac:spMkLst>
            <pc:docMk/>
            <pc:sldMk cId="0" sldId="261"/>
            <ac:spMk id="42" creationId="{FD3C5333-1D2F-E2E2-062E-E5EEC43035EC}"/>
          </ac:spMkLst>
        </pc:spChg>
        <pc:spChg chg="add mod">
          <ac:chgData name="zahra shifa" userId="8244a136e10b4454" providerId="LiveId" clId="{84C6459F-7915-4772-999C-74A18590B0EB}" dt="2025-05-15T16:55:29.385" v="2184" actId="1076"/>
          <ac:spMkLst>
            <pc:docMk/>
            <pc:sldMk cId="0" sldId="261"/>
            <ac:spMk id="43" creationId="{C8DC6F31-0644-F503-6472-D37E7F56049A}"/>
          </ac:spMkLst>
        </pc:spChg>
        <pc:grpChg chg="mod">
          <ac:chgData name="zahra shifa" userId="8244a136e10b4454" providerId="LiveId" clId="{84C6459F-7915-4772-999C-74A18590B0EB}" dt="2025-05-15T16:51:50.554" v="2107" actId="1076"/>
          <ac:grpSpMkLst>
            <pc:docMk/>
            <pc:sldMk cId="0" sldId="261"/>
            <ac:grpSpMk id="13" creationId="{00000000-0000-0000-0000-000000000000}"/>
          </ac:grpSpMkLst>
        </pc:grpChg>
      </pc:sldChg>
      <pc:sldChg chg="addSp modSp mod">
        <pc:chgData name="zahra shifa" userId="8244a136e10b4454" providerId="LiveId" clId="{84C6459F-7915-4772-999C-74A18590B0EB}" dt="2025-05-15T17:04:06.220" v="2316" actId="1076"/>
        <pc:sldMkLst>
          <pc:docMk/>
          <pc:sldMk cId="0" sldId="262"/>
        </pc:sldMkLst>
        <pc:spChg chg="add mod">
          <ac:chgData name="zahra shifa" userId="8244a136e10b4454" providerId="LiveId" clId="{84C6459F-7915-4772-999C-74A18590B0EB}" dt="2025-05-15T17:00:35.031" v="2233" actId="1076"/>
          <ac:spMkLst>
            <pc:docMk/>
            <pc:sldMk cId="0" sldId="262"/>
            <ac:spMk id="14" creationId="{D0DD5995-CFF0-D578-A07D-BB1E5D771242}"/>
          </ac:spMkLst>
        </pc:spChg>
        <pc:spChg chg="add mod">
          <ac:chgData name="zahra shifa" userId="8244a136e10b4454" providerId="LiveId" clId="{84C6459F-7915-4772-999C-74A18590B0EB}" dt="2025-05-15T17:02:44.839" v="2281" actId="1076"/>
          <ac:spMkLst>
            <pc:docMk/>
            <pc:sldMk cId="0" sldId="262"/>
            <ac:spMk id="15" creationId="{338556DB-888D-03B1-03F3-66A96C2AF3EB}"/>
          </ac:spMkLst>
        </pc:spChg>
        <pc:spChg chg="add mod">
          <ac:chgData name="zahra shifa" userId="8244a136e10b4454" providerId="LiveId" clId="{84C6459F-7915-4772-999C-74A18590B0EB}" dt="2025-05-15T17:04:06.220" v="2316" actId="1076"/>
          <ac:spMkLst>
            <pc:docMk/>
            <pc:sldMk cId="0" sldId="262"/>
            <ac:spMk id="16" creationId="{126012CC-5541-2E7D-A439-12CBA326DF15}"/>
          </ac:spMkLst>
        </pc:spChg>
      </pc:sldChg>
      <pc:sldChg chg="addSp modSp mod">
        <pc:chgData name="zahra shifa" userId="8244a136e10b4454" providerId="LiveId" clId="{84C6459F-7915-4772-999C-74A18590B0EB}" dt="2025-05-15T17:21:21.327" v="2611" actId="208"/>
        <pc:sldMkLst>
          <pc:docMk/>
          <pc:sldMk cId="0" sldId="263"/>
        </pc:sldMkLst>
        <pc:spChg chg="add mod">
          <ac:chgData name="zahra shifa" userId="8244a136e10b4454" providerId="LiveId" clId="{84C6459F-7915-4772-999C-74A18590B0EB}" dt="2025-05-15T17:07:53.801" v="2335" actId="1076"/>
          <ac:spMkLst>
            <pc:docMk/>
            <pc:sldMk cId="0" sldId="263"/>
            <ac:spMk id="27" creationId="{2B1804F2-2517-9485-1B4D-C00763487193}"/>
          </ac:spMkLst>
        </pc:spChg>
        <pc:spChg chg="add mod">
          <ac:chgData name="zahra shifa" userId="8244a136e10b4454" providerId="LiveId" clId="{84C6459F-7915-4772-999C-74A18590B0EB}" dt="2025-05-15T17:07:46.699" v="2334" actId="1076"/>
          <ac:spMkLst>
            <pc:docMk/>
            <pc:sldMk cId="0" sldId="263"/>
            <ac:spMk id="28" creationId="{4BECD0A2-5D2C-F255-8B7C-C44F8CC2809E}"/>
          </ac:spMkLst>
        </pc:spChg>
        <pc:spChg chg="add mod">
          <ac:chgData name="zahra shifa" userId="8244a136e10b4454" providerId="LiveId" clId="{84C6459F-7915-4772-999C-74A18590B0EB}" dt="2025-05-15T17:07:38.879" v="2333" actId="1076"/>
          <ac:spMkLst>
            <pc:docMk/>
            <pc:sldMk cId="0" sldId="263"/>
            <ac:spMk id="29" creationId="{C8F4AC72-FA1B-E54B-906A-4F95B312E6D2}"/>
          </ac:spMkLst>
        </pc:spChg>
        <pc:spChg chg="add mod">
          <ac:chgData name="zahra shifa" userId="8244a136e10b4454" providerId="LiveId" clId="{84C6459F-7915-4772-999C-74A18590B0EB}" dt="2025-05-15T17:07:33.763" v="2332" actId="1076"/>
          <ac:spMkLst>
            <pc:docMk/>
            <pc:sldMk cId="0" sldId="263"/>
            <ac:spMk id="30" creationId="{0C1D16BA-C859-2024-C3DD-226AF63A413B}"/>
          </ac:spMkLst>
        </pc:spChg>
        <pc:spChg chg="add mod">
          <ac:chgData name="zahra shifa" userId="8244a136e10b4454" providerId="LiveId" clId="{84C6459F-7915-4772-999C-74A18590B0EB}" dt="2025-05-15T17:07:25.512" v="2331" actId="1076"/>
          <ac:spMkLst>
            <pc:docMk/>
            <pc:sldMk cId="0" sldId="263"/>
            <ac:spMk id="31" creationId="{FB48E3E7-0FDE-6BDF-1FFB-532EE78DFEFA}"/>
          </ac:spMkLst>
        </pc:spChg>
        <pc:spChg chg="add mod">
          <ac:chgData name="zahra shifa" userId="8244a136e10b4454" providerId="LiveId" clId="{84C6459F-7915-4772-999C-74A18590B0EB}" dt="2025-05-15T17:09:20.712" v="2386" actId="20577"/>
          <ac:spMkLst>
            <pc:docMk/>
            <pc:sldMk cId="0" sldId="263"/>
            <ac:spMk id="32" creationId="{A7D9D2BA-ABAF-6B3F-E14F-00D38380BF6D}"/>
          </ac:spMkLst>
        </pc:spChg>
        <pc:spChg chg="add mod">
          <ac:chgData name="zahra shifa" userId="8244a136e10b4454" providerId="LiveId" clId="{84C6459F-7915-4772-999C-74A18590B0EB}" dt="2025-05-15T17:10:42.941" v="2421" actId="20577"/>
          <ac:spMkLst>
            <pc:docMk/>
            <pc:sldMk cId="0" sldId="263"/>
            <ac:spMk id="33" creationId="{F2DE4441-7298-2A6E-E833-DD922EBE17FD}"/>
          </ac:spMkLst>
        </pc:spChg>
        <pc:spChg chg="add mod">
          <ac:chgData name="zahra shifa" userId="8244a136e10b4454" providerId="LiveId" clId="{84C6459F-7915-4772-999C-74A18590B0EB}" dt="2025-05-15T17:10:57.223" v="2428" actId="20577"/>
          <ac:spMkLst>
            <pc:docMk/>
            <pc:sldMk cId="0" sldId="263"/>
            <ac:spMk id="34" creationId="{23915B7C-0912-BE97-67C0-97E4CCDC914E}"/>
          </ac:spMkLst>
        </pc:spChg>
        <pc:spChg chg="add mod">
          <ac:chgData name="zahra shifa" userId="8244a136e10b4454" providerId="LiveId" clId="{84C6459F-7915-4772-999C-74A18590B0EB}" dt="2025-05-15T17:11:05.998" v="2442" actId="20577"/>
          <ac:spMkLst>
            <pc:docMk/>
            <pc:sldMk cId="0" sldId="263"/>
            <ac:spMk id="35" creationId="{1AC6FDA1-4DA0-8A6F-FB2F-CFFA95F6DAFA}"/>
          </ac:spMkLst>
        </pc:spChg>
        <pc:spChg chg="add mod">
          <ac:chgData name="zahra shifa" userId="8244a136e10b4454" providerId="LiveId" clId="{84C6459F-7915-4772-999C-74A18590B0EB}" dt="2025-05-15T17:11:17.795" v="2452" actId="20577"/>
          <ac:spMkLst>
            <pc:docMk/>
            <pc:sldMk cId="0" sldId="263"/>
            <ac:spMk id="36" creationId="{AFB563C6-07CC-2623-ADD8-C96140DA714F}"/>
          </ac:spMkLst>
        </pc:spChg>
        <pc:spChg chg="add mod">
          <ac:chgData name="zahra shifa" userId="8244a136e10b4454" providerId="LiveId" clId="{84C6459F-7915-4772-999C-74A18590B0EB}" dt="2025-05-15T17:11:26.336" v="2456" actId="20577"/>
          <ac:spMkLst>
            <pc:docMk/>
            <pc:sldMk cId="0" sldId="263"/>
            <ac:spMk id="37" creationId="{3343ACEB-A99A-93ED-483D-9898C72EEBFF}"/>
          </ac:spMkLst>
        </pc:spChg>
        <pc:spChg chg="add mod">
          <ac:chgData name="zahra shifa" userId="8244a136e10b4454" providerId="LiveId" clId="{84C6459F-7915-4772-999C-74A18590B0EB}" dt="2025-05-15T17:14:37.566" v="2480" actId="208"/>
          <ac:spMkLst>
            <pc:docMk/>
            <pc:sldMk cId="0" sldId="263"/>
            <ac:spMk id="38" creationId="{F75CE9AE-2876-0751-BC31-DCC48CF51D02}"/>
          </ac:spMkLst>
        </pc:spChg>
        <pc:spChg chg="add mod">
          <ac:chgData name="zahra shifa" userId="8244a136e10b4454" providerId="LiveId" clId="{84C6459F-7915-4772-999C-74A18590B0EB}" dt="2025-05-15T17:20:13.415" v="2580" actId="208"/>
          <ac:spMkLst>
            <pc:docMk/>
            <pc:sldMk cId="0" sldId="263"/>
            <ac:spMk id="39" creationId="{FD147022-DE27-A417-065F-96CC2F710382}"/>
          </ac:spMkLst>
        </pc:spChg>
        <pc:spChg chg="add mod">
          <ac:chgData name="zahra shifa" userId="8244a136e10b4454" providerId="LiveId" clId="{84C6459F-7915-4772-999C-74A18590B0EB}" dt="2025-05-15T17:21:21.327" v="2611" actId="208"/>
          <ac:spMkLst>
            <pc:docMk/>
            <pc:sldMk cId="0" sldId="263"/>
            <ac:spMk id="40" creationId="{FF1D8FF5-0FF0-8F6A-EC5A-C9A9D1952F54}"/>
          </ac:spMkLst>
        </pc:spChg>
        <pc:grpChg chg="mod">
          <ac:chgData name="zahra shifa" userId="8244a136e10b4454" providerId="LiveId" clId="{84C6459F-7915-4772-999C-74A18590B0EB}" dt="2025-05-15T17:19:34.686" v="2578" actId="14100"/>
          <ac:grpSpMkLst>
            <pc:docMk/>
            <pc:sldMk cId="0" sldId="263"/>
            <ac:grpSpMk id="2" creationId="{00000000-0000-0000-0000-000000000000}"/>
          </ac:grpSpMkLst>
        </pc:grpChg>
        <pc:grpChg chg="mod">
          <ac:chgData name="zahra shifa" userId="8244a136e10b4454" providerId="LiveId" clId="{84C6459F-7915-4772-999C-74A18590B0EB}" dt="2025-05-15T17:05:26.898" v="2319" actId="1076"/>
          <ac:grpSpMkLst>
            <pc:docMk/>
            <pc:sldMk cId="0" sldId="263"/>
            <ac:grpSpMk id="14" creationId="{00000000-0000-0000-0000-000000000000}"/>
          </ac:grpSpMkLst>
        </pc:grpChg>
        <pc:grpChg chg="mod">
          <ac:chgData name="zahra shifa" userId="8244a136e10b4454" providerId="LiveId" clId="{84C6459F-7915-4772-999C-74A18590B0EB}" dt="2025-05-15T17:05:32.442" v="2320" actId="1076"/>
          <ac:grpSpMkLst>
            <pc:docMk/>
            <pc:sldMk cId="0" sldId="263"/>
            <ac:grpSpMk id="23" creationId="{00000000-0000-0000-0000-000000000000}"/>
          </ac:grpSpMkLst>
        </pc:grpChg>
      </pc:sldChg>
      <pc:sldChg chg="addSp modSp mod">
        <pc:chgData name="zahra shifa" userId="8244a136e10b4454" providerId="LiveId" clId="{84C6459F-7915-4772-999C-74A18590B0EB}" dt="2025-05-15T17:45:37.614" v="3524" actId="208"/>
        <pc:sldMkLst>
          <pc:docMk/>
          <pc:sldMk cId="0" sldId="265"/>
        </pc:sldMkLst>
        <pc:spChg chg="add mod">
          <ac:chgData name="zahra shifa" userId="8244a136e10b4454" providerId="LiveId" clId="{84C6459F-7915-4772-999C-74A18590B0EB}" dt="2025-05-15T17:45:37.614" v="3524" actId="208"/>
          <ac:spMkLst>
            <pc:docMk/>
            <pc:sldMk cId="0" sldId="265"/>
            <ac:spMk id="17" creationId="{67D3698C-8E96-19FB-F3F2-4E6228B7C0E9}"/>
          </ac:spMkLst>
        </pc:spChg>
      </pc:sldChg>
      <pc:sldChg chg="addSp modSp mod">
        <pc:chgData name="zahra shifa" userId="8244a136e10b4454" providerId="LiveId" clId="{84C6459F-7915-4772-999C-74A18590B0EB}" dt="2025-05-15T17:35:06.675" v="2816" actId="208"/>
        <pc:sldMkLst>
          <pc:docMk/>
          <pc:sldMk cId="2453851658" sldId="267"/>
        </pc:sldMkLst>
        <pc:spChg chg="add mod">
          <ac:chgData name="zahra shifa" userId="8244a136e10b4454" providerId="LiveId" clId="{84C6459F-7915-4772-999C-74A18590B0EB}" dt="2025-05-15T17:30:09.433" v="2676" actId="2085"/>
          <ac:spMkLst>
            <pc:docMk/>
            <pc:sldMk cId="2453851658" sldId="267"/>
            <ac:spMk id="30" creationId="{B352B543-1DDF-A54E-9B56-9438E8E0D318}"/>
          </ac:spMkLst>
        </pc:spChg>
        <pc:spChg chg="add mod">
          <ac:chgData name="zahra shifa" userId="8244a136e10b4454" providerId="LiveId" clId="{84C6459F-7915-4772-999C-74A18590B0EB}" dt="2025-05-15T17:30:01.986" v="2674" actId="2085"/>
          <ac:spMkLst>
            <pc:docMk/>
            <pc:sldMk cId="2453851658" sldId="267"/>
            <ac:spMk id="31" creationId="{F48791AC-9B7C-9EF2-8E97-33BC499BAA1C}"/>
          </ac:spMkLst>
        </pc:spChg>
        <pc:spChg chg="add mod">
          <ac:chgData name="zahra shifa" userId="8244a136e10b4454" providerId="LiveId" clId="{84C6459F-7915-4772-999C-74A18590B0EB}" dt="2025-05-15T17:29:56.400" v="2672" actId="2085"/>
          <ac:spMkLst>
            <pc:docMk/>
            <pc:sldMk cId="2453851658" sldId="267"/>
            <ac:spMk id="32" creationId="{301DDF15-C59D-43BB-4632-F12CB078701E}"/>
          </ac:spMkLst>
        </pc:spChg>
        <pc:spChg chg="add mod">
          <ac:chgData name="zahra shifa" userId="8244a136e10b4454" providerId="LiveId" clId="{84C6459F-7915-4772-999C-74A18590B0EB}" dt="2025-05-15T17:29:49.622" v="2670" actId="2085"/>
          <ac:spMkLst>
            <pc:docMk/>
            <pc:sldMk cId="2453851658" sldId="267"/>
            <ac:spMk id="33" creationId="{5F2343BC-058A-0A87-1BC2-F436577FFD88}"/>
          </ac:spMkLst>
        </pc:spChg>
        <pc:spChg chg="add mod">
          <ac:chgData name="zahra shifa" userId="8244a136e10b4454" providerId="LiveId" clId="{84C6459F-7915-4772-999C-74A18590B0EB}" dt="2025-05-15T17:27:52.458" v="2642" actId="2085"/>
          <ac:spMkLst>
            <pc:docMk/>
            <pc:sldMk cId="2453851658" sldId="267"/>
            <ac:spMk id="34" creationId="{30BFEFBC-6518-1FB6-824F-BBADD98491A6}"/>
          </ac:spMkLst>
        </pc:spChg>
        <pc:spChg chg="add mod">
          <ac:chgData name="zahra shifa" userId="8244a136e10b4454" providerId="LiveId" clId="{84C6459F-7915-4772-999C-74A18590B0EB}" dt="2025-05-15T17:30:14.552" v="2678" actId="2085"/>
          <ac:spMkLst>
            <pc:docMk/>
            <pc:sldMk cId="2453851658" sldId="267"/>
            <ac:spMk id="35" creationId="{D0B7672E-A1AF-98EE-504A-E462B0EF404F}"/>
          </ac:spMkLst>
        </pc:spChg>
        <pc:spChg chg="add mod">
          <ac:chgData name="zahra shifa" userId="8244a136e10b4454" providerId="LiveId" clId="{84C6459F-7915-4772-999C-74A18590B0EB}" dt="2025-05-15T17:33:11.779" v="2785" actId="208"/>
          <ac:spMkLst>
            <pc:docMk/>
            <pc:sldMk cId="2453851658" sldId="267"/>
            <ac:spMk id="36" creationId="{1D70CEB4-9269-5962-2B7B-A9651A49C8BD}"/>
          </ac:spMkLst>
        </pc:spChg>
        <pc:spChg chg="add mod">
          <ac:chgData name="zahra shifa" userId="8244a136e10b4454" providerId="LiveId" clId="{84C6459F-7915-4772-999C-74A18590B0EB}" dt="2025-05-15T17:33:22.014" v="2788" actId="208"/>
          <ac:spMkLst>
            <pc:docMk/>
            <pc:sldMk cId="2453851658" sldId="267"/>
            <ac:spMk id="37" creationId="{441BE503-0CC9-91A3-FFA8-86CC3C0F6041}"/>
          </ac:spMkLst>
        </pc:spChg>
        <pc:spChg chg="add mod">
          <ac:chgData name="zahra shifa" userId="8244a136e10b4454" providerId="LiveId" clId="{84C6459F-7915-4772-999C-74A18590B0EB}" dt="2025-05-15T17:33:32.423" v="2790" actId="208"/>
          <ac:spMkLst>
            <pc:docMk/>
            <pc:sldMk cId="2453851658" sldId="267"/>
            <ac:spMk id="38" creationId="{60AD8B46-8ED7-D413-F7DD-DDF29E2E8366}"/>
          </ac:spMkLst>
        </pc:spChg>
        <pc:spChg chg="add mod">
          <ac:chgData name="zahra shifa" userId="8244a136e10b4454" providerId="LiveId" clId="{84C6459F-7915-4772-999C-74A18590B0EB}" dt="2025-05-15T17:33:39.825" v="2792" actId="208"/>
          <ac:spMkLst>
            <pc:docMk/>
            <pc:sldMk cId="2453851658" sldId="267"/>
            <ac:spMk id="39" creationId="{A8AA9EA4-4B85-1A9B-C941-53DC85A7D909}"/>
          </ac:spMkLst>
        </pc:spChg>
        <pc:spChg chg="add mod">
          <ac:chgData name="zahra shifa" userId="8244a136e10b4454" providerId="LiveId" clId="{84C6459F-7915-4772-999C-74A18590B0EB}" dt="2025-05-15T17:33:47.765" v="2794" actId="208"/>
          <ac:spMkLst>
            <pc:docMk/>
            <pc:sldMk cId="2453851658" sldId="267"/>
            <ac:spMk id="40" creationId="{C57D6050-7C0C-855E-B99E-BA3F14F53C69}"/>
          </ac:spMkLst>
        </pc:spChg>
        <pc:spChg chg="add mod">
          <ac:chgData name="zahra shifa" userId="8244a136e10b4454" providerId="LiveId" clId="{84C6459F-7915-4772-999C-74A18590B0EB}" dt="2025-05-15T17:35:06.675" v="2816" actId="208"/>
          <ac:spMkLst>
            <pc:docMk/>
            <pc:sldMk cId="2453851658" sldId="267"/>
            <ac:spMk id="41" creationId="{B3E6937B-611D-542F-3AB8-F17939359458}"/>
          </ac:spMkLst>
        </pc:spChg>
        <pc:graphicFrameChg chg="add mod">
          <ac:chgData name="zahra shifa" userId="8244a136e10b4454" providerId="LiveId" clId="{84C6459F-7915-4772-999C-74A18590B0EB}" dt="2025-05-15T17:26:58.005" v="2630" actId="1076"/>
          <ac:graphicFrameMkLst>
            <pc:docMk/>
            <pc:sldMk cId="2453851658" sldId="267"/>
            <ac:graphicFrameMk id="29" creationId="{67E846FC-CE99-90B6-5BBE-6A418154C06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Food</c:v>
                </c:pt>
                <c:pt idx="2">
                  <c:v>Technology</c:v>
                </c:pt>
                <c:pt idx="3">
                  <c:v>Healthy Eating</c:v>
                </c:pt>
                <c:pt idx="4">
                  <c:v>Science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0.214</c:v>
                </c:pt>
                <c:pt idx="1">
                  <c:v>0.19</c:v>
                </c:pt>
                <c:pt idx="2">
                  <c:v>0.19600000000000001</c:v>
                </c:pt>
                <c:pt idx="3">
                  <c:v>0.19800000000000001</c:v>
                </c:pt>
                <c:pt idx="4">
                  <c:v>0.20300000000000001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14-4427-8ADE-C041E262BE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7D3698C-8E96-19FB-F3F2-4E6228B7C0E9}"/>
              </a:ext>
            </a:extLst>
          </p:cNvPr>
          <p:cNvSpPr/>
          <p:nvPr/>
        </p:nvSpPr>
        <p:spPr>
          <a:xfrm>
            <a:off x="10754650" y="342900"/>
            <a:ext cx="7206318" cy="9525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</a:p>
          <a:p>
            <a:pPr algn="ctr"/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Animals and Science are the two most popular categories of content, showing that people enjoy “real-life” and “factual” content the most.</a:t>
            </a:r>
          </a:p>
          <a:p>
            <a:pPr algn="ctr"/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</a:t>
            </a:r>
          </a:p>
          <a:p>
            <a:pPr algn="ctr"/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 is a common theme with the top 5 categories with “Healthy Eating” ranking the highest. This may give an indication to the audience within your user base. You could use this insight to create a campaign and work with healthy eating brands to boost user engagement.</a:t>
            </a:r>
          </a:p>
          <a:p>
            <a:pPr algn="ctr"/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 STEPS</a:t>
            </a:r>
          </a:p>
          <a:p>
            <a:pPr algn="ctr"/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ad-hoc analysis is insightful, but it’s time to take  this analysis into large scale production for real-time understanding of your business. We can show you how to do this.</a:t>
            </a:r>
          </a:p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53000" y="1909667"/>
            <a:ext cx="11336179" cy="6371749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dirty="0"/>
              <a:t>                                                                        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000" dirty="0"/>
              <a:t>                                                                              Social Buzz is a fast growing technology unicorn that needs</a:t>
            </a:r>
          </a:p>
          <a:p>
            <a:r>
              <a:rPr lang="en-IN" sz="2000" dirty="0"/>
              <a:t>                                                                              to adapt quickly to it’s global scale. Accenture has begun a </a:t>
            </a:r>
          </a:p>
          <a:p>
            <a:r>
              <a:rPr lang="en-IN" sz="2000" dirty="0"/>
              <a:t>                                                                               three month POC focusing on these tasks :</a:t>
            </a:r>
          </a:p>
          <a:p>
            <a:r>
              <a:rPr lang="en-IN" sz="2000" dirty="0"/>
              <a:t>                                                                              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                                                                       -   An Audit of Social Buzz’s big data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                                                                       -  Recommendations for a successful 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                                                                       -  Analysis to find Social Buzz’s top 5 most popular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                                                                                   categories of content.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                                                 </a:t>
            </a:r>
            <a:r>
              <a:rPr lang="en-AU" sz="3200" dirty="0">
                <a:solidFill>
                  <a:schemeClr val="bg1"/>
                </a:solidFill>
              </a:rPr>
              <a:t>Over 100000 posts per day</a:t>
            </a:r>
          </a:p>
          <a:p>
            <a:endParaRPr lang="en-AU" sz="3200" dirty="0">
              <a:solidFill>
                <a:schemeClr val="bg1"/>
              </a:solidFill>
            </a:endParaRPr>
          </a:p>
          <a:p>
            <a:r>
              <a:rPr lang="en-AU" sz="3200" dirty="0">
                <a:solidFill>
                  <a:schemeClr val="bg1"/>
                </a:solidFill>
              </a:rPr>
              <a:t>                            36,500,000 pieces of content </a:t>
            </a:r>
          </a:p>
          <a:p>
            <a:r>
              <a:rPr lang="en-AU" sz="3200" dirty="0">
                <a:solidFill>
                  <a:schemeClr val="bg1"/>
                </a:solidFill>
              </a:rPr>
              <a:t>                                   per year</a:t>
            </a:r>
          </a:p>
          <a:p>
            <a:endParaRPr lang="en-AU" sz="3200" dirty="0">
              <a:solidFill>
                <a:schemeClr val="bg1"/>
              </a:solidFill>
            </a:endParaRPr>
          </a:p>
          <a:p>
            <a:r>
              <a:rPr lang="en-AU" sz="3200" dirty="0">
                <a:solidFill>
                  <a:schemeClr val="bg1"/>
                </a:solidFill>
              </a:rPr>
              <a:t>                           </a:t>
            </a:r>
            <a:r>
              <a:rPr lang="en-AU" sz="2400" dirty="0">
                <a:solidFill>
                  <a:schemeClr val="bg1"/>
                </a:solidFill>
              </a:rPr>
              <a:t>But how to capitalize on it when there is so much</a:t>
            </a:r>
          </a:p>
          <a:p>
            <a:endParaRPr lang="en-AU" sz="2400" dirty="0">
              <a:solidFill>
                <a:schemeClr val="bg1"/>
              </a:solidFill>
            </a:endParaRPr>
          </a:p>
          <a:p>
            <a:endParaRPr lang="en-AU" sz="2400" dirty="0">
              <a:solidFill>
                <a:schemeClr val="bg1"/>
              </a:solidFill>
            </a:endParaRPr>
          </a:p>
          <a:p>
            <a:r>
              <a:rPr lang="en-AU" sz="2400" dirty="0">
                <a:solidFill>
                  <a:schemeClr val="bg1"/>
                </a:solidFill>
              </a:rPr>
              <a:t>                                    Analysis to find social Buzz’s top 5 most popular</a:t>
            </a:r>
          </a:p>
          <a:p>
            <a:r>
              <a:rPr lang="en-AU" sz="2400" dirty="0">
                <a:solidFill>
                  <a:schemeClr val="bg1"/>
                </a:solidFill>
              </a:rPr>
              <a:t>                                              categories of content</a:t>
            </a:r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949254"/>
            <a:ext cx="2253799" cy="2244994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sz="2800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4891C51-8DF2-90C8-7F2C-6376B033FF07}"/>
              </a:ext>
            </a:extLst>
          </p:cNvPr>
          <p:cNvSpPr/>
          <p:nvPr/>
        </p:nvSpPr>
        <p:spPr>
          <a:xfrm>
            <a:off x="14012157" y="953913"/>
            <a:ext cx="4072266" cy="22192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/>
              <a:t>Zahra Shifa</a:t>
            </a:r>
          </a:p>
          <a:p>
            <a:pPr algn="ctr"/>
            <a:r>
              <a:rPr lang="en-IN" sz="3600" dirty="0"/>
              <a:t>Data Analyst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15067D5-506F-7618-9624-E78C3005C3EB}"/>
              </a:ext>
            </a:extLst>
          </p:cNvPr>
          <p:cNvSpPr/>
          <p:nvPr/>
        </p:nvSpPr>
        <p:spPr>
          <a:xfrm>
            <a:off x="13981007" y="3905874"/>
            <a:ext cx="4072266" cy="22192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/>
              <a:t>Marcus </a:t>
            </a:r>
            <a:r>
              <a:rPr lang="en-IN" sz="3600" dirty="0" err="1"/>
              <a:t>Rompton</a:t>
            </a:r>
            <a:endParaRPr lang="en-IN" sz="3600" dirty="0"/>
          </a:p>
          <a:p>
            <a:pPr algn="ctr"/>
            <a:r>
              <a:rPr lang="en-IN" sz="3600" dirty="0"/>
              <a:t>Senior Principle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97B9870-2B65-8FE9-57C7-0D178EE61425}"/>
              </a:ext>
            </a:extLst>
          </p:cNvPr>
          <p:cNvSpPr/>
          <p:nvPr/>
        </p:nvSpPr>
        <p:spPr>
          <a:xfrm>
            <a:off x="13948884" y="6983182"/>
            <a:ext cx="4072266" cy="22192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/>
              <a:t>Andrew </a:t>
            </a:r>
            <a:r>
              <a:rPr lang="en-IN" sz="3600" dirty="0" err="1"/>
              <a:t>Fleminng</a:t>
            </a:r>
            <a:endParaRPr lang="en-IN" sz="3600" dirty="0"/>
          </a:p>
          <a:p>
            <a:pPr algn="ctr"/>
            <a:r>
              <a:rPr lang="en-IN" sz="3600" dirty="0"/>
              <a:t>Chief Technical Architect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840136" y="1028700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55028" y="1451945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EAE601-33B5-E731-2DD9-9557830FEE5B}"/>
              </a:ext>
            </a:extLst>
          </p:cNvPr>
          <p:cNvSpPr/>
          <p:nvPr/>
        </p:nvSpPr>
        <p:spPr>
          <a:xfrm>
            <a:off x="3085202" y="1246048"/>
            <a:ext cx="514644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Understanding 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7621F7-44FD-C3F8-1E07-67FF649D1D6B}"/>
              </a:ext>
            </a:extLst>
          </p:cNvPr>
          <p:cNvSpPr/>
          <p:nvPr/>
        </p:nvSpPr>
        <p:spPr>
          <a:xfrm>
            <a:off x="4565221" y="2900066"/>
            <a:ext cx="514644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62B3B3-0A97-8FBA-E3EF-1670BCD5EA7A}"/>
              </a:ext>
            </a:extLst>
          </p:cNvPr>
          <p:cNvSpPr/>
          <p:nvPr/>
        </p:nvSpPr>
        <p:spPr>
          <a:xfrm>
            <a:off x="6636220" y="4484322"/>
            <a:ext cx="514644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D3C5333-1D2F-E2E2-062E-E5EEC43035EC}"/>
              </a:ext>
            </a:extLst>
          </p:cNvPr>
          <p:cNvSpPr/>
          <p:nvPr/>
        </p:nvSpPr>
        <p:spPr>
          <a:xfrm>
            <a:off x="8252278" y="6108060"/>
            <a:ext cx="514644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DC6F31-0644-F503-6472-D37E7F56049A}"/>
              </a:ext>
            </a:extLst>
          </p:cNvPr>
          <p:cNvSpPr/>
          <p:nvPr/>
        </p:nvSpPr>
        <p:spPr>
          <a:xfrm>
            <a:off x="10355621" y="7746714"/>
            <a:ext cx="514644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0DD5995-CFF0-D578-A07D-BB1E5D771242}"/>
              </a:ext>
            </a:extLst>
          </p:cNvPr>
          <p:cNvSpPr/>
          <p:nvPr/>
        </p:nvSpPr>
        <p:spPr>
          <a:xfrm>
            <a:off x="985892" y="2987396"/>
            <a:ext cx="5181600" cy="34929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solidFill>
                  <a:srgbClr val="A100FF"/>
                </a:solidFill>
              </a:rPr>
              <a:t>16</a:t>
            </a:r>
          </a:p>
          <a:p>
            <a:pPr algn="ctr"/>
            <a:endParaRPr lang="en-IN" sz="2800" dirty="0">
              <a:solidFill>
                <a:schemeClr val="tx1"/>
              </a:solidFill>
            </a:endParaRPr>
          </a:p>
          <a:p>
            <a:pPr algn="ctr"/>
            <a:r>
              <a:rPr lang="en-IN" sz="2800" dirty="0">
                <a:solidFill>
                  <a:schemeClr val="tx1"/>
                </a:solidFill>
              </a:rPr>
              <a:t>Unique</a:t>
            </a:r>
          </a:p>
          <a:p>
            <a:pPr algn="ctr"/>
            <a:r>
              <a:rPr lang="en-IN" sz="2800" dirty="0">
                <a:solidFill>
                  <a:schemeClr val="tx1"/>
                </a:solidFill>
              </a:rPr>
              <a:t> Categories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8556DB-888D-03B1-03F3-66A96C2AF3EB}"/>
              </a:ext>
            </a:extLst>
          </p:cNvPr>
          <p:cNvSpPr/>
          <p:nvPr/>
        </p:nvSpPr>
        <p:spPr>
          <a:xfrm>
            <a:off x="6019800" y="2838963"/>
            <a:ext cx="5181600" cy="34929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solidFill>
                  <a:srgbClr val="A100FF"/>
                </a:solidFill>
              </a:rPr>
              <a:t>1897</a:t>
            </a:r>
            <a:endParaRPr lang="en-IN" sz="2800" dirty="0">
              <a:solidFill>
                <a:srgbClr val="A100FF"/>
              </a:solidFill>
            </a:endParaRPr>
          </a:p>
          <a:p>
            <a:pPr algn="ctr"/>
            <a:r>
              <a:rPr lang="en-IN" sz="2800" dirty="0">
                <a:solidFill>
                  <a:schemeClr val="tx1"/>
                </a:solidFill>
              </a:rPr>
              <a:t>Reactions to “Animal”</a:t>
            </a:r>
          </a:p>
          <a:p>
            <a:pPr algn="ctr"/>
            <a:r>
              <a:rPr lang="en-IN" sz="2800" dirty="0">
                <a:solidFill>
                  <a:schemeClr val="tx1"/>
                </a:solidFill>
              </a:rPr>
              <a:t>Posts</a:t>
            </a:r>
            <a:endParaRPr lang="en-IN" sz="8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6012CC-5541-2E7D-A439-12CBA326DF15}"/>
              </a:ext>
            </a:extLst>
          </p:cNvPr>
          <p:cNvSpPr/>
          <p:nvPr/>
        </p:nvSpPr>
        <p:spPr>
          <a:xfrm>
            <a:off x="11353800" y="2949296"/>
            <a:ext cx="5181600" cy="34929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solidFill>
                  <a:srgbClr val="A100FF"/>
                </a:solidFill>
              </a:rPr>
              <a:t>January</a:t>
            </a:r>
          </a:p>
          <a:p>
            <a:pPr algn="ctr"/>
            <a:r>
              <a:rPr lang="en-IN" sz="2800" dirty="0">
                <a:solidFill>
                  <a:schemeClr val="tx1"/>
                </a:solidFill>
              </a:rPr>
              <a:t>Month With</a:t>
            </a:r>
          </a:p>
          <a:p>
            <a:pPr algn="ctr"/>
            <a:r>
              <a:rPr lang="en-IN" sz="2800" dirty="0">
                <a:solidFill>
                  <a:schemeClr val="tx1"/>
                </a:solidFill>
              </a:rPr>
              <a:t>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2619" y="9541450"/>
            <a:ext cx="17253775" cy="2476014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517112" y="-1313280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989892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B1804F2-2517-9485-1B4D-C00763487193}"/>
              </a:ext>
            </a:extLst>
          </p:cNvPr>
          <p:cNvSpPr/>
          <p:nvPr/>
        </p:nvSpPr>
        <p:spPr>
          <a:xfrm>
            <a:off x="8059549" y="2385512"/>
            <a:ext cx="7790051" cy="791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ECD0A2-5D2C-F255-8B7C-C44F8CC2809E}"/>
              </a:ext>
            </a:extLst>
          </p:cNvPr>
          <p:cNvSpPr/>
          <p:nvPr/>
        </p:nvSpPr>
        <p:spPr>
          <a:xfrm>
            <a:off x="8059549" y="3588630"/>
            <a:ext cx="6799452" cy="791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F4AC72-FA1B-E54B-906A-4F95B312E6D2}"/>
              </a:ext>
            </a:extLst>
          </p:cNvPr>
          <p:cNvSpPr/>
          <p:nvPr/>
        </p:nvSpPr>
        <p:spPr>
          <a:xfrm>
            <a:off x="8071171" y="4747855"/>
            <a:ext cx="6037451" cy="791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1D16BA-C859-2024-C3DD-226AF63A413B}"/>
              </a:ext>
            </a:extLst>
          </p:cNvPr>
          <p:cNvSpPr/>
          <p:nvPr/>
        </p:nvSpPr>
        <p:spPr>
          <a:xfrm>
            <a:off x="8069773" y="5907080"/>
            <a:ext cx="5427851" cy="791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48E3E7-0FDE-6BDF-1FFB-532EE78DFEFA}"/>
              </a:ext>
            </a:extLst>
          </p:cNvPr>
          <p:cNvSpPr/>
          <p:nvPr/>
        </p:nvSpPr>
        <p:spPr>
          <a:xfrm>
            <a:off x="8059549" y="7131736"/>
            <a:ext cx="4683048" cy="791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D9D2BA-ABAF-6B3F-E14F-00D38380BF6D}"/>
              </a:ext>
            </a:extLst>
          </p:cNvPr>
          <p:cNvSpPr/>
          <p:nvPr/>
        </p:nvSpPr>
        <p:spPr>
          <a:xfrm>
            <a:off x="4524919" y="1079091"/>
            <a:ext cx="10543932" cy="6494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Top 5 Categories by “Popularity” Score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DE4441-7298-2A6E-E833-DD922EBE17FD}"/>
              </a:ext>
            </a:extLst>
          </p:cNvPr>
          <p:cNvSpPr/>
          <p:nvPr/>
        </p:nvSpPr>
        <p:spPr>
          <a:xfrm>
            <a:off x="5305668" y="2385512"/>
            <a:ext cx="2514145" cy="7912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Animals           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915B7C-0912-BE97-67C0-97E4CCDC914E}"/>
              </a:ext>
            </a:extLst>
          </p:cNvPr>
          <p:cNvSpPr/>
          <p:nvPr/>
        </p:nvSpPr>
        <p:spPr>
          <a:xfrm>
            <a:off x="5458068" y="3606191"/>
            <a:ext cx="2514145" cy="7912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Science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C6FDA1-4DA0-8A6F-FB2F-CFFA95F6DAFA}"/>
              </a:ext>
            </a:extLst>
          </p:cNvPr>
          <p:cNvSpPr/>
          <p:nvPr/>
        </p:nvSpPr>
        <p:spPr>
          <a:xfrm>
            <a:off x="5372781" y="4722023"/>
            <a:ext cx="2514145" cy="7912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Healthy Eating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B563C6-07CC-2623-ADD8-C96140DA714F}"/>
              </a:ext>
            </a:extLst>
          </p:cNvPr>
          <p:cNvSpPr/>
          <p:nvPr/>
        </p:nvSpPr>
        <p:spPr>
          <a:xfrm>
            <a:off x="5372781" y="5942702"/>
            <a:ext cx="2514145" cy="7912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Technology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43ACEB-A99A-93ED-483D-9898C72EEBFF}"/>
              </a:ext>
            </a:extLst>
          </p:cNvPr>
          <p:cNvSpPr/>
          <p:nvPr/>
        </p:nvSpPr>
        <p:spPr>
          <a:xfrm>
            <a:off x="5391831" y="7131736"/>
            <a:ext cx="2514145" cy="7912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Food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5CE9AE-2876-0751-BC31-DCC48CF51D02}"/>
              </a:ext>
            </a:extLst>
          </p:cNvPr>
          <p:cNvSpPr/>
          <p:nvPr/>
        </p:nvSpPr>
        <p:spPr>
          <a:xfrm rot="16200000">
            <a:off x="3973138" y="4839728"/>
            <a:ext cx="2446047" cy="13424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Categories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147022-DE27-A417-065F-96CC2F710382}"/>
              </a:ext>
            </a:extLst>
          </p:cNvPr>
          <p:cNvSpPr/>
          <p:nvPr/>
        </p:nvSpPr>
        <p:spPr>
          <a:xfrm>
            <a:off x="7467600" y="7983036"/>
            <a:ext cx="9840901" cy="7912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60,000   62,000   64,000   66,000   68,000   70,000   72,000   74,000   76,000</a:t>
            </a:r>
            <a:endParaRPr lang="en-IN" sz="2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1D8FF5-0FF0-8F6A-EC5A-C9A9D1952F54}"/>
              </a:ext>
            </a:extLst>
          </p:cNvPr>
          <p:cNvSpPr/>
          <p:nvPr/>
        </p:nvSpPr>
        <p:spPr>
          <a:xfrm>
            <a:off x="9677400" y="8774326"/>
            <a:ext cx="5181601" cy="4333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Aggregate popularity score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67E846FC-CE99-90B6-5BBE-6A418154C0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9320482"/>
              </p:ext>
            </p:extLst>
          </p:nvPr>
        </p:nvGraphicFramePr>
        <p:xfrm>
          <a:off x="4506767" y="1731522"/>
          <a:ext cx="11506200" cy="797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B352B543-1DDF-A54E-9B56-9438E8E0D318}"/>
              </a:ext>
            </a:extLst>
          </p:cNvPr>
          <p:cNvSpPr/>
          <p:nvPr/>
        </p:nvSpPr>
        <p:spPr>
          <a:xfrm>
            <a:off x="8198189" y="3086100"/>
            <a:ext cx="163161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21.4%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8791AC-9B7C-9EF2-8E97-33BC499BAA1C}"/>
              </a:ext>
            </a:extLst>
          </p:cNvPr>
          <p:cNvSpPr/>
          <p:nvPr/>
        </p:nvSpPr>
        <p:spPr>
          <a:xfrm>
            <a:off x="10880440" y="3086100"/>
            <a:ext cx="163161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19.0%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1DDF15-C59D-43BB-4632-F12CB078701E}"/>
              </a:ext>
            </a:extLst>
          </p:cNvPr>
          <p:cNvSpPr/>
          <p:nvPr/>
        </p:nvSpPr>
        <p:spPr>
          <a:xfrm>
            <a:off x="11494329" y="5829301"/>
            <a:ext cx="163161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19.6%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2343BC-058A-0A87-1BC2-F436577FFD88}"/>
              </a:ext>
            </a:extLst>
          </p:cNvPr>
          <p:cNvSpPr/>
          <p:nvPr/>
        </p:nvSpPr>
        <p:spPr>
          <a:xfrm>
            <a:off x="9286077" y="7622028"/>
            <a:ext cx="163161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19.8%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FEFBC-6518-1FB6-824F-BBADD98491A6}"/>
              </a:ext>
            </a:extLst>
          </p:cNvPr>
          <p:cNvSpPr/>
          <p:nvPr/>
        </p:nvSpPr>
        <p:spPr>
          <a:xfrm>
            <a:off x="7037140" y="5749719"/>
            <a:ext cx="163161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B7672E-A1AF-98EE-504A-E462B0EF404F}"/>
              </a:ext>
            </a:extLst>
          </p:cNvPr>
          <p:cNvSpPr/>
          <p:nvPr/>
        </p:nvSpPr>
        <p:spPr>
          <a:xfrm>
            <a:off x="7467600" y="5829301"/>
            <a:ext cx="1631611" cy="834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20.3%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70CEB4-9269-5962-2B7B-A9651A49C8BD}"/>
              </a:ext>
            </a:extLst>
          </p:cNvPr>
          <p:cNvSpPr/>
          <p:nvPr/>
        </p:nvSpPr>
        <p:spPr>
          <a:xfrm>
            <a:off x="5029200" y="1943100"/>
            <a:ext cx="2823746" cy="6673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Animals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1BE503-0CC9-91A3-FFA8-86CC3C0F6041}"/>
              </a:ext>
            </a:extLst>
          </p:cNvPr>
          <p:cNvSpPr/>
          <p:nvPr/>
        </p:nvSpPr>
        <p:spPr>
          <a:xfrm>
            <a:off x="3655427" y="6190382"/>
            <a:ext cx="2823746" cy="6673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Science</a:t>
            </a: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AD8B46-8ED7-D413-F7DD-DDF29E2E8366}"/>
              </a:ext>
            </a:extLst>
          </p:cNvPr>
          <p:cNvSpPr/>
          <p:nvPr/>
        </p:nvSpPr>
        <p:spPr>
          <a:xfrm>
            <a:off x="5356621" y="8680008"/>
            <a:ext cx="2823746" cy="6673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Healthy Eating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AA9EA4-4B85-1A9B-C941-53DC85A7D909}"/>
              </a:ext>
            </a:extLst>
          </p:cNvPr>
          <p:cNvSpPr/>
          <p:nvPr/>
        </p:nvSpPr>
        <p:spPr>
          <a:xfrm>
            <a:off x="14117762" y="6021017"/>
            <a:ext cx="2823746" cy="6673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Technology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7D6050-7C0C-855E-B99E-BA3F14F53C69}"/>
              </a:ext>
            </a:extLst>
          </p:cNvPr>
          <p:cNvSpPr/>
          <p:nvPr/>
        </p:nvSpPr>
        <p:spPr>
          <a:xfrm>
            <a:off x="13226479" y="2418702"/>
            <a:ext cx="2823746" cy="6673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</a:t>
            </a:r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E6937B-611D-542F-3AB8-F17939359458}"/>
              </a:ext>
            </a:extLst>
          </p:cNvPr>
          <p:cNvSpPr/>
          <p:nvPr/>
        </p:nvSpPr>
        <p:spPr>
          <a:xfrm>
            <a:off x="6659644" y="987331"/>
            <a:ext cx="7200445" cy="75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5 Categories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364</Words>
  <Application>Microsoft Office PowerPoint</Application>
  <PresentationFormat>Custom</PresentationFormat>
  <Paragraphs>136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Clear Sans Regular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zahra shifa</cp:lastModifiedBy>
  <cp:revision>8</cp:revision>
  <dcterms:created xsi:type="dcterms:W3CDTF">2006-08-16T00:00:00Z</dcterms:created>
  <dcterms:modified xsi:type="dcterms:W3CDTF">2025-05-15T17:45:55Z</dcterms:modified>
  <dc:identifier>DAEhDyfaYKE</dc:identifier>
</cp:coreProperties>
</file>