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20104100" cy="11322050"/>
  <p:notesSz cx="20104100" cy="1132205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8"/>
    <p:restoredTop sz="96327"/>
  </p:normalViewPr>
  <p:slideViewPr>
    <p:cSldViewPr>
      <p:cViewPr varScale="1">
        <p:scale>
          <a:sx n="39" d="100"/>
          <a:sy n="39" d="100"/>
        </p:scale>
        <p:origin x="872" y="2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9835"/>
            <a:ext cx="17088486" cy="2377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40348"/>
            <a:ext cx="14072870" cy="28305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EA5B0B"/>
                </a:solidFill>
                <a:latin typeface="Serifa-Med"/>
                <a:cs typeface="Serifa-Med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EA5B0B"/>
                </a:solidFill>
                <a:latin typeface="Serifa-Med"/>
                <a:cs typeface="Serifa-Med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4071"/>
            <a:ext cx="8745284" cy="7472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4071"/>
            <a:ext cx="8745284" cy="7472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750" b="0" i="0">
                <a:solidFill>
                  <a:srgbClr val="EA5B0B"/>
                </a:solidFill>
                <a:latin typeface="Serifa-Med"/>
                <a:cs typeface="Serifa-Med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9689" y="847661"/>
            <a:ext cx="1854472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50" b="0" i="0">
                <a:solidFill>
                  <a:srgbClr val="EA5B0B"/>
                </a:solidFill>
                <a:latin typeface="Serifa-Med"/>
                <a:cs typeface="Serifa-M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9689" y="2021245"/>
            <a:ext cx="18544720" cy="2353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29507"/>
            <a:ext cx="6433312" cy="566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29507"/>
            <a:ext cx="4623943" cy="566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29507"/>
            <a:ext cx="4623943" cy="566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4874" y="849765"/>
            <a:ext cx="12512721" cy="1263808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r>
              <a:rPr lang="en-US" b="1" dirty="0"/>
              <a:t>Measuring heart rate using a Raspberry Pi and AD8232 ECG Sensor</a:t>
            </a:r>
            <a:endParaRPr lang="en-US" dirty="0"/>
          </a:p>
        </p:txBody>
      </p:sp>
      <p:sp>
        <p:nvSpPr>
          <p:cNvPr id="4" name="object 4"/>
          <p:cNvSpPr txBox="1"/>
          <p:nvPr/>
        </p:nvSpPr>
        <p:spPr>
          <a:xfrm>
            <a:off x="1070363" y="2074663"/>
            <a:ext cx="10050234" cy="3116879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algn="just"/>
            <a:r>
              <a:rPr lang="en-US" sz="2400" b="1" dirty="0"/>
              <a:t>Project Description:</a:t>
            </a:r>
            <a:endParaRPr lang="fa-IR" sz="2400" b="1" dirty="0"/>
          </a:p>
          <a:p>
            <a:pPr algn="just"/>
            <a:endParaRPr lang="fa-IR" sz="2400" dirty="0"/>
          </a:p>
          <a:p>
            <a:pPr algn="just"/>
            <a:r>
              <a:rPr lang="en-US" sz="2400" dirty="0"/>
              <a:t>This project aims to design real-time heart rate monitoring using ECG sensor. </a:t>
            </a:r>
          </a:p>
          <a:p>
            <a:pPr algn="just"/>
            <a:r>
              <a:rPr lang="en-US" sz="2400" dirty="0"/>
              <a:t>The ECS sensor measures the electrical signals from the heart, where the heart rate (BPM) value is then calculated. </a:t>
            </a:r>
          </a:p>
          <a:p>
            <a:pPr algn="just"/>
            <a:r>
              <a:rPr lang="en-US" sz="2400" dirty="0"/>
              <a:t>The calculated heart rate is displayed live on an </a:t>
            </a:r>
            <a:r>
              <a:rPr lang="en-US" sz="2400" b="1" dirty="0"/>
              <a:t>LCD</a:t>
            </a:r>
            <a:r>
              <a:rPr lang="en-US" sz="2400" dirty="0"/>
              <a:t> display (128x64). </a:t>
            </a:r>
          </a:p>
          <a:p>
            <a:pPr algn="just"/>
            <a:r>
              <a:rPr lang="en-US" sz="2400" dirty="0"/>
              <a:t>This system can be used to monitor an individual's health and assessing heart conditions.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11557920" y="3277102"/>
            <a:ext cx="8417518" cy="23013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080" algn="just">
              <a:lnSpc>
                <a:spcPct val="150000"/>
              </a:lnSpc>
              <a:spcBef>
                <a:spcPts val="90"/>
              </a:spcBef>
            </a:pPr>
            <a:r>
              <a:rPr lang="en-US" sz="2000" b="1" spc="1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fa-IR" sz="2000" b="1" spc="1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2700" marR="5080" indent="5080" algn="just">
              <a:lnSpc>
                <a:spcPct val="150000"/>
              </a:lnSpc>
              <a:spcBef>
                <a:spcPts val="90"/>
              </a:spcBef>
            </a:pPr>
            <a:r>
              <a:rPr lang="en-US" sz="2000" spc="1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Successful BPM detection (example: 72 BPM)</a:t>
            </a:r>
          </a:p>
          <a:p>
            <a:pPr marL="12700" marR="5080" indent="5080" algn="just">
              <a:lnSpc>
                <a:spcPct val="150000"/>
              </a:lnSpc>
              <a:spcBef>
                <a:spcPts val="90"/>
              </a:spcBef>
            </a:pPr>
            <a:r>
              <a:rPr lang="en-US" sz="2000" spc="1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Real-time display on OLED</a:t>
            </a:r>
          </a:p>
          <a:p>
            <a:pPr marL="12700" marR="5080" indent="5080" algn="just">
              <a:lnSpc>
                <a:spcPct val="150000"/>
              </a:lnSpc>
              <a:spcBef>
                <a:spcPts val="90"/>
              </a:spcBef>
            </a:pPr>
            <a:r>
              <a:rPr lang="en-US" sz="2000" spc="10" dirty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signal is captured via electrodes with direct skin contact and good grounding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object 5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0779" y="260985"/>
            <a:ext cx="751840" cy="751840"/>
          </a:xfrm>
          <a:custGeom>
            <a:avLst/>
            <a:gdLst/>
            <a:ahLst/>
            <a:cxnLst/>
            <a:rect l="l" t="t" r="r" b="b"/>
            <a:pathLst>
              <a:path w="751840" h="751839">
                <a:moveTo>
                  <a:pt x="375810" y="0"/>
                </a:moveTo>
                <a:lnTo>
                  <a:pt x="328669" y="2927"/>
                </a:lnTo>
                <a:lnTo>
                  <a:pt x="283276" y="11477"/>
                </a:lnTo>
                <a:lnTo>
                  <a:pt x="239982" y="25295"/>
                </a:lnTo>
                <a:lnTo>
                  <a:pt x="199140" y="44030"/>
                </a:lnTo>
                <a:lnTo>
                  <a:pt x="161102" y="67330"/>
                </a:lnTo>
                <a:lnTo>
                  <a:pt x="126220" y="94842"/>
                </a:lnTo>
                <a:lnTo>
                  <a:pt x="94846" y="126215"/>
                </a:lnTo>
                <a:lnTo>
                  <a:pt x="67333" y="161097"/>
                </a:lnTo>
                <a:lnTo>
                  <a:pt x="44032" y="199134"/>
                </a:lnTo>
                <a:lnTo>
                  <a:pt x="25296" y="239975"/>
                </a:lnTo>
                <a:lnTo>
                  <a:pt x="11477" y="283269"/>
                </a:lnTo>
                <a:lnTo>
                  <a:pt x="2928" y="328661"/>
                </a:lnTo>
                <a:lnTo>
                  <a:pt x="0" y="375802"/>
                </a:lnTo>
                <a:lnTo>
                  <a:pt x="2928" y="422942"/>
                </a:lnTo>
                <a:lnTo>
                  <a:pt x="11477" y="468336"/>
                </a:lnTo>
                <a:lnTo>
                  <a:pt x="25296" y="511629"/>
                </a:lnTo>
                <a:lnTo>
                  <a:pt x="44032" y="552471"/>
                </a:lnTo>
                <a:lnTo>
                  <a:pt x="67333" y="590510"/>
                </a:lnTo>
                <a:lnTo>
                  <a:pt x="94846" y="625392"/>
                </a:lnTo>
                <a:lnTo>
                  <a:pt x="126220" y="656766"/>
                </a:lnTo>
                <a:lnTo>
                  <a:pt x="161102" y="684279"/>
                </a:lnTo>
                <a:lnTo>
                  <a:pt x="199140" y="707580"/>
                </a:lnTo>
                <a:lnTo>
                  <a:pt x="239982" y="726316"/>
                </a:lnTo>
                <a:lnTo>
                  <a:pt x="283276" y="740134"/>
                </a:lnTo>
                <a:lnTo>
                  <a:pt x="328669" y="748684"/>
                </a:lnTo>
                <a:lnTo>
                  <a:pt x="375810" y="751612"/>
                </a:lnTo>
                <a:lnTo>
                  <a:pt x="422950" y="748684"/>
                </a:lnTo>
                <a:lnTo>
                  <a:pt x="468343" y="740134"/>
                </a:lnTo>
                <a:lnTo>
                  <a:pt x="511636" y="726316"/>
                </a:lnTo>
                <a:lnTo>
                  <a:pt x="552478" y="707580"/>
                </a:lnTo>
                <a:lnTo>
                  <a:pt x="590515" y="684279"/>
                </a:lnTo>
                <a:lnTo>
                  <a:pt x="625396" y="656766"/>
                </a:lnTo>
                <a:lnTo>
                  <a:pt x="656769" y="625392"/>
                </a:lnTo>
                <a:lnTo>
                  <a:pt x="684282" y="590510"/>
                </a:lnTo>
                <a:lnTo>
                  <a:pt x="707581" y="552471"/>
                </a:lnTo>
                <a:lnTo>
                  <a:pt x="726317" y="511629"/>
                </a:lnTo>
                <a:lnTo>
                  <a:pt x="740135" y="468336"/>
                </a:lnTo>
                <a:lnTo>
                  <a:pt x="748684" y="422942"/>
                </a:lnTo>
                <a:lnTo>
                  <a:pt x="751612" y="375802"/>
                </a:lnTo>
                <a:lnTo>
                  <a:pt x="748684" y="328661"/>
                </a:lnTo>
                <a:lnTo>
                  <a:pt x="740135" y="283269"/>
                </a:lnTo>
                <a:lnTo>
                  <a:pt x="726317" y="239975"/>
                </a:lnTo>
                <a:lnTo>
                  <a:pt x="707581" y="199134"/>
                </a:lnTo>
                <a:lnTo>
                  <a:pt x="684282" y="161097"/>
                </a:lnTo>
                <a:lnTo>
                  <a:pt x="656769" y="126215"/>
                </a:lnTo>
                <a:lnTo>
                  <a:pt x="625396" y="94842"/>
                </a:lnTo>
                <a:lnTo>
                  <a:pt x="590515" y="67330"/>
                </a:lnTo>
                <a:lnTo>
                  <a:pt x="552478" y="44030"/>
                </a:lnTo>
                <a:lnTo>
                  <a:pt x="511636" y="25295"/>
                </a:lnTo>
                <a:lnTo>
                  <a:pt x="468343" y="11477"/>
                </a:lnTo>
                <a:lnTo>
                  <a:pt x="422950" y="2927"/>
                </a:lnTo>
                <a:lnTo>
                  <a:pt x="375810" y="0"/>
                </a:lnTo>
                <a:close/>
              </a:path>
            </a:pathLst>
          </a:custGeom>
          <a:solidFill>
            <a:srgbClr val="EA5B0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7" name="object 4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240796" y="1993902"/>
            <a:ext cx="751840" cy="751840"/>
            <a:chOff x="13993607" y="2794424"/>
            <a:chExt cx="751840" cy="751840"/>
          </a:xfrm>
        </p:grpSpPr>
        <p:sp>
          <p:nvSpPr>
            <p:cNvPr id="48" name="object 48"/>
            <p:cNvSpPr/>
            <p:nvPr/>
          </p:nvSpPr>
          <p:spPr>
            <a:xfrm>
              <a:off x="13993607" y="2794426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40" h="751839">
                  <a:moveTo>
                    <a:pt x="375802" y="0"/>
                  </a:moveTo>
                  <a:lnTo>
                    <a:pt x="328661" y="2928"/>
                  </a:lnTo>
                  <a:lnTo>
                    <a:pt x="283269" y="11477"/>
                  </a:lnTo>
                  <a:lnTo>
                    <a:pt x="239975" y="25296"/>
                  </a:lnTo>
                  <a:lnTo>
                    <a:pt x="199134" y="44032"/>
                  </a:lnTo>
                  <a:lnTo>
                    <a:pt x="161097" y="67333"/>
                  </a:lnTo>
                  <a:lnTo>
                    <a:pt x="126215" y="94846"/>
                  </a:lnTo>
                  <a:lnTo>
                    <a:pt x="94842" y="126220"/>
                  </a:lnTo>
                  <a:lnTo>
                    <a:pt x="67330" y="161102"/>
                  </a:lnTo>
                  <a:lnTo>
                    <a:pt x="44030" y="199140"/>
                  </a:lnTo>
                  <a:lnTo>
                    <a:pt x="25295" y="239982"/>
                  </a:lnTo>
                  <a:lnTo>
                    <a:pt x="11477" y="283276"/>
                  </a:lnTo>
                  <a:lnTo>
                    <a:pt x="2927" y="328669"/>
                  </a:lnTo>
                  <a:lnTo>
                    <a:pt x="0" y="375810"/>
                  </a:lnTo>
                  <a:lnTo>
                    <a:pt x="2927" y="422950"/>
                  </a:lnTo>
                  <a:lnTo>
                    <a:pt x="11477" y="468344"/>
                  </a:lnTo>
                  <a:lnTo>
                    <a:pt x="25295" y="511637"/>
                  </a:lnTo>
                  <a:lnTo>
                    <a:pt x="44030" y="552479"/>
                  </a:lnTo>
                  <a:lnTo>
                    <a:pt x="67330" y="590518"/>
                  </a:lnTo>
                  <a:lnTo>
                    <a:pt x="94842" y="625400"/>
                  </a:lnTo>
                  <a:lnTo>
                    <a:pt x="126215" y="656774"/>
                  </a:lnTo>
                  <a:lnTo>
                    <a:pt x="161097" y="684287"/>
                  </a:lnTo>
                  <a:lnTo>
                    <a:pt x="199134" y="707588"/>
                  </a:lnTo>
                  <a:lnTo>
                    <a:pt x="239975" y="726324"/>
                  </a:lnTo>
                  <a:lnTo>
                    <a:pt x="283269" y="740142"/>
                  </a:lnTo>
                  <a:lnTo>
                    <a:pt x="328661" y="748692"/>
                  </a:lnTo>
                  <a:lnTo>
                    <a:pt x="375802" y="751620"/>
                  </a:lnTo>
                  <a:lnTo>
                    <a:pt x="422942" y="748692"/>
                  </a:lnTo>
                  <a:lnTo>
                    <a:pt x="468336" y="740142"/>
                  </a:lnTo>
                  <a:lnTo>
                    <a:pt x="511629" y="726324"/>
                  </a:lnTo>
                  <a:lnTo>
                    <a:pt x="552471" y="707588"/>
                  </a:lnTo>
                  <a:lnTo>
                    <a:pt x="590510" y="684287"/>
                  </a:lnTo>
                  <a:lnTo>
                    <a:pt x="625392" y="656774"/>
                  </a:lnTo>
                  <a:lnTo>
                    <a:pt x="645403" y="636762"/>
                  </a:lnTo>
                  <a:lnTo>
                    <a:pt x="375802" y="636762"/>
                  </a:lnTo>
                  <a:lnTo>
                    <a:pt x="328895" y="632558"/>
                  </a:lnTo>
                  <a:lnTo>
                    <a:pt x="284746" y="620436"/>
                  </a:lnTo>
                  <a:lnTo>
                    <a:pt x="244093" y="601135"/>
                  </a:lnTo>
                  <a:lnTo>
                    <a:pt x="207673" y="575390"/>
                  </a:lnTo>
                  <a:lnTo>
                    <a:pt x="176222" y="543939"/>
                  </a:lnTo>
                  <a:lnTo>
                    <a:pt x="150477" y="507518"/>
                  </a:lnTo>
                  <a:lnTo>
                    <a:pt x="131175" y="466865"/>
                  </a:lnTo>
                  <a:lnTo>
                    <a:pt x="119054" y="422717"/>
                  </a:lnTo>
                  <a:lnTo>
                    <a:pt x="114849" y="375810"/>
                  </a:lnTo>
                  <a:lnTo>
                    <a:pt x="119054" y="328903"/>
                  </a:lnTo>
                  <a:lnTo>
                    <a:pt x="131175" y="284754"/>
                  </a:lnTo>
                  <a:lnTo>
                    <a:pt x="150477" y="244101"/>
                  </a:lnTo>
                  <a:lnTo>
                    <a:pt x="176222" y="207681"/>
                  </a:lnTo>
                  <a:lnTo>
                    <a:pt x="207673" y="176230"/>
                  </a:lnTo>
                  <a:lnTo>
                    <a:pt x="244093" y="150485"/>
                  </a:lnTo>
                  <a:lnTo>
                    <a:pt x="284746" y="131183"/>
                  </a:lnTo>
                  <a:lnTo>
                    <a:pt x="328895" y="119062"/>
                  </a:lnTo>
                  <a:lnTo>
                    <a:pt x="375802" y="114857"/>
                  </a:lnTo>
                  <a:lnTo>
                    <a:pt x="645403" y="114857"/>
                  </a:lnTo>
                  <a:lnTo>
                    <a:pt x="625392" y="94846"/>
                  </a:lnTo>
                  <a:lnTo>
                    <a:pt x="590510" y="67333"/>
                  </a:lnTo>
                  <a:lnTo>
                    <a:pt x="552471" y="44032"/>
                  </a:lnTo>
                  <a:lnTo>
                    <a:pt x="511629" y="25296"/>
                  </a:lnTo>
                  <a:lnTo>
                    <a:pt x="468336" y="11477"/>
                  </a:lnTo>
                  <a:lnTo>
                    <a:pt x="422942" y="2928"/>
                  </a:lnTo>
                  <a:lnTo>
                    <a:pt x="375802" y="0"/>
                  </a:lnTo>
                  <a:close/>
                </a:path>
                <a:path w="751840" h="751839">
                  <a:moveTo>
                    <a:pt x="645403" y="114857"/>
                  </a:moveTo>
                  <a:lnTo>
                    <a:pt x="375802" y="114857"/>
                  </a:lnTo>
                  <a:lnTo>
                    <a:pt x="422709" y="119062"/>
                  </a:lnTo>
                  <a:lnTo>
                    <a:pt x="466858" y="131183"/>
                  </a:lnTo>
                  <a:lnTo>
                    <a:pt x="507512" y="150485"/>
                  </a:lnTo>
                  <a:lnTo>
                    <a:pt x="543934" y="176230"/>
                  </a:lnTo>
                  <a:lnTo>
                    <a:pt x="575387" y="207681"/>
                  </a:lnTo>
                  <a:lnTo>
                    <a:pt x="601133" y="244101"/>
                  </a:lnTo>
                  <a:lnTo>
                    <a:pt x="620435" y="284754"/>
                  </a:lnTo>
                  <a:lnTo>
                    <a:pt x="632558" y="328903"/>
                  </a:lnTo>
                  <a:lnTo>
                    <a:pt x="636762" y="375810"/>
                  </a:lnTo>
                  <a:lnTo>
                    <a:pt x="632558" y="422717"/>
                  </a:lnTo>
                  <a:lnTo>
                    <a:pt x="620435" y="466865"/>
                  </a:lnTo>
                  <a:lnTo>
                    <a:pt x="601133" y="507518"/>
                  </a:lnTo>
                  <a:lnTo>
                    <a:pt x="575387" y="543939"/>
                  </a:lnTo>
                  <a:lnTo>
                    <a:pt x="543934" y="575390"/>
                  </a:lnTo>
                  <a:lnTo>
                    <a:pt x="507512" y="601135"/>
                  </a:lnTo>
                  <a:lnTo>
                    <a:pt x="466858" y="620436"/>
                  </a:lnTo>
                  <a:lnTo>
                    <a:pt x="422709" y="632558"/>
                  </a:lnTo>
                  <a:lnTo>
                    <a:pt x="375802" y="636762"/>
                  </a:lnTo>
                  <a:lnTo>
                    <a:pt x="645403" y="636762"/>
                  </a:lnTo>
                  <a:lnTo>
                    <a:pt x="684279" y="590518"/>
                  </a:lnTo>
                  <a:lnTo>
                    <a:pt x="707580" y="552479"/>
                  </a:lnTo>
                  <a:lnTo>
                    <a:pt x="726316" y="511637"/>
                  </a:lnTo>
                  <a:lnTo>
                    <a:pt x="740134" y="468344"/>
                  </a:lnTo>
                  <a:lnTo>
                    <a:pt x="748684" y="422950"/>
                  </a:lnTo>
                  <a:lnTo>
                    <a:pt x="751612" y="375810"/>
                  </a:lnTo>
                  <a:lnTo>
                    <a:pt x="748684" y="328669"/>
                  </a:lnTo>
                  <a:lnTo>
                    <a:pt x="740134" y="283276"/>
                  </a:lnTo>
                  <a:lnTo>
                    <a:pt x="726316" y="239982"/>
                  </a:lnTo>
                  <a:lnTo>
                    <a:pt x="707580" y="199140"/>
                  </a:lnTo>
                  <a:lnTo>
                    <a:pt x="684279" y="161102"/>
                  </a:lnTo>
                  <a:lnTo>
                    <a:pt x="656766" y="126220"/>
                  </a:lnTo>
                  <a:lnTo>
                    <a:pt x="645403" y="114857"/>
                  </a:lnTo>
                  <a:close/>
                </a:path>
              </a:pathLst>
            </a:custGeom>
            <a:solidFill>
              <a:srgbClr val="EA5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4335020" y="2794424"/>
              <a:ext cx="410209" cy="432434"/>
            </a:xfrm>
            <a:custGeom>
              <a:avLst/>
              <a:gdLst/>
              <a:ahLst/>
              <a:cxnLst/>
              <a:rect l="l" t="t" r="r" b="b"/>
              <a:pathLst>
                <a:path w="410209" h="432435">
                  <a:moveTo>
                    <a:pt x="303990" y="114857"/>
                  </a:moveTo>
                  <a:lnTo>
                    <a:pt x="34391" y="114857"/>
                  </a:lnTo>
                  <a:lnTo>
                    <a:pt x="81298" y="119062"/>
                  </a:lnTo>
                  <a:lnTo>
                    <a:pt x="125447" y="131183"/>
                  </a:lnTo>
                  <a:lnTo>
                    <a:pt x="166100" y="150485"/>
                  </a:lnTo>
                  <a:lnTo>
                    <a:pt x="202520" y="176230"/>
                  </a:lnTo>
                  <a:lnTo>
                    <a:pt x="233971" y="207681"/>
                  </a:lnTo>
                  <a:lnTo>
                    <a:pt x="259716" y="244101"/>
                  </a:lnTo>
                  <a:lnTo>
                    <a:pt x="279018" y="284754"/>
                  </a:lnTo>
                  <a:lnTo>
                    <a:pt x="291139" y="328903"/>
                  </a:lnTo>
                  <a:lnTo>
                    <a:pt x="295344" y="375810"/>
                  </a:lnTo>
                  <a:lnTo>
                    <a:pt x="291139" y="422717"/>
                  </a:lnTo>
                  <a:lnTo>
                    <a:pt x="288534" y="432205"/>
                  </a:lnTo>
                  <a:lnTo>
                    <a:pt x="405530" y="432205"/>
                  </a:lnTo>
                  <a:lnTo>
                    <a:pt x="407274" y="422950"/>
                  </a:lnTo>
                  <a:lnTo>
                    <a:pt x="410202" y="375810"/>
                  </a:lnTo>
                  <a:lnTo>
                    <a:pt x="407274" y="328671"/>
                  </a:lnTo>
                  <a:lnTo>
                    <a:pt x="398724" y="283279"/>
                  </a:lnTo>
                  <a:lnTo>
                    <a:pt x="384905" y="239986"/>
                  </a:lnTo>
                  <a:lnTo>
                    <a:pt x="366169" y="199144"/>
                  </a:lnTo>
                  <a:lnTo>
                    <a:pt x="342869" y="161105"/>
                  </a:lnTo>
                  <a:lnTo>
                    <a:pt x="315355" y="126223"/>
                  </a:lnTo>
                  <a:lnTo>
                    <a:pt x="303990" y="114857"/>
                  </a:lnTo>
                  <a:close/>
                </a:path>
                <a:path w="410209" h="432435">
                  <a:moveTo>
                    <a:pt x="34391" y="0"/>
                  </a:moveTo>
                  <a:lnTo>
                    <a:pt x="0" y="2136"/>
                  </a:lnTo>
                  <a:lnTo>
                    <a:pt x="0" y="117940"/>
                  </a:lnTo>
                  <a:lnTo>
                    <a:pt x="34391" y="114857"/>
                  </a:lnTo>
                  <a:lnTo>
                    <a:pt x="303990" y="114857"/>
                  </a:lnTo>
                  <a:lnTo>
                    <a:pt x="249099" y="67335"/>
                  </a:lnTo>
                  <a:lnTo>
                    <a:pt x="211061" y="44033"/>
                  </a:lnTo>
                  <a:lnTo>
                    <a:pt x="170219" y="25297"/>
                  </a:lnTo>
                  <a:lnTo>
                    <a:pt x="126925" y="11478"/>
                  </a:lnTo>
                  <a:lnTo>
                    <a:pt x="81532" y="2928"/>
                  </a:lnTo>
                  <a:lnTo>
                    <a:pt x="34391" y="0"/>
                  </a:lnTo>
                  <a:close/>
                </a:path>
              </a:pathLst>
            </a:custGeom>
            <a:solidFill>
              <a:srgbClr val="64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338072" y="260985"/>
            <a:ext cx="751840" cy="751840"/>
            <a:chOff x="13993607" y="4455745"/>
            <a:chExt cx="751840" cy="751840"/>
          </a:xfrm>
        </p:grpSpPr>
        <p:sp>
          <p:nvSpPr>
            <p:cNvPr id="51" name="object 51"/>
            <p:cNvSpPr/>
            <p:nvPr/>
          </p:nvSpPr>
          <p:spPr>
            <a:xfrm>
              <a:off x="13993607" y="4455745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40" h="751839">
                  <a:moveTo>
                    <a:pt x="375802" y="0"/>
                  </a:moveTo>
                  <a:lnTo>
                    <a:pt x="328661" y="2928"/>
                  </a:lnTo>
                  <a:lnTo>
                    <a:pt x="283269" y="11477"/>
                  </a:lnTo>
                  <a:lnTo>
                    <a:pt x="239975" y="25296"/>
                  </a:lnTo>
                  <a:lnTo>
                    <a:pt x="199134" y="44032"/>
                  </a:lnTo>
                  <a:lnTo>
                    <a:pt x="161097" y="67333"/>
                  </a:lnTo>
                  <a:lnTo>
                    <a:pt x="126215" y="94846"/>
                  </a:lnTo>
                  <a:lnTo>
                    <a:pt x="94842" y="126220"/>
                  </a:lnTo>
                  <a:lnTo>
                    <a:pt x="67330" y="161102"/>
                  </a:lnTo>
                  <a:lnTo>
                    <a:pt x="44030" y="199140"/>
                  </a:lnTo>
                  <a:lnTo>
                    <a:pt x="25295" y="239982"/>
                  </a:lnTo>
                  <a:lnTo>
                    <a:pt x="11477" y="283276"/>
                  </a:lnTo>
                  <a:lnTo>
                    <a:pt x="2927" y="328669"/>
                  </a:lnTo>
                  <a:lnTo>
                    <a:pt x="0" y="375810"/>
                  </a:lnTo>
                  <a:lnTo>
                    <a:pt x="2927" y="422950"/>
                  </a:lnTo>
                  <a:lnTo>
                    <a:pt x="11477" y="468344"/>
                  </a:lnTo>
                  <a:lnTo>
                    <a:pt x="25295" y="511637"/>
                  </a:lnTo>
                  <a:lnTo>
                    <a:pt x="44030" y="552479"/>
                  </a:lnTo>
                  <a:lnTo>
                    <a:pt x="67330" y="590518"/>
                  </a:lnTo>
                  <a:lnTo>
                    <a:pt x="94842" y="625400"/>
                  </a:lnTo>
                  <a:lnTo>
                    <a:pt x="126215" y="656774"/>
                  </a:lnTo>
                  <a:lnTo>
                    <a:pt x="161097" y="684287"/>
                  </a:lnTo>
                  <a:lnTo>
                    <a:pt x="199134" y="707588"/>
                  </a:lnTo>
                  <a:lnTo>
                    <a:pt x="239975" y="726324"/>
                  </a:lnTo>
                  <a:lnTo>
                    <a:pt x="283269" y="740142"/>
                  </a:lnTo>
                  <a:lnTo>
                    <a:pt x="328661" y="748692"/>
                  </a:lnTo>
                  <a:lnTo>
                    <a:pt x="375802" y="751620"/>
                  </a:lnTo>
                  <a:lnTo>
                    <a:pt x="422942" y="748692"/>
                  </a:lnTo>
                  <a:lnTo>
                    <a:pt x="468336" y="740142"/>
                  </a:lnTo>
                  <a:lnTo>
                    <a:pt x="511629" y="726324"/>
                  </a:lnTo>
                  <a:lnTo>
                    <a:pt x="552471" y="707588"/>
                  </a:lnTo>
                  <a:lnTo>
                    <a:pt x="590510" y="684287"/>
                  </a:lnTo>
                  <a:lnTo>
                    <a:pt x="625392" y="656774"/>
                  </a:lnTo>
                  <a:lnTo>
                    <a:pt x="645403" y="636762"/>
                  </a:lnTo>
                  <a:lnTo>
                    <a:pt x="375802" y="636762"/>
                  </a:lnTo>
                  <a:lnTo>
                    <a:pt x="328895" y="632558"/>
                  </a:lnTo>
                  <a:lnTo>
                    <a:pt x="284746" y="620436"/>
                  </a:lnTo>
                  <a:lnTo>
                    <a:pt x="244093" y="601135"/>
                  </a:lnTo>
                  <a:lnTo>
                    <a:pt x="207673" y="575390"/>
                  </a:lnTo>
                  <a:lnTo>
                    <a:pt x="176222" y="543939"/>
                  </a:lnTo>
                  <a:lnTo>
                    <a:pt x="150477" y="507518"/>
                  </a:lnTo>
                  <a:lnTo>
                    <a:pt x="131175" y="466865"/>
                  </a:lnTo>
                  <a:lnTo>
                    <a:pt x="119054" y="422717"/>
                  </a:lnTo>
                  <a:lnTo>
                    <a:pt x="114849" y="375810"/>
                  </a:lnTo>
                  <a:lnTo>
                    <a:pt x="119054" y="328903"/>
                  </a:lnTo>
                  <a:lnTo>
                    <a:pt x="131175" y="284754"/>
                  </a:lnTo>
                  <a:lnTo>
                    <a:pt x="150477" y="244101"/>
                  </a:lnTo>
                  <a:lnTo>
                    <a:pt x="176222" y="207681"/>
                  </a:lnTo>
                  <a:lnTo>
                    <a:pt x="207673" y="176230"/>
                  </a:lnTo>
                  <a:lnTo>
                    <a:pt x="244093" y="150485"/>
                  </a:lnTo>
                  <a:lnTo>
                    <a:pt x="284746" y="131183"/>
                  </a:lnTo>
                  <a:lnTo>
                    <a:pt x="328895" y="119062"/>
                  </a:lnTo>
                  <a:lnTo>
                    <a:pt x="375802" y="114857"/>
                  </a:lnTo>
                  <a:lnTo>
                    <a:pt x="645403" y="114857"/>
                  </a:lnTo>
                  <a:lnTo>
                    <a:pt x="625392" y="94846"/>
                  </a:lnTo>
                  <a:lnTo>
                    <a:pt x="590510" y="67333"/>
                  </a:lnTo>
                  <a:lnTo>
                    <a:pt x="552471" y="44032"/>
                  </a:lnTo>
                  <a:lnTo>
                    <a:pt x="511629" y="25296"/>
                  </a:lnTo>
                  <a:lnTo>
                    <a:pt x="468336" y="11477"/>
                  </a:lnTo>
                  <a:lnTo>
                    <a:pt x="422942" y="2928"/>
                  </a:lnTo>
                  <a:lnTo>
                    <a:pt x="375802" y="0"/>
                  </a:lnTo>
                  <a:close/>
                </a:path>
                <a:path w="751840" h="751839">
                  <a:moveTo>
                    <a:pt x="645403" y="114857"/>
                  </a:moveTo>
                  <a:lnTo>
                    <a:pt x="375802" y="114857"/>
                  </a:lnTo>
                  <a:lnTo>
                    <a:pt x="422709" y="119062"/>
                  </a:lnTo>
                  <a:lnTo>
                    <a:pt x="466858" y="131183"/>
                  </a:lnTo>
                  <a:lnTo>
                    <a:pt x="507512" y="150485"/>
                  </a:lnTo>
                  <a:lnTo>
                    <a:pt x="543934" y="176230"/>
                  </a:lnTo>
                  <a:lnTo>
                    <a:pt x="575387" y="207681"/>
                  </a:lnTo>
                  <a:lnTo>
                    <a:pt x="601133" y="244101"/>
                  </a:lnTo>
                  <a:lnTo>
                    <a:pt x="620435" y="284754"/>
                  </a:lnTo>
                  <a:lnTo>
                    <a:pt x="632558" y="328903"/>
                  </a:lnTo>
                  <a:lnTo>
                    <a:pt x="636762" y="375810"/>
                  </a:lnTo>
                  <a:lnTo>
                    <a:pt x="632558" y="422717"/>
                  </a:lnTo>
                  <a:lnTo>
                    <a:pt x="620435" y="466865"/>
                  </a:lnTo>
                  <a:lnTo>
                    <a:pt x="601133" y="507518"/>
                  </a:lnTo>
                  <a:lnTo>
                    <a:pt x="575387" y="543939"/>
                  </a:lnTo>
                  <a:lnTo>
                    <a:pt x="543934" y="575390"/>
                  </a:lnTo>
                  <a:lnTo>
                    <a:pt x="507512" y="601135"/>
                  </a:lnTo>
                  <a:lnTo>
                    <a:pt x="466858" y="620436"/>
                  </a:lnTo>
                  <a:lnTo>
                    <a:pt x="422709" y="632558"/>
                  </a:lnTo>
                  <a:lnTo>
                    <a:pt x="375802" y="636762"/>
                  </a:lnTo>
                  <a:lnTo>
                    <a:pt x="645403" y="636762"/>
                  </a:lnTo>
                  <a:lnTo>
                    <a:pt x="684279" y="590518"/>
                  </a:lnTo>
                  <a:lnTo>
                    <a:pt x="707580" y="552479"/>
                  </a:lnTo>
                  <a:lnTo>
                    <a:pt x="726316" y="511637"/>
                  </a:lnTo>
                  <a:lnTo>
                    <a:pt x="740134" y="468344"/>
                  </a:lnTo>
                  <a:lnTo>
                    <a:pt x="748684" y="422950"/>
                  </a:lnTo>
                  <a:lnTo>
                    <a:pt x="751612" y="375810"/>
                  </a:lnTo>
                  <a:lnTo>
                    <a:pt x="748684" y="328669"/>
                  </a:lnTo>
                  <a:lnTo>
                    <a:pt x="740134" y="283276"/>
                  </a:lnTo>
                  <a:lnTo>
                    <a:pt x="726316" y="239982"/>
                  </a:lnTo>
                  <a:lnTo>
                    <a:pt x="707580" y="199140"/>
                  </a:lnTo>
                  <a:lnTo>
                    <a:pt x="684279" y="161102"/>
                  </a:lnTo>
                  <a:lnTo>
                    <a:pt x="656766" y="126220"/>
                  </a:lnTo>
                  <a:lnTo>
                    <a:pt x="645403" y="114857"/>
                  </a:lnTo>
                  <a:close/>
                </a:path>
              </a:pathLst>
            </a:custGeom>
            <a:solidFill>
              <a:srgbClr val="EA5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14348438" y="4455748"/>
              <a:ext cx="396875" cy="751840"/>
            </a:xfrm>
            <a:custGeom>
              <a:avLst/>
              <a:gdLst/>
              <a:ahLst/>
              <a:cxnLst/>
              <a:rect l="l" t="t" r="r" b="b"/>
              <a:pathLst>
                <a:path w="396875" h="751839">
                  <a:moveTo>
                    <a:pt x="0" y="634882"/>
                  </a:moveTo>
                  <a:lnTo>
                    <a:pt x="0" y="750309"/>
                  </a:lnTo>
                  <a:lnTo>
                    <a:pt x="20974" y="751612"/>
                  </a:lnTo>
                  <a:lnTo>
                    <a:pt x="68114" y="748684"/>
                  </a:lnTo>
                  <a:lnTo>
                    <a:pt x="113507" y="740135"/>
                  </a:lnTo>
                  <a:lnTo>
                    <a:pt x="156801" y="726317"/>
                  </a:lnTo>
                  <a:lnTo>
                    <a:pt x="197643" y="707581"/>
                  </a:lnTo>
                  <a:lnTo>
                    <a:pt x="235681" y="684282"/>
                  </a:lnTo>
                  <a:lnTo>
                    <a:pt x="270563" y="656769"/>
                  </a:lnTo>
                  <a:lnTo>
                    <a:pt x="290571" y="636762"/>
                  </a:lnTo>
                  <a:lnTo>
                    <a:pt x="20974" y="636762"/>
                  </a:lnTo>
                  <a:lnTo>
                    <a:pt x="0" y="634882"/>
                  </a:lnTo>
                  <a:close/>
                </a:path>
                <a:path w="396875" h="751839">
                  <a:moveTo>
                    <a:pt x="290567" y="114849"/>
                  </a:moveTo>
                  <a:lnTo>
                    <a:pt x="20974" y="114849"/>
                  </a:lnTo>
                  <a:lnTo>
                    <a:pt x="67880" y="119054"/>
                  </a:lnTo>
                  <a:lnTo>
                    <a:pt x="112029" y="131176"/>
                  </a:lnTo>
                  <a:lnTo>
                    <a:pt x="152682" y="150479"/>
                  </a:lnTo>
                  <a:lnTo>
                    <a:pt x="189102" y="176225"/>
                  </a:lnTo>
                  <a:lnTo>
                    <a:pt x="220554" y="207678"/>
                  </a:lnTo>
                  <a:lnTo>
                    <a:pt x="246299" y="244099"/>
                  </a:lnTo>
                  <a:lnTo>
                    <a:pt x="265600" y="284753"/>
                  </a:lnTo>
                  <a:lnTo>
                    <a:pt x="277722" y="328903"/>
                  </a:lnTo>
                  <a:lnTo>
                    <a:pt x="281926" y="375810"/>
                  </a:lnTo>
                  <a:lnTo>
                    <a:pt x="277722" y="422717"/>
                  </a:lnTo>
                  <a:lnTo>
                    <a:pt x="265600" y="466865"/>
                  </a:lnTo>
                  <a:lnTo>
                    <a:pt x="246299" y="507518"/>
                  </a:lnTo>
                  <a:lnTo>
                    <a:pt x="220554" y="543939"/>
                  </a:lnTo>
                  <a:lnTo>
                    <a:pt x="189102" y="575390"/>
                  </a:lnTo>
                  <a:lnTo>
                    <a:pt x="152682" y="601135"/>
                  </a:lnTo>
                  <a:lnTo>
                    <a:pt x="112029" y="620436"/>
                  </a:lnTo>
                  <a:lnTo>
                    <a:pt x="67880" y="632558"/>
                  </a:lnTo>
                  <a:lnTo>
                    <a:pt x="20974" y="636762"/>
                  </a:lnTo>
                  <a:lnTo>
                    <a:pt x="290571" y="636762"/>
                  </a:lnTo>
                  <a:lnTo>
                    <a:pt x="329451" y="590515"/>
                  </a:lnTo>
                  <a:lnTo>
                    <a:pt x="352751" y="552478"/>
                  </a:lnTo>
                  <a:lnTo>
                    <a:pt x="371487" y="511636"/>
                  </a:lnTo>
                  <a:lnTo>
                    <a:pt x="385306" y="468343"/>
                  </a:lnTo>
                  <a:lnTo>
                    <a:pt x="393856" y="422950"/>
                  </a:lnTo>
                  <a:lnTo>
                    <a:pt x="396784" y="375810"/>
                  </a:lnTo>
                  <a:lnTo>
                    <a:pt x="393856" y="328669"/>
                  </a:lnTo>
                  <a:lnTo>
                    <a:pt x="385306" y="283276"/>
                  </a:lnTo>
                  <a:lnTo>
                    <a:pt x="371487" y="239982"/>
                  </a:lnTo>
                  <a:lnTo>
                    <a:pt x="352751" y="199140"/>
                  </a:lnTo>
                  <a:lnTo>
                    <a:pt x="329451" y="161102"/>
                  </a:lnTo>
                  <a:lnTo>
                    <a:pt x="301937" y="126220"/>
                  </a:lnTo>
                  <a:lnTo>
                    <a:pt x="290567" y="114849"/>
                  </a:lnTo>
                  <a:close/>
                </a:path>
                <a:path w="396875" h="751839">
                  <a:moveTo>
                    <a:pt x="20974" y="0"/>
                  </a:moveTo>
                  <a:lnTo>
                    <a:pt x="0" y="1302"/>
                  </a:lnTo>
                  <a:lnTo>
                    <a:pt x="0" y="116730"/>
                  </a:lnTo>
                  <a:lnTo>
                    <a:pt x="20974" y="114849"/>
                  </a:lnTo>
                  <a:lnTo>
                    <a:pt x="290567" y="114849"/>
                  </a:lnTo>
                  <a:lnTo>
                    <a:pt x="235681" y="67333"/>
                  </a:lnTo>
                  <a:lnTo>
                    <a:pt x="197643" y="44032"/>
                  </a:lnTo>
                  <a:lnTo>
                    <a:pt x="156801" y="25296"/>
                  </a:lnTo>
                  <a:lnTo>
                    <a:pt x="113507" y="11477"/>
                  </a:lnTo>
                  <a:lnTo>
                    <a:pt x="68114" y="2928"/>
                  </a:lnTo>
                  <a:lnTo>
                    <a:pt x="20974" y="0"/>
                  </a:lnTo>
                  <a:close/>
                </a:path>
              </a:pathLst>
            </a:custGeom>
            <a:solidFill>
              <a:srgbClr val="64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570126" y="10150417"/>
            <a:ext cx="2653696" cy="677350"/>
          </a:xfrm>
          <a:prstGeom prst="rect">
            <a:avLst/>
          </a:prstGeom>
        </p:spPr>
      </p:pic>
      <p:sp>
        <p:nvSpPr>
          <p:cNvPr id="37" name="object 4">
            <a:extLst>
              <a:ext uri="{FF2B5EF4-FFF2-40B4-BE49-F238E27FC236}">
                <a16:creationId xmlns:a16="http://schemas.microsoft.com/office/drawing/2014/main" id="{01FB0E14-4621-467A-B07C-E84BBDFD8ED2}"/>
              </a:ext>
            </a:extLst>
          </p:cNvPr>
          <p:cNvSpPr txBox="1"/>
          <p:nvPr/>
        </p:nvSpPr>
        <p:spPr>
          <a:xfrm>
            <a:off x="1070363" y="5706108"/>
            <a:ext cx="7552309" cy="4563429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algn="just"/>
            <a:r>
              <a:rPr lang="en-US" sz="2200" b="1" dirty="0"/>
              <a:t>Equipment and Tools Used:</a:t>
            </a:r>
          </a:p>
          <a:p>
            <a:pPr algn="just"/>
            <a:endParaRPr lang="en-US" sz="2200" b="1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Microcontroller (MCU):</a:t>
            </a:r>
            <a:r>
              <a:rPr lang="en-US" sz="2200" dirty="0"/>
              <a:t> Suitable microcontroller (e.g., ESP32 or Raspberry Pi Pico)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GB" sz="2400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AD8232 </a:t>
            </a:r>
            <a:r>
              <a:rPr lang="en-US" sz="2200" b="1" dirty="0"/>
              <a:t>ECG Sensor:</a:t>
            </a:r>
            <a:r>
              <a:rPr lang="en-US" sz="2200" dirty="0"/>
              <a:t> For measuring the electrical signals produced from the heart beat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Heart Rate Monitor:</a:t>
            </a:r>
            <a:r>
              <a:rPr lang="en-US" sz="2200" dirty="0"/>
              <a:t> Used to continuously track the heart rate during the measurement and display the calculated beats per minute (BPM).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OLED Display (LCD):</a:t>
            </a:r>
            <a:r>
              <a:rPr lang="en-US" sz="2200" dirty="0"/>
              <a:t> To display the heart rate (BPM) in real-time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2200" b="1" dirty="0"/>
              <a:t>Pins and Connections:</a:t>
            </a:r>
            <a:endParaRPr lang="en-US" sz="22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b="1" dirty="0"/>
              <a:t>GPIO 16 and GPIO 17</a:t>
            </a:r>
            <a:r>
              <a:rPr lang="en-US" sz="2200" dirty="0"/>
              <a:t> for I2C connection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en-US" sz="2200" b="1" dirty="0"/>
              <a:t>ADC Pin</a:t>
            </a:r>
            <a:r>
              <a:rPr lang="en-US" sz="2200" dirty="0"/>
              <a:t> for reading analog signals from the ECG sensor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9C12530-486F-4038-AD12-7B88E6FE4F79}"/>
              </a:ext>
            </a:extLst>
          </p:cNvPr>
          <p:cNvSpPr txBox="1"/>
          <p:nvPr/>
        </p:nvSpPr>
        <p:spPr>
          <a:xfrm>
            <a:off x="9249320" y="5797485"/>
            <a:ext cx="1005023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200" b="1" dirty="0"/>
              <a:t>How It Works:</a:t>
            </a:r>
          </a:p>
          <a:p>
            <a:pPr algn="just"/>
            <a:endParaRPr lang="en-US" sz="2200" b="1" dirty="0"/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ECG Signal Acquisition:</a:t>
            </a:r>
            <a:r>
              <a:rPr lang="en-US" sz="2200" dirty="0"/>
              <a:t> The </a:t>
            </a:r>
            <a:r>
              <a:rPr lang="en-US" sz="2200" b="1" dirty="0"/>
              <a:t>ECG sensor</a:t>
            </a:r>
            <a:r>
              <a:rPr lang="en-US" sz="2200" dirty="0"/>
              <a:t> captures the electrical signals from the heart. The sensor converts these signals into a readable analog voltage signal.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Pulse Detection:</a:t>
            </a:r>
            <a:r>
              <a:rPr lang="en-US" sz="2200" dirty="0"/>
              <a:t> The code uses an </a:t>
            </a:r>
            <a:r>
              <a:rPr lang="en-US" sz="2200" b="1" dirty="0"/>
              <a:t>ADC</a:t>
            </a:r>
            <a:r>
              <a:rPr lang="en-US" sz="2200" dirty="0"/>
              <a:t> pin to read the analog signal from the ECG sensor. The system detects when a heartbeat occurs based on a threshold value.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BPM Calculation:</a:t>
            </a:r>
            <a:r>
              <a:rPr lang="en-US" sz="2200" dirty="0"/>
              <a:t> The program counts the number of heartbeats (pulses) detected during the measurement period (30 seconds in this case), and then calculates the heart rate in beats per minute (BPM).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Real-time Display:</a:t>
            </a:r>
            <a:r>
              <a:rPr lang="en-US" sz="2200" dirty="0"/>
              <a:t> The calculated </a:t>
            </a:r>
            <a:r>
              <a:rPr lang="en-US" sz="2200" b="1" dirty="0"/>
              <a:t>BPM</a:t>
            </a:r>
            <a:r>
              <a:rPr lang="en-US" sz="2200" dirty="0"/>
              <a:t> is displayed in real-time on the </a:t>
            </a:r>
            <a:r>
              <a:rPr lang="en-US" sz="2200" b="1" dirty="0"/>
              <a:t>OLED display</a:t>
            </a:r>
            <a:r>
              <a:rPr lang="en-US" sz="2200" dirty="0"/>
              <a:t>. The display is updated continuously as new beats are detected.</a:t>
            </a:r>
          </a:p>
          <a:p>
            <a:pPr algn="just">
              <a:buFont typeface="+mj-lt"/>
              <a:buAutoNum type="arabicPeriod"/>
            </a:pPr>
            <a:r>
              <a:rPr lang="en-US" sz="2200" b="1" dirty="0"/>
              <a:t>Heart Rate Monitor:</a:t>
            </a:r>
            <a:r>
              <a:rPr lang="en-US" sz="2200" dirty="0"/>
              <a:t> The system continuously monitors the heart rate, giving live feedback about the heart's condition. It can assess health or check for abnormal heart rate values.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3604F1F-F079-49EB-9B3E-CAFEFF59E7DA}"/>
              </a:ext>
            </a:extLst>
          </p:cNvPr>
          <p:cNvCxnSpPr/>
          <p:nvPr/>
        </p:nvCxnSpPr>
        <p:spPr>
          <a:xfrm flipV="1">
            <a:off x="2850888" y="5689255"/>
            <a:ext cx="14478817" cy="2879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5E701A-326B-492D-85B9-2B7587DFD878}"/>
              </a:ext>
            </a:extLst>
          </p:cNvPr>
          <p:cNvCxnSpPr/>
          <p:nvPr/>
        </p:nvCxnSpPr>
        <p:spPr>
          <a:xfrm flipV="1">
            <a:off x="11348194" y="2970013"/>
            <a:ext cx="0" cy="273364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A51446-EABE-4E29-BCD7-A12C70C4D452}"/>
              </a:ext>
            </a:extLst>
          </p:cNvPr>
          <p:cNvCxnSpPr/>
          <p:nvPr/>
        </p:nvCxnSpPr>
        <p:spPr>
          <a:xfrm>
            <a:off x="8899922" y="5785876"/>
            <a:ext cx="0" cy="4438363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B32DFAC-A10E-4BD2-8517-0B2D85D7B269}"/>
              </a:ext>
            </a:extLst>
          </p:cNvPr>
          <p:cNvSpPr txBox="1"/>
          <p:nvPr/>
        </p:nvSpPr>
        <p:spPr>
          <a:xfrm>
            <a:off x="15799188" y="294220"/>
            <a:ext cx="3960440" cy="3323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/>
              <a:t>IOT FAM Group</a:t>
            </a:r>
            <a:endParaRPr lang="fa-IR" sz="3600" b="1" dirty="0"/>
          </a:p>
          <a:p>
            <a:pPr algn="ctr"/>
            <a:endParaRPr lang="fa-IR" sz="1050" b="1" dirty="0"/>
          </a:p>
          <a:p>
            <a:pPr>
              <a:lnSpc>
                <a:spcPct val="150000"/>
              </a:lnSpc>
            </a:pPr>
            <a:r>
              <a:rPr lang="en-US" sz="2800" b="1" dirty="0" err="1"/>
              <a:t>Mahdiye</a:t>
            </a:r>
            <a:r>
              <a:rPr lang="en-US" sz="2800" b="1" dirty="0"/>
              <a:t> </a:t>
            </a:r>
            <a:r>
              <a:rPr lang="en-US" sz="2800" b="1" dirty="0" err="1"/>
              <a:t>Anbari</a:t>
            </a:r>
            <a:r>
              <a:rPr lang="en-US" sz="2800" b="1" dirty="0"/>
              <a:t> </a:t>
            </a:r>
            <a:endParaRPr lang="fa-IR" sz="2800" b="1" dirty="0"/>
          </a:p>
          <a:p>
            <a:pPr>
              <a:lnSpc>
                <a:spcPct val="150000"/>
              </a:lnSpc>
            </a:pPr>
            <a:r>
              <a:rPr lang="en-US" sz="2800" b="1" dirty="0" err="1"/>
              <a:t>Atieh</a:t>
            </a:r>
            <a:r>
              <a:rPr lang="en-US" sz="2800" b="1" dirty="0"/>
              <a:t> </a:t>
            </a:r>
            <a:r>
              <a:rPr lang="en-US" sz="2800" b="1" dirty="0" err="1"/>
              <a:t>Talebiahooie</a:t>
            </a:r>
            <a:r>
              <a:rPr lang="en-US" sz="2800" b="1" dirty="0"/>
              <a:t> </a:t>
            </a:r>
            <a:endParaRPr lang="fa-IR" sz="2800" b="1" dirty="0"/>
          </a:p>
          <a:p>
            <a:pPr>
              <a:lnSpc>
                <a:spcPct val="150000"/>
              </a:lnSpc>
            </a:pPr>
            <a:r>
              <a:rPr lang="en-US" sz="2800" b="1" dirty="0" err="1"/>
              <a:t>Udayanto</a:t>
            </a:r>
            <a:r>
              <a:rPr lang="en-US" sz="2800" b="1" dirty="0"/>
              <a:t> </a:t>
            </a:r>
            <a:r>
              <a:rPr lang="en-US" sz="2800" b="1" dirty="0" err="1"/>
              <a:t>Atmojo</a:t>
            </a:r>
            <a:r>
              <a:rPr lang="en-US" sz="2800" b="1" dirty="0"/>
              <a:t> </a:t>
            </a:r>
            <a:endParaRPr lang="fa-IR" sz="2800" b="1" dirty="0"/>
          </a:p>
          <a:p>
            <a:pPr>
              <a:lnSpc>
                <a:spcPct val="150000"/>
              </a:lnSpc>
            </a:pPr>
            <a:r>
              <a:rPr lang="en-US" sz="2800" b="1" dirty="0"/>
              <a:t>Zahra </a:t>
            </a:r>
            <a:r>
              <a:rPr lang="en-US" sz="2800" b="1" dirty="0" err="1"/>
              <a:t>Sabermahani</a:t>
            </a:r>
            <a:r>
              <a:rPr lang="en-US" sz="2800" b="1" dirty="0"/>
              <a:t> </a:t>
            </a:r>
            <a:endParaRPr lang="fa-IR" sz="28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0A1F1DF-4AFB-47D5-B79B-E6E00A5E6371}"/>
              </a:ext>
            </a:extLst>
          </p:cNvPr>
          <p:cNvSpPr txBox="1"/>
          <p:nvPr/>
        </p:nvSpPr>
        <p:spPr>
          <a:xfrm>
            <a:off x="5287838" y="10716544"/>
            <a:ext cx="100502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Internet of Things Master’s, Spring 2025</a:t>
            </a:r>
            <a:r>
              <a:rPr lang="en-US" sz="2000" b="1" dirty="0"/>
              <a:t> </a:t>
            </a:r>
            <a:br>
              <a:rPr lang="en-US" sz="2000" b="1" dirty="0"/>
            </a:br>
            <a:endParaRPr 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FF3EFB-BDCA-419A-BF89-B48B07B339C6}"/>
              </a:ext>
            </a:extLst>
          </p:cNvPr>
          <p:cNvSpPr txBox="1"/>
          <p:nvPr/>
        </p:nvSpPr>
        <p:spPr>
          <a:xfrm>
            <a:off x="13498397" y="1993902"/>
            <a:ext cx="27040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FF3300"/>
                </a:solidFill>
                <a:effectLst/>
                <a:latin typeface="Calibri" panose="020F0502020204030204" pitchFamily="34" charset="0"/>
              </a:rPr>
              <a:t>Authors:</a:t>
            </a:r>
            <a:r>
              <a:rPr lang="en-US" sz="3600" dirty="0">
                <a:solidFill>
                  <a:srgbClr val="FF3300"/>
                </a:solidFill>
              </a:rPr>
              <a:t> </a:t>
            </a:r>
            <a:endParaRPr lang="en-US" sz="2800" b="1" dirty="0">
              <a:solidFill>
                <a:srgbClr val="FF3300"/>
              </a:solidFill>
            </a:endParaRPr>
          </a:p>
        </p:txBody>
      </p:sp>
      <p:grpSp>
        <p:nvGrpSpPr>
          <p:cNvPr id="25" name="object 47">
            <a:extLst>
              <a:ext uri="{FF2B5EF4-FFF2-40B4-BE49-F238E27FC236}">
                <a16:creationId xmlns:a16="http://schemas.microsoft.com/office/drawing/2014/main" id="{DFD05F91-FABE-4B2B-84DA-B4EA1475F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738100" y="9909497"/>
            <a:ext cx="2293206" cy="2183140"/>
            <a:chOff x="13993607" y="2794424"/>
            <a:chExt cx="751840" cy="751840"/>
          </a:xfrm>
        </p:grpSpPr>
        <p:sp>
          <p:nvSpPr>
            <p:cNvPr id="26" name="object 48">
              <a:extLst>
                <a:ext uri="{FF2B5EF4-FFF2-40B4-BE49-F238E27FC236}">
                  <a16:creationId xmlns:a16="http://schemas.microsoft.com/office/drawing/2014/main" id="{36B78127-345B-44F3-B044-434F02243493}"/>
                </a:ext>
              </a:extLst>
            </p:cNvPr>
            <p:cNvSpPr/>
            <p:nvPr/>
          </p:nvSpPr>
          <p:spPr>
            <a:xfrm>
              <a:off x="13993607" y="2794426"/>
              <a:ext cx="751840" cy="751840"/>
            </a:xfrm>
            <a:custGeom>
              <a:avLst/>
              <a:gdLst/>
              <a:ahLst/>
              <a:cxnLst/>
              <a:rect l="l" t="t" r="r" b="b"/>
              <a:pathLst>
                <a:path w="751840" h="751839">
                  <a:moveTo>
                    <a:pt x="375802" y="0"/>
                  </a:moveTo>
                  <a:lnTo>
                    <a:pt x="328661" y="2928"/>
                  </a:lnTo>
                  <a:lnTo>
                    <a:pt x="283269" y="11477"/>
                  </a:lnTo>
                  <a:lnTo>
                    <a:pt x="239975" y="25296"/>
                  </a:lnTo>
                  <a:lnTo>
                    <a:pt x="199134" y="44032"/>
                  </a:lnTo>
                  <a:lnTo>
                    <a:pt x="161097" y="67333"/>
                  </a:lnTo>
                  <a:lnTo>
                    <a:pt x="126215" y="94846"/>
                  </a:lnTo>
                  <a:lnTo>
                    <a:pt x="94842" y="126220"/>
                  </a:lnTo>
                  <a:lnTo>
                    <a:pt x="67330" y="161102"/>
                  </a:lnTo>
                  <a:lnTo>
                    <a:pt x="44030" y="199140"/>
                  </a:lnTo>
                  <a:lnTo>
                    <a:pt x="25295" y="239982"/>
                  </a:lnTo>
                  <a:lnTo>
                    <a:pt x="11477" y="283276"/>
                  </a:lnTo>
                  <a:lnTo>
                    <a:pt x="2927" y="328669"/>
                  </a:lnTo>
                  <a:lnTo>
                    <a:pt x="0" y="375810"/>
                  </a:lnTo>
                  <a:lnTo>
                    <a:pt x="2927" y="422950"/>
                  </a:lnTo>
                  <a:lnTo>
                    <a:pt x="11477" y="468344"/>
                  </a:lnTo>
                  <a:lnTo>
                    <a:pt x="25295" y="511637"/>
                  </a:lnTo>
                  <a:lnTo>
                    <a:pt x="44030" y="552479"/>
                  </a:lnTo>
                  <a:lnTo>
                    <a:pt x="67330" y="590518"/>
                  </a:lnTo>
                  <a:lnTo>
                    <a:pt x="94842" y="625400"/>
                  </a:lnTo>
                  <a:lnTo>
                    <a:pt x="126215" y="656774"/>
                  </a:lnTo>
                  <a:lnTo>
                    <a:pt x="161097" y="684287"/>
                  </a:lnTo>
                  <a:lnTo>
                    <a:pt x="199134" y="707588"/>
                  </a:lnTo>
                  <a:lnTo>
                    <a:pt x="239975" y="726324"/>
                  </a:lnTo>
                  <a:lnTo>
                    <a:pt x="283269" y="740142"/>
                  </a:lnTo>
                  <a:lnTo>
                    <a:pt x="328661" y="748692"/>
                  </a:lnTo>
                  <a:lnTo>
                    <a:pt x="375802" y="751620"/>
                  </a:lnTo>
                  <a:lnTo>
                    <a:pt x="422942" y="748692"/>
                  </a:lnTo>
                  <a:lnTo>
                    <a:pt x="468336" y="740142"/>
                  </a:lnTo>
                  <a:lnTo>
                    <a:pt x="511629" y="726324"/>
                  </a:lnTo>
                  <a:lnTo>
                    <a:pt x="552471" y="707588"/>
                  </a:lnTo>
                  <a:lnTo>
                    <a:pt x="590510" y="684287"/>
                  </a:lnTo>
                  <a:lnTo>
                    <a:pt x="625392" y="656774"/>
                  </a:lnTo>
                  <a:lnTo>
                    <a:pt x="645403" y="636762"/>
                  </a:lnTo>
                  <a:lnTo>
                    <a:pt x="375802" y="636762"/>
                  </a:lnTo>
                  <a:lnTo>
                    <a:pt x="328895" y="632558"/>
                  </a:lnTo>
                  <a:lnTo>
                    <a:pt x="284746" y="620436"/>
                  </a:lnTo>
                  <a:lnTo>
                    <a:pt x="244093" y="601135"/>
                  </a:lnTo>
                  <a:lnTo>
                    <a:pt x="207673" y="575390"/>
                  </a:lnTo>
                  <a:lnTo>
                    <a:pt x="176222" y="543939"/>
                  </a:lnTo>
                  <a:lnTo>
                    <a:pt x="150477" y="507518"/>
                  </a:lnTo>
                  <a:lnTo>
                    <a:pt x="131175" y="466865"/>
                  </a:lnTo>
                  <a:lnTo>
                    <a:pt x="119054" y="422717"/>
                  </a:lnTo>
                  <a:lnTo>
                    <a:pt x="114849" y="375810"/>
                  </a:lnTo>
                  <a:lnTo>
                    <a:pt x="119054" y="328903"/>
                  </a:lnTo>
                  <a:lnTo>
                    <a:pt x="131175" y="284754"/>
                  </a:lnTo>
                  <a:lnTo>
                    <a:pt x="150477" y="244101"/>
                  </a:lnTo>
                  <a:lnTo>
                    <a:pt x="176222" y="207681"/>
                  </a:lnTo>
                  <a:lnTo>
                    <a:pt x="207673" y="176230"/>
                  </a:lnTo>
                  <a:lnTo>
                    <a:pt x="244093" y="150485"/>
                  </a:lnTo>
                  <a:lnTo>
                    <a:pt x="284746" y="131183"/>
                  </a:lnTo>
                  <a:lnTo>
                    <a:pt x="328895" y="119062"/>
                  </a:lnTo>
                  <a:lnTo>
                    <a:pt x="375802" y="114857"/>
                  </a:lnTo>
                  <a:lnTo>
                    <a:pt x="645403" y="114857"/>
                  </a:lnTo>
                  <a:lnTo>
                    <a:pt x="625392" y="94846"/>
                  </a:lnTo>
                  <a:lnTo>
                    <a:pt x="590510" y="67333"/>
                  </a:lnTo>
                  <a:lnTo>
                    <a:pt x="552471" y="44032"/>
                  </a:lnTo>
                  <a:lnTo>
                    <a:pt x="511629" y="25296"/>
                  </a:lnTo>
                  <a:lnTo>
                    <a:pt x="468336" y="11477"/>
                  </a:lnTo>
                  <a:lnTo>
                    <a:pt x="422942" y="2928"/>
                  </a:lnTo>
                  <a:lnTo>
                    <a:pt x="375802" y="0"/>
                  </a:lnTo>
                  <a:close/>
                </a:path>
                <a:path w="751840" h="751839">
                  <a:moveTo>
                    <a:pt x="645403" y="114857"/>
                  </a:moveTo>
                  <a:lnTo>
                    <a:pt x="375802" y="114857"/>
                  </a:lnTo>
                  <a:lnTo>
                    <a:pt x="422709" y="119062"/>
                  </a:lnTo>
                  <a:lnTo>
                    <a:pt x="466858" y="131183"/>
                  </a:lnTo>
                  <a:lnTo>
                    <a:pt x="507512" y="150485"/>
                  </a:lnTo>
                  <a:lnTo>
                    <a:pt x="543934" y="176230"/>
                  </a:lnTo>
                  <a:lnTo>
                    <a:pt x="575387" y="207681"/>
                  </a:lnTo>
                  <a:lnTo>
                    <a:pt x="601133" y="244101"/>
                  </a:lnTo>
                  <a:lnTo>
                    <a:pt x="620435" y="284754"/>
                  </a:lnTo>
                  <a:lnTo>
                    <a:pt x="632558" y="328903"/>
                  </a:lnTo>
                  <a:lnTo>
                    <a:pt x="636762" y="375810"/>
                  </a:lnTo>
                  <a:lnTo>
                    <a:pt x="632558" y="422717"/>
                  </a:lnTo>
                  <a:lnTo>
                    <a:pt x="620435" y="466865"/>
                  </a:lnTo>
                  <a:lnTo>
                    <a:pt x="601133" y="507518"/>
                  </a:lnTo>
                  <a:lnTo>
                    <a:pt x="575387" y="543939"/>
                  </a:lnTo>
                  <a:lnTo>
                    <a:pt x="543934" y="575390"/>
                  </a:lnTo>
                  <a:lnTo>
                    <a:pt x="507512" y="601135"/>
                  </a:lnTo>
                  <a:lnTo>
                    <a:pt x="466858" y="620436"/>
                  </a:lnTo>
                  <a:lnTo>
                    <a:pt x="422709" y="632558"/>
                  </a:lnTo>
                  <a:lnTo>
                    <a:pt x="375802" y="636762"/>
                  </a:lnTo>
                  <a:lnTo>
                    <a:pt x="645403" y="636762"/>
                  </a:lnTo>
                  <a:lnTo>
                    <a:pt x="684279" y="590518"/>
                  </a:lnTo>
                  <a:lnTo>
                    <a:pt x="707580" y="552479"/>
                  </a:lnTo>
                  <a:lnTo>
                    <a:pt x="726316" y="511637"/>
                  </a:lnTo>
                  <a:lnTo>
                    <a:pt x="740134" y="468344"/>
                  </a:lnTo>
                  <a:lnTo>
                    <a:pt x="748684" y="422950"/>
                  </a:lnTo>
                  <a:lnTo>
                    <a:pt x="751612" y="375810"/>
                  </a:lnTo>
                  <a:lnTo>
                    <a:pt x="748684" y="328669"/>
                  </a:lnTo>
                  <a:lnTo>
                    <a:pt x="740134" y="283276"/>
                  </a:lnTo>
                  <a:lnTo>
                    <a:pt x="726316" y="239982"/>
                  </a:lnTo>
                  <a:lnTo>
                    <a:pt x="707580" y="199140"/>
                  </a:lnTo>
                  <a:lnTo>
                    <a:pt x="684279" y="161102"/>
                  </a:lnTo>
                  <a:lnTo>
                    <a:pt x="656766" y="126220"/>
                  </a:lnTo>
                  <a:lnTo>
                    <a:pt x="645403" y="114857"/>
                  </a:lnTo>
                  <a:close/>
                </a:path>
              </a:pathLst>
            </a:custGeom>
            <a:solidFill>
              <a:srgbClr val="EA5B0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49">
              <a:extLst>
                <a:ext uri="{FF2B5EF4-FFF2-40B4-BE49-F238E27FC236}">
                  <a16:creationId xmlns:a16="http://schemas.microsoft.com/office/drawing/2014/main" id="{3A32C2A6-5A25-498B-B9FD-04001F2679B0}"/>
                </a:ext>
              </a:extLst>
            </p:cNvPr>
            <p:cNvSpPr/>
            <p:nvPr/>
          </p:nvSpPr>
          <p:spPr>
            <a:xfrm>
              <a:off x="14335020" y="2794424"/>
              <a:ext cx="410209" cy="432434"/>
            </a:xfrm>
            <a:custGeom>
              <a:avLst/>
              <a:gdLst/>
              <a:ahLst/>
              <a:cxnLst/>
              <a:rect l="l" t="t" r="r" b="b"/>
              <a:pathLst>
                <a:path w="410209" h="432435">
                  <a:moveTo>
                    <a:pt x="303990" y="114857"/>
                  </a:moveTo>
                  <a:lnTo>
                    <a:pt x="34391" y="114857"/>
                  </a:lnTo>
                  <a:lnTo>
                    <a:pt x="81298" y="119062"/>
                  </a:lnTo>
                  <a:lnTo>
                    <a:pt x="125447" y="131183"/>
                  </a:lnTo>
                  <a:lnTo>
                    <a:pt x="166100" y="150485"/>
                  </a:lnTo>
                  <a:lnTo>
                    <a:pt x="202520" y="176230"/>
                  </a:lnTo>
                  <a:lnTo>
                    <a:pt x="233971" y="207681"/>
                  </a:lnTo>
                  <a:lnTo>
                    <a:pt x="259716" y="244101"/>
                  </a:lnTo>
                  <a:lnTo>
                    <a:pt x="279018" y="284754"/>
                  </a:lnTo>
                  <a:lnTo>
                    <a:pt x="291139" y="328903"/>
                  </a:lnTo>
                  <a:lnTo>
                    <a:pt x="295344" y="375810"/>
                  </a:lnTo>
                  <a:lnTo>
                    <a:pt x="291139" y="422717"/>
                  </a:lnTo>
                  <a:lnTo>
                    <a:pt x="288534" y="432205"/>
                  </a:lnTo>
                  <a:lnTo>
                    <a:pt x="405530" y="432205"/>
                  </a:lnTo>
                  <a:lnTo>
                    <a:pt x="407274" y="422950"/>
                  </a:lnTo>
                  <a:lnTo>
                    <a:pt x="410202" y="375810"/>
                  </a:lnTo>
                  <a:lnTo>
                    <a:pt x="407274" y="328671"/>
                  </a:lnTo>
                  <a:lnTo>
                    <a:pt x="398724" y="283279"/>
                  </a:lnTo>
                  <a:lnTo>
                    <a:pt x="384905" y="239986"/>
                  </a:lnTo>
                  <a:lnTo>
                    <a:pt x="366169" y="199144"/>
                  </a:lnTo>
                  <a:lnTo>
                    <a:pt x="342869" y="161105"/>
                  </a:lnTo>
                  <a:lnTo>
                    <a:pt x="315355" y="126223"/>
                  </a:lnTo>
                  <a:lnTo>
                    <a:pt x="303990" y="114857"/>
                  </a:lnTo>
                  <a:close/>
                </a:path>
                <a:path w="410209" h="432435">
                  <a:moveTo>
                    <a:pt x="34391" y="0"/>
                  </a:moveTo>
                  <a:lnTo>
                    <a:pt x="0" y="2136"/>
                  </a:lnTo>
                  <a:lnTo>
                    <a:pt x="0" y="117940"/>
                  </a:lnTo>
                  <a:lnTo>
                    <a:pt x="34391" y="114857"/>
                  </a:lnTo>
                  <a:lnTo>
                    <a:pt x="303990" y="114857"/>
                  </a:lnTo>
                  <a:lnTo>
                    <a:pt x="249099" y="67335"/>
                  </a:lnTo>
                  <a:lnTo>
                    <a:pt x="211061" y="44033"/>
                  </a:lnTo>
                  <a:lnTo>
                    <a:pt x="170219" y="25297"/>
                  </a:lnTo>
                  <a:lnTo>
                    <a:pt x="126925" y="11478"/>
                  </a:lnTo>
                  <a:lnTo>
                    <a:pt x="81532" y="2928"/>
                  </a:lnTo>
                  <a:lnTo>
                    <a:pt x="34391" y="0"/>
                  </a:lnTo>
                  <a:close/>
                </a:path>
              </a:pathLst>
            </a:custGeom>
            <a:solidFill>
              <a:srgbClr val="6463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0A9BC-5E3E-4BB1-971E-426607BD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2EF85-13BE-4F21-94F0-EB8B3F360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2957F6-96AD-4531-AA2D-A33BE37D5D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64140" y="2434111"/>
            <a:ext cx="5325289" cy="71003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F750EE-3A4E-4E9C-859B-07A8391B66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177" y="341346"/>
            <a:ext cx="7979518" cy="106393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39D3A1-2E3B-4070-969F-999FADE91C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89" y="2558963"/>
            <a:ext cx="4850043" cy="6466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57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1BC5-74C0-4893-AEEF-3BBA65AF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A0585E-7A76-4C07-8EEF-E6B135A23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2F968-B928-4061-B7C8-B7C238D3B01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2" t="25314" r="-572" b="9030"/>
          <a:stretch/>
        </p:blipFill>
        <p:spPr>
          <a:xfrm>
            <a:off x="9901999" y="512453"/>
            <a:ext cx="9007035" cy="10513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7B4A94-BC82-4563-9567-48C6FFD632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82" r="1632" b="22162"/>
          <a:stretch/>
        </p:blipFill>
        <p:spPr>
          <a:xfrm>
            <a:off x="1548031" y="1160525"/>
            <a:ext cx="7585626" cy="900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37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598A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steripohja_vaaka_webinaari_suomenkielinen" id="{EC928645-3A08-EA46-9FFD-102AAA0A6BD1}" vid="{363F824D-045F-C743-85D9-0A1E125C8C7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383</Words>
  <Application>Microsoft Office PowerPoint</Application>
  <PresentationFormat>Custom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Serifa-Med</vt:lpstr>
      <vt:lpstr>Office Theme</vt:lpstr>
      <vt:lpstr>Measuring heart rate using a Raspberry Pi and AD8232 ECG Sensor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Metropolian suomenkielinen posteripohja  (webinaarikäyttöön)</dc:title>
  <dc:subject>Webinaarissa käytettävä vaakamallinen posteripohja</dc:subject>
  <dc:creator>Sakari Lahtinen</dc:creator>
  <cp:lastModifiedBy>hyasystm</cp:lastModifiedBy>
  <cp:revision>18</cp:revision>
  <dcterms:created xsi:type="dcterms:W3CDTF">2021-05-06T07:39:05Z</dcterms:created>
  <dcterms:modified xsi:type="dcterms:W3CDTF">2025-05-28T19:45:31Z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2021-05-05T00:00:00Z</vt:filetime>
  </property>
  <property fmtid="{D5CDD505-2E9C-101B-9397-08002B2CF9AE}" pid="3" name="Creator">
    <vt:lpwstr>Adobe InDesign 16.1 (Macintosh)</vt:lpwstr>
  </property>
  <property fmtid="{D5CDD505-2E9C-101B-9397-08002B2CF9AE}" pid="4" name="LastSaved">
    <vt:filetime>2021-05-05T00:00:00Z</vt:filetime>
  </property>
</Properties>
</file>