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0" y="11223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Adamak</a:t>
            </a:r>
            <a:r>
              <a:rPr lang="en-US" dirty="0" smtClean="0"/>
              <a:t> movement on the LCD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11287" r="-3704" b="38812"/>
          <a:stretch/>
        </p:blipFill>
        <p:spPr>
          <a:xfrm>
            <a:off x="1009650" y="998538"/>
            <a:ext cx="114300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8" b="20556"/>
          <a:stretch/>
        </p:blipFill>
        <p:spPr>
          <a:xfrm rot="5400000">
            <a:off x="1495425" y="2293938"/>
            <a:ext cx="3086100" cy="405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5109" y="1794273"/>
            <a:ext cx="2028031" cy="611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8" y="1865313"/>
            <a:ext cx="611505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Adamak movement on the 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Adamak movement on the LCD</dc:title>
  <dc:creator>Modaresin</dc:creator>
  <cp:lastModifiedBy>Modaresin</cp:lastModifiedBy>
  <cp:revision>2</cp:revision>
  <dcterms:created xsi:type="dcterms:W3CDTF">2024-03-19T21:06:22Z</dcterms:created>
  <dcterms:modified xsi:type="dcterms:W3CDTF">2024-03-19T21:21:39Z</dcterms:modified>
</cp:coreProperties>
</file>