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9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7755" y="274320"/>
            <a:ext cx="5885645" cy="1275008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B Titr" panose="00000700000000000000" pitchFamily="2" charset="-78"/>
              </a:rPr>
              <a:t>(</a:t>
            </a:r>
            <a:r>
              <a:rPr lang="en-US" dirty="0" smtClean="0">
                <a:solidFill>
                  <a:srgbClr val="7030A0"/>
                </a:solidFill>
                <a:cs typeface="B Titr" panose="00000700000000000000" pitchFamily="2" charset="-78"/>
              </a:rPr>
              <a:t>b</a:t>
            </a:r>
            <a:r>
              <a:rPr lang="en-US" dirty="0">
                <a:solidFill>
                  <a:srgbClr val="00B050"/>
                </a:solidFill>
                <a:cs typeface="B Titr" panose="00000700000000000000" pitchFamily="2" charset="-78"/>
              </a:rPr>
              <a:t>l</a:t>
            </a:r>
            <a:r>
              <a:rPr lang="en-US" dirty="0" smtClean="0">
                <a:solidFill>
                  <a:srgbClr val="00B0F0"/>
                </a:solidFill>
                <a:cs typeface="B Titr" panose="00000700000000000000" pitchFamily="2" charset="-78"/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B Titr" panose="00000700000000000000" pitchFamily="2" charset="-78"/>
              </a:rPr>
              <a:t>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B Titr" panose="00000700000000000000" pitchFamily="2" charset="-78"/>
              </a:rPr>
              <a:t>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cs typeface="B Titr" panose="00000700000000000000" pitchFamily="2" charset="-78"/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B Titr" panose="00000700000000000000" pitchFamily="2" charset="-78"/>
              </a:rPr>
              <a:t>)</a:t>
            </a:r>
            <a:r>
              <a:rPr lang="fa-IR" dirty="0" smtClean="0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rPr>
              <a:t>چ</a:t>
            </a:r>
            <a:r>
              <a:rPr lang="fa-IR" dirty="0" smtClean="0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rPr>
              <a:t>ش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cs typeface="B Titr" panose="00000700000000000000" pitchFamily="2" charset="-78"/>
              </a:rPr>
              <a:t>م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ک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cs typeface="B Titr" panose="00000700000000000000" pitchFamily="2" charset="-78"/>
              </a:rPr>
              <a:t> </a:t>
            </a:r>
            <a:r>
              <a:rPr lang="fa-IR" dirty="0" smtClean="0">
                <a:solidFill>
                  <a:srgbClr val="00B0F0"/>
                </a:solidFill>
                <a:cs typeface="B Titr" panose="00000700000000000000" pitchFamily="2" charset="-78"/>
              </a:rPr>
              <a:t>ز</a:t>
            </a:r>
            <a:r>
              <a:rPr lang="fa-IR" dirty="0" smtClean="0">
                <a:solidFill>
                  <a:srgbClr val="7030A0"/>
                </a:solidFill>
                <a:cs typeface="B Titr" panose="00000700000000000000" pitchFamily="2" charset="-78"/>
              </a:rPr>
              <a:t>ن</a:t>
            </a:r>
            <a:r>
              <a:rPr lang="en-US" dirty="0" smtClean="0">
                <a:cs typeface="B Titr" panose="00000700000000000000" pitchFamily="2" charset="-78"/>
              </a:rPr>
              <a:t> 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280" y="4670984"/>
            <a:ext cx="3601362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3" y="274320"/>
            <a:ext cx="3200400" cy="630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2103120"/>
            <a:ext cx="6675120" cy="4754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641834" y="274320"/>
            <a:ext cx="85501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63400" y="110359"/>
            <a:ext cx="0" cy="720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4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Titr</vt:lpstr>
      <vt:lpstr>Calibri</vt:lpstr>
      <vt:lpstr>Calibri Light</vt:lpstr>
      <vt:lpstr>Office Theme</vt:lpstr>
      <vt:lpstr> (blinker)چشمک زن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چشمک زن(blinker)</dc:title>
  <dc:creator>Modaresin</dc:creator>
  <cp:lastModifiedBy>Modaresin</cp:lastModifiedBy>
  <cp:revision>4</cp:revision>
  <dcterms:created xsi:type="dcterms:W3CDTF">2024-03-19T16:29:58Z</dcterms:created>
  <dcterms:modified xsi:type="dcterms:W3CDTF">2024-03-19T17:07:16Z</dcterms:modified>
</cp:coreProperties>
</file>