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9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1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0760-FD61-4A15-8A7E-3AF8F4B666A1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BFA5-8B18-487F-9995-F75ABDA6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6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6997" y="1122362"/>
            <a:ext cx="2966434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12" b="36150"/>
          <a:stretch/>
        </p:blipFill>
        <p:spPr>
          <a:xfrm>
            <a:off x="64394" y="0"/>
            <a:ext cx="12063211" cy="6619741"/>
          </a:xfrm>
          <a:prstGeom prst="rect">
            <a:avLst/>
          </a:prstGeom>
        </p:spPr>
      </p:pic>
      <p:sp>
        <p:nvSpPr>
          <p:cNvPr id="6" name="Horizontal Scroll 5"/>
          <p:cNvSpPr/>
          <p:nvPr/>
        </p:nvSpPr>
        <p:spPr>
          <a:xfrm>
            <a:off x="283335" y="334851"/>
            <a:ext cx="2240924" cy="965915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Calculator</a:t>
            </a:r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0" b="32957"/>
          <a:stretch/>
        </p:blipFill>
        <p:spPr>
          <a:xfrm>
            <a:off x="2743200" y="914399"/>
            <a:ext cx="3086100" cy="4790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0" r="32194" b="32582"/>
          <a:stretch/>
        </p:blipFill>
        <p:spPr>
          <a:xfrm>
            <a:off x="6465194" y="817808"/>
            <a:ext cx="3155324" cy="4790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4" t="9201" r="2504" b="51926"/>
          <a:stretch/>
        </p:blipFill>
        <p:spPr>
          <a:xfrm>
            <a:off x="9979585" y="103031"/>
            <a:ext cx="2137490" cy="26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4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Modaresin</dc:creator>
  <cp:lastModifiedBy>Modaresin</cp:lastModifiedBy>
  <cp:revision>3</cp:revision>
  <dcterms:created xsi:type="dcterms:W3CDTF">2024-03-30T10:27:46Z</dcterms:created>
  <dcterms:modified xsi:type="dcterms:W3CDTF">2024-03-30T10:36:57Z</dcterms:modified>
</cp:coreProperties>
</file>