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6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8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3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6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803D-689B-453A-B91D-5497A7F8CAA9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840BF-A3DB-4542-AD12-9777C85F4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nip Diagonal Corner Rectangle 4"/>
          <p:cNvSpPr/>
          <p:nvPr/>
        </p:nvSpPr>
        <p:spPr>
          <a:xfrm>
            <a:off x="0" y="0"/>
            <a:ext cx="11932920" cy="729996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1060" y="248136"/>
            <a:ext cx="669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cs typeface="B Tir" panose="00000400000000000000" pitchFamily="2" charset="-78"/>
              </a:rPr>
              <a:t>(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cs typeface="B Tir" panose="00000400000000000000" pitchFamily="2" charset="-78"/>
              </a:rPr>
              <a:t>D</a:t>
            </a:r>
            <a:r>
              <a:rPr lang="en-US" sz="6000" dirty="0" smtClean="0">
                <a:cs typeface="B Tir" panose="00000400000000000000" pitchFamily="2" charset="-78"/>
              </a:rPr>
              <a:t>a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cs typeface="B Tir" panose="00000400000000000000" pitchFamily="2" charset="-78"/>
              </a:rPr>
              <a:t>n</a:t>
            </a:r>
            <a:r>
              <a:rPr lang="en-US" sz="6000" dirty="0" smtClean="0">
                <a:cs typeface="B Tir" panose="00000400000000000000" pitchFamily="2" charset="-78"/>
              </a:rPr>
              <a:t>c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cs typeface="B Tir" panose="00000400000000000000" pitchFamily="2" charset="-78"/>
              </a:rPr>
              <a:t>i</a:t>
            </a:r>
            <a:r>
              <a:rPr lang="en-US" sz="6000" dirty="0" smtClean="0">
                <a:cs typeface="B Tir" panose="00000400000000000000" pitchFamily="2" charset="-78"/>
              </a:rPr>
              <a:t>n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cs typeface="B Tir" panose="00000400000000000000" pitchFamily="2" charset="-78"/>
              </a:rPr>
              <a:t>g</a:t>
            </a:r>
            <a:r>
              <a:rPr lang="en-US" sz="6000" dirty="0" smtClean="0">
                <a:cs typeface="B Tir" panose="00000400000000000000" pitchFamily="2" charset="-78"/>
              </a:rPr>
              <a:t> l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cs typeface="B Tir" panose="00000400000000000000" pitchFamily="2" charset="-78"/>
              </a:rPr>
              <a:t>i</a:t>
            </a:r>
            <a:r>
              <a:rPr lang="en-US" sz="6000" dirty="0" smtClean="0">
                <a:cs typeface="B Tir" panose="00000400000000000000" pitchFamily="2" charset="-78"/>
              </a:rPr>
              <a:t>g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  <a:cs typeface="B Tir" panose="00000400000000000000" pitchFamily="2" charset="-78"/>
              </a:rPr>
              <a:t>h</a:t>
            </a:r>
            <a:r>
              <a:rPr lang="en-US" sz="6000" dirty="0" smtClean="0">
                <a:cs typeface="B Tir" panose="00000400000000000000" pitchFamily="2" charset="-78"/>
              </a:rPr>
              <a:t>t)</a:t>
            </a:r>
            <a:r>
              <a:rPr lang="fa-IR" sz="6000" dirty="0" smtClean="0">
                <a:cs typeface="B Nazanin" panose="00000400000000000000" pitchFamily="2" charset="-78"/>
              </a:rPr>
              <a:t>ر</a:t>
            </a:r>
            <a:r>
              <a:rPr lang="fa-IR" sz="6000" dirty="0" smtClean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ق</a:t>
            </a:r>
            <a:r>
              <a:rPr lang="fa-IR" sz="6000" dirty="0" smtClean="0">
                <a:cs typeface="B Nazanin" panose="00000400000000000000" pitchFamily="2" charset="-78"/>
              </a:rPr>
              <a:t>ص </a:t>
            </a:r>
            <a:r>
              <a:rPr lang="fa-IR" sz="6000" dirty="0" smtClean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ن</a:t>
            </a:r>
            <a:r>
              <a:rPr lang="fa-IR" sz="6000" dirty="0" smtClean="0">
                <a:cs typeface="B Nazanin" panose="00000400000000000000" pitchFamily="2" charset="-78"/>
              </a:rPr>
              <a:t>و</a:t>
            </a:r>
            <a:r>
              <a:rPr lang="fa-IR" sz="6000" dirty="0" smtClean="0">
                <a:solidFill>
                  <a:schemeClr val="accent2">
                    <a:lumMod val="75000"/>
                  </a:schemeClr>
                </a:solidFill>
                <a:cs typeface="B Nazanin" panose="00000400000000000000" pitchFamily="2" charset="-78"/>
              </a:rPr>
              <a:t>ر</a:t>
            </a:r>
            <a:endParaRPr lang="en-US" sz="6000" dirty="0">
              <a:solidFill>
                <a:schemeClr val="accent2">
                  <a:lumMod val="75000"/>
                </a:schemeClr>
              </a:solidFill>
              <a:cs typeface="B Tir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" y="1263799"/>
            <a:ext cx="4985385" cy="541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1470682"/>
            <a:ext cx="5067300" cy="50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4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Nazanin</vt:lpstr>
      <vt:lpstr>B Tir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Modaresin</dc:creator>
  <cp:lastModifiedBy>Modaresin</cp:lastModifiedBy>
  <cp:revision>2</cp:revision>
  <dcterms:created xsi:type="dcterms:W3CDTF">2024-03-19T17:49:54Z</dcterms:created>
  <dcterms:modified xsi:type="dcterms:W3CDTF">2024-03-19T17:51:14Z</dcterms:modified>
</cp:coreProperties>
</file>