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7540" y="283335"/>
            <a:ext cx="11037194" cy="5898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Callout 8"/>
          <p:cNvSpPr/>
          <p:nvPr/>
        </p:nvSpPr>
        <p:spPr>
          <a:xfrm>
            <a:off x="1036748" y="540913"/>
            <a:ext cx="2839793" cy="734095"/>
          </a:xfrm>
          <a:prstGeom prst="downArrowCallo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Dice  game 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9" t="8609" r="14148" b="19206"/>
          <a:stretch/>
        </p:blipFill>
        <p:spPr>
          <a:xfrm>
            <a:off x="1671032" y="1365161"/>
            <a:ext cx="1571223" cy="140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74908" y="990466"/>
            <a:ext cx="4748280" cy="42693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19200" y="3442608"/>
            <a:ext cx="3709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After each run , seven segment displays a number from one to six .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87380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Aharoni</vt:lpstr>
      <vt:lpstr>Calibri</vt:lpstr>
      <vt:lpstr>Calibri Light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2</cp:revision>
  <dcterms:created xsi:type="dcterms:W3CDTF">2024-04-25T11:02:50Z</dcterms:created>
  <dcterms:modified xsi:type="dcterms:W3CDTF">2024-04-25T11:30:44Z</dcterms:modified>
</cp:coreProperties>
</file>