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0" y="-998537"/>
            <a:ext cx="12211050" cy="775335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-793749"/>
            <a:ext cx="1396697" cy="19161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76" y="-1212849"/>
            <a:ext cx="1162050" cy="22447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62315" y="-374649"/>
            <a:ext cx="6105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cs typeface="B Titr" panose="00000700000000000000" pitchFamily="2" charset="-78"/>
              </a:rPr>
              <a:t>Display ADMC on LCD</a:t>
            </a:r>
            <a:endParaRPr lang="en-US" sz="4800" dirty="0">
              <a:cs typeface="B Titr" panose="00000700000000000000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6151"/>
            <a:ext cx="5596202" cy="32004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4" b="21389"/>
          <a:stretch/>
        </p:blipFill>
        <p:spPr>
          <a:xfrm rot="5400000">
            <a:off x="4562475" y="-608474"/>
            <a:ext cx="3086100" cy="5103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34443" r="-3704" b="32501"/>
          <a:stretch/>
        </p:blipFill>
        <p:spPr>
          <a:xfrm>
            <a:off x="5328475" y="3739357"/>
            <a:ext cx="5163313" cy="26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 Titr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Modaresin</dc:creator>
  <cp:lastModifiedBy>Modaresin</cp:lastModifiedBy>
  <cp:revision>3</cp:revision>
  <dcterms:created xsi:type="dcterms:W3CDTF">2024-03-19T20:35:02Z</dcterms:created>
  <dcterms:modified xsi:type="dcterms:W3CDTF">2024-03-19T20:58:48Z</dcterms:modified>
</cp:coreProperties>
</file>