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3E546-64A9-4E0D-9722-70C00B0F3E7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23F33-3F83-431E-8C35-1190BBB78648}" type="pres">
      <dgm:prSet presAssocID="{63D3E546-64A9-4E0D-9722-70C00B0F3E7E}" presName="Name0" presStyleCnt="0">
        <dgm:presLayoutVars>
          <dgm:dir/>
          <dgm:resizeHandles val="exact"/>
        </dgm:presLayoutVars>
      </dgm:prSet>
      <dgm:spPr/>
    </dgm:pt>
  </dgm:ptLst>
  <dgm:cxnLst>
    <dgm:cxn modelId="{C4C2A1BA-C5C9-4C1F-9B37-812F4581C631}" type="presOf" srcId="{63D3E546-64A9-4E0D-9722-70C00B0F3E7E}" destId="{CB423F33-3F83-431E-8C35-1190BBB78648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350520" y="158591"/>
            <a:ext cx="11719560" cy="6702743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52923548"/>
              </p:ext>
            </p:extLst>
          </p:nvPr>
        </p:nvGraphicFramePr>
        <p:xfrm>
          <a:off x="1036320" y="440256"/>
          <a:ext cx="9784080" cy="194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18760" y="716280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Hello word (LCD test</a:t>
            </a:r>
          </a:p>
          <a:p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830580" y="479198"/>
            <a:ext cx="10881360" cy="6126062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37560" y="1039445"/>
            <a:ext cx="5867400" cy="68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393114"/>
            <a:ext cx="77876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>
                <a:cs typeface="B Nazanin" panose="00000400000000000000" pitchFamily="2" charset="-78"/>
              </a:rPr>
              <a:t>Hello word (LCD test</a:t>
            </a:r>
            <a:r>
              <a:rPr lang="en-US" sz="6000" dirty="0" smtClean="0">
                <a:cs typeface="B Nazanin" panose="00000400000000000000" pitchFamily="2" charset="-78"/>
              </a:rPr>
              <a:t>)</a:t>
            </a:r>
            <a:endParaRPr lang="en-US" sz="60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0426" y="2558624"/>
            <a:ext cx="4761411" cy="24793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1488" y="2398517"/>
            <a:ext cx="4494727" cy="33077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69" y="1768694"/>
            <a:ext cx="3915831" cy="45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Nazanin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3</cp:revision>
  <dcterms:created xsi:type="dcterms:W3CDTF">2024-03-19T19:45:51Z</dcterms:created>
  <dcterms:modified xsi:type="dcterms:W3CDTF">2024-03-19T20:10:46Z</dcterms:modified>
</cp:coreProperties>
</file>