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9F4E-C182-4BCF-AB50-B22821D5E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A5F2A-E5D4-434B-A431-E4275DCC8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E1F77-D06F-4EEF-B4AA-2BD257B40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7203E-D0E1-42A0-B093-9F86410E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54D60-69E5-48BE-8139-AD7B744D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2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DD04D-AA06-4339-9E83-B2E26050F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12124-EAF2-4ACD-9A83-736BC81E0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D0DB5-3D3A-40A8-91CE-78168419F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7773A-7B58-44E3-B25B-67D1386AA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0B5F9-9014-429E-9C5B-7FAAB9B4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9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93BCE-5AE3-481A-8A30-262959C60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2ACC7-F65F-478A-8A6C-6320165F9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B9F7E-221E-43D0-AD75-6B34457E3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8908A-0292-4874-968E-090E35400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89780-1A76-44DF-9D7E-043DBF85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61B7B-5000-4CF2-9864-247EA8C9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C11A0-4BA9-4F4D-BF23-A46025D64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96CB9-859E-4BFD-BB72-D69059CE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4296C-5D9C-4F64-93FB-F874BA58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4C4DB-9054-4174-86C1-0283FDF7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4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2D25-A6BD-41BF-88C6-F8E6BADA8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5ABB5-C0FE-44FC-B879-072105DD4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01B17-671F-4A0A-B7A3-0F68DF30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095E9-D1CA-40BD-B876-58CE1017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CC66A-96FD-4D3C-86D7-EBB6C79D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25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94C91-0EDD-461A-943A-6EB99080F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99E6F-3156-44E3-9603-030A14647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AC2F9-CBB2-476C-B5C3-81CD60A47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67F58-719E-4904-B3CC-88F4233A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3B671-710B-4661-BC7B-FE25A0A5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831E8-6F05-433D-883D-415E7419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3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D572-055D-4C8C-987C-0FFE8C49F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7825F-1860-42E7-83C7-CA6472693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ACC64-5AF5-496D-9AC1-98A724C3A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632F6-3249-4CEF-BF69-F8071C7C4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3D99B-BBFE-4595-81E9-025751804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B06AEC-58A9-41E0-9498-8F920AFA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28D928-22C0-4A16-803C-028084F59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F16CE7-7F01-4B48-8DE8-F532961F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26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5EB02-0734-4A13-B517-09ADDD9A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1F181-7F2C-4DB1-8C20-5467A3D0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BA025-2EB1-48B8-BB75-D2761812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8B6A2-8135-42E2-A473-F72F4F1F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9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C38841-DB2A-4133-845C-F12EEC257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73D28-F0EA-4D74-B3D3-644BB11CE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8EE22-5E23-4644-BA19-7B995304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5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2D45A-0FDB-499E-AB6A-E26E31B00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76805-1C7C-4A1A-8E2E-CD608110E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D3F32-47D4-45F3-AA98-0C1A5FD62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A685F-D43C-41E7-8FB8-16B0E66A7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8112F-9DD2-45CD-8719-F43BC1B61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2CF56-C4B5-4B60-9188-CA22397E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81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3652-83E8-47DF-BEE8-6754CC50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1F9FE-9971-49DF-8AC6-A0E35FC01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4C6E0-9AEF-4EEF-AEE5-189AA882D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325E1-5326-4B20-A77E-4EBB2143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B1F26-2317-4EB1-8E39-2DD91D412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CDB0E-346A-4E70-BCED-4C84CC60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7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A59A3D-550A-4B8E-A2BF-F6667BD3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26AFF-9111-48F5-B137-5DC9D3786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B2340-38C8-4251-B011-259F0136D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7663A-48AD-4EB9-85BA-645D26F8A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C95C2-8C4F-4F87-AB1D-194C1DDD8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229CF36-F566-4CC0-BC5A-AEB39692D469}"/>
              </a:ext>
            </a:extLst>
          </p:cNvPr>
          <p:cNvSpPr/>
          <p:nvPr/>
        </p:nvSpPr>
        <p:spPr>
          <a:xfrm>
            <a:off x="265043" y="212035"/>
            <a:ext cx="11661914" cy="6467061"/>
          </a:xfrm>
          <a:prstGeom prst="round2Diag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croll: Horizontal 5">
            <a:extLst>
              <a:ext uri="{FF2B5EF4-FFF2-40B4-BE49-F238E27FC236}">
                <a16:creationId xmlns:a16="http://schemas.microsoft.com/office/drawing/2014/main" id="{9ED21941-B686-4F71-8A43-C040AC9AD174}"/>
              </a:ext>
            </a:extLst>
          </p:cNvPr>
          <p:cNvSpPr/>
          <p:nvPr/>
        </p:nvSpPr>
        <p:spPr>
          <a:xfrm>
            <a:off x="8189844" y="212035"/>
            <a:ext cx="3597964" cy="1113183"/>
          </a:xfrm>
          <a:prstGeom prst="horizontalScroll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Titr" panose="00000700000000000000" pitchFamily="2" charset="-78"/>
              </a:rPr>
              <a:t>نمایش اعداد به وسیله سون سگمنت</a:t>
            </a:r>
            <a:endParaRPr lang="en-US" dirty="0">
              <a:solidFill>
                <a:schemeClr val="tx1"/>
              </a:solidFill>
              <a:cs typeface="B Titr" panose="000007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F79C31-99D2-4535-B982-F991D75EFF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40" t="14510" r="14789" b="10980"/>
          <a:stretch/>
        </p:blipFill>
        <p:spPr>
          <a:xfrm>
            <a:off x="781880" y="530088"/>
            <a:ext cx="1113182" cy="38563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F49E01-30F7-47A6-9899-596A55BB18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96" b="38650"/>
          <a:stretch/>
        </p:blipFill>
        <p:spPr>
          <a:xfrm>
            <a:off x="7818783" y="1772478"/>
            <a:ext cx="3713093" cy="28260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24205B-EA14-401E-9755-D5CB5F151D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398" b="39452"/>
          <a:stretch/>
        </p:blipFill>
        <p:spPr>
          <a:xfrm>
            <a:off x="3499403" y="1772477"/>
            <a:ext cx="3086100" cy="282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6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Khorasan</dc:creator>
  <cp:lastModifiedBy>Khorasan</cp:lastModifiedBy>
  <cp:revision>4</cp:revision>
  <dcterms:created xsi:type="dcterms:W3CDTF">2024-05-11T09:53:19Z</dcterms:created>
  <dcterms:modified xsi:type="dcterms:W3CDTF">2024-05-11T10:22:56Z</dcterms:modified>
</cp:coreProperties>
</file>