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" y="52664"/>
            <a:ext cx="11917680" cy="6446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8880" y="213380"/>
            <a:ext cx="947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cs typeface="B Titr" panose="00000700000000000000" pitchFamily="2" charset="-78"/>
              </a:rPr>
              <a:t>(</a:t>
            </a:r>
            <a:r>
              <a:rPr lang="en-US" sz="6000" dirty="0" smtClean="0">
                <a:solidFill>
                  <a:srgbClr val="FF0000"/>
                </a:solidFill>
                <a:cs typeface="B Titr" panose="00000700000000000000" pitchFamily="2" charset="-78"/>
              </a:rPr>
              <a:t>Temperature</a:t>
            </a:r>
            <a:r>
              <a:rPr lang="en-US" sz="6000" dirty="0" smtClean="0">
                <a:cs typeface="B Titr" panose="00000700000000000000" pitchFamily="2" charset="-78"/>
              </a:rPr>
              <a:t> </a:t>
            </a:r>
            <a:r>
              <a:rPr lang="en-US" sz="6000" dirty="0" smtClean="0">
                <a:solidFill>
                  <a:schemeClr val="accent1"/>
                </a:solidFill>
                <a:cs typeface="B Titr" panose="00000700000000000000" pitchFamily="2" charset="-78"/>
              </a:rPr>
              <a:t>change</a:t>
            </a:r>
            <a:r>
              <a:rPr lang="en-US" sz="6000" dirty="0" smtClean="0">
                <a:cs typeface="B Titr" panose="00000700000000000000" pitchFamily="2" charset="-78"/>
              </a:rPr>
              <a:t>)</a:t>
            </a:r>
            <a:r>
              <a:rPr lang="fa-IR" sz="6000" dirty="0" smtClean="0">
                <a:solidFill>
                  <a:schemeClr val="accent1"/>
                </a:solidFill>
                <a:cs typeface="B Titr" panose="00000700000000000000" pitchFamily="2" charset="-78"/>
              </a:rPr>
              <a:t>تغییر</a:t>
            </a:r>
            <a:r>
              <a:rPr lang="fa-IR" sz="6000" dirty="0" smtClean="0">
                <a:cs typeface="B Titr" panose="00000700000000000000" pitchFamily="2" charset="-78"/>
              </a:rPr>
              <a:t> </a:t>
            </a:r>
            <a:r>
              <a:rPr lang="fa-IR" sz="6000" dirty="0" smtClean="0">
                <a:solidFill>
                  <a:srgbClr val="FF0000"/>
                </a:solidFill>
                <a:cs typeface="B Titr" panose="00000700000000000000" pitchFamily="2" charset="-78"/>
              </a:rPr>
              <a:t>دما</a:t>
            </a:r>
            <a:endParaRPr lang="en-US" sz="60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85884"/>
            <a:ext cx="1630681" cy="1888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4" r="44093"/>
          <a:stretch/>
        </p:blipFill>
        <p:spPr>
          <a:xfrm>
            <a:off x="705677" y="1961035"/>
            <a:ext cx="3535680" cy="4074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84" y="3275924"/>
            <a:ext cx="3762290" cy="30932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1" y="1410732"/>
            <a:ext cx="2903219" cy="4382611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>
          <a:xfrm>
            <a:off x="5318760" y="3886200"/>
            <a:ext cx="60960" cy="152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5775135" y="5257800"/>
            <a:ext cx="2754010" cy="1111369"/>
          </a:xfrm>
          <a:prstGeom prst="curved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08"/>
          <a:stretch/>
        </p:blipFill>
        <p:spPr>
          <a:xfrm>
            <a:off x="8030221" y="1212215"/>
            <a:ext cx="3430260" cy="20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Titr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2</cp:revision>
  <dcterms:created xsi:type="dcterms:W3CDTF">2024-03-19T18:03:16Z</dcterms:created>
  <dcterms:modified xsi:type="dcterms:W3CDTF">2024-03-19T18:23:16Z</dcterms:modified>
</cp:coreProperties>
</file>